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74" r:id="rId2"/>
    <p:sldId id="265" r:id="rId3"/>
    <p:sldId id="266" r:id="rId4"/>
    <p:sldId id="257" r:id="rId5"/>
    <p:sldId id="6385" r:id="rId6"/>
    <p:sldId id="268" r:id="rId7"/>
    <p:sldId id="6384" r:id="rId8"/>
    <p:sldId id="6386" r:id="rId9"/>
    <p:sldId id="271" r:id="rId10"/>
    <p:sldId id="260" r:id="rId11"/>
    <p:sldId id="259" r:id="rId12"/>
    <p:sldId id="261" r:id="rId13"/>
    <p:sldId id="262" r:id="rId14"/>
    <p:sldId id="275" r:id="rId15"/>
    <p:sldId id="263" r:id="rId16"/>
    <p:sldId id="279" r:id="rId17"/>
    <p:sldId id="280" r:id="rId18"/>
    <p:sldId id="278" r:id="rId19"/>
    <p:sldId id="277" r:id="rId20"/>
    <p:sldId id="276" r:id="rId21"/>
    <p:sldId id="289" r:id="rId22"/>
    <p:sldId id="6383" r:id="rId23"/>
    <p:sldId id="286" r:id="rId24"/>
    <p:sldId id="288"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88DEB"/>
    <a:srgbClr val="BFF9FF"/>
    <a:srgbClr val="EEA0C6"/>
    <a:srgbClr val="FCF1EB"/>
    <a:srgbClr val="A630E8"/>
    <a:srgbClr val="D53356"/>
    <a:srgbClr val="46CEFA"/>
    <a:srgbClr val="E963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E61276-577E-3F49-931F-3D59CDEDF60C}" v="1955" dt="2023-11-18T10:59:32.7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906"/>
    <p:restoredTop sz="96966"/>
  </p:normalViewPr>
  <p:slideViewPr>
    <p:cSldViewPr snapToGrid="0" showGuides="1">
      <p:cViewPr>
        <p:scale>
          <a:sx n="93" d="100"/>
          <a:sy n="93" d="100"/>
        </p:scale>
        <p:origin x="3784" y="1584"/>
      </p:cViewPr>
      <p:guideLst/>
    </p:cSldViewPr>
  </p:slideViewPr>
  <p:notesTextViewPr>
    <p:cViewPr>
      <p:scale>
        <a:sx n="155" d="100"/>
        <a:sy n="155" d="100"/>
      </p:scale>
      <p:origin x="0" y="0"/>
    </p:cViewPr>
  </p:notesTextViewPr>
  <p:sorterViewPr>
    <p:cViewPr>
      <p:scale>
        <a:sx n="88" d="100"/>
        <a:sy n="88"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夏冲 冯" userId="1e6e49331b9dff93" providerId="LiveId" clId="{10E61276-577E-3F49-931F-3D59CDEDF60C}"/>
    <pc:docChg chg="undo custSel addSld delSld modSld sldOrd">
      <pc:chgData name="夏冲 冯" userId="1e6e49331b9dff93" providerId="LiveId" clId="{10E61276-577E-3F49-931F-3D59CDEDF60C}" dt="2023-11-19T02:08:49.610" v="5928" actId="207"/>
      <pc:docMkLst>
        <pc:docMk/>
      </pc:docMkLst>
      <pc:sldChg chg="del">
        <pc:chgData name="夏冲 冯" userId="1e6e49331b9dff93" providerId="LiveId" clId="{10E61276-577E-3F49-931F-3D59CDEDF60C}" dt="2023-11-14T10:57:06.547" v="2" actId="2696"/>
        <pc:sldMkLst>
          <pc:docMk/>
          <pc:sldMk cId="759650576" sldId="256"/>
        </pc:sldMkLst>
      </pc:sldChg>
      <pc:sldChg chg="addSp delSp modSp mod modAnim">
        <pc:chgData name="夏冲 冯" userId="1e6e49331b9dff93" providerId="LiveId" clId="{10E61276-577E-3F49-931F-3D59CDEDF60C}" dt="2023-11-17T06:35:37.024" v="4547" actId="478"/>
        <pc:sldMkLst>
          <pc:docMk/>
          <pc:sldMk cId="1736127367" sldId="257"/>
        </pc:sldMkLst>
        <pc:spChg chg="add mod">
          <ac:chgData name="夏冲 冯" userId="1e6e49331b9dff93" providerId="LiveId" clId="{10E61276-577E-3F49-931F-3D59CDEDF60C}" dt="2023-11-17T06:33:41.293" v="4532"/>
          <ac:spMkLst>
            <pc:docMk/>
            <pc:sldMk cId="1736127367" sldId="257"/>
            <ac:spMk id="2" creationId="{3A6B40A4-8EE4-B392-3163-4D74B7F470E2}"/>
          </ac:spMkLst>
        </pc:spChg>
        <pc:spChg chg="del">
          <ac:chgData name="夏冲 冯" userId="1e6e49331b9dff93" providerId="LiveId" clId="{10E61276-577E-3F49-931F-3D59CDEDF60C}" dt="2023-11-17T06:35:37.024" v="4547" actId="478"/>
          <ac:spMkLst>
            <pc:docMk/>
            <pc:sldMk cId="1736127367" sldId="257"/>
            <ac:spMk id="7" creationId="{5AEEC9E9-DCC1-33D5-E5F9-0FCEC0AA0AC8}"/>
          </ac:spMkLst>
        </pc:spChg>
        <pc:spChg chg="del">
          <ac:chgData name="夏冲 冯" userId="1e6e49331b9dff93" providerId="LiveId" clId="{10E61276-577E-3F49-931F-3D59CDEDF60C}" dt="2023-11-17T06:35:32.726" v="4545" actId="478"/>
          <ac:spMkLst>
            <pc:docMk/>
            <pc:sldMk cId="1736127367" sldId="257"/>
            <ac:spMk id="8" creationId="{CE1BACF5-800A-306B-651F-BB9D9F844460}"/>
          </ac:spMkLst>
        </pc:spChg>
        <pc:spChg chg="del">
          <ac:chgData name="夏冲 冯" userId="1e6e49331b9dff93" providerId="LiveId" clId="{10E61276-577E-3F49-931F-3D59CDEDF60C}" dt="2023-11-17T06:35:34.966" v="4546" actId="478"/>
          <ac:spMkLst>
            <pc:docMk/>
            <pc:sldMk cId="1736127367" sldId="257"/>
            <ac:spMk id="9" creationId="{7FFF0569-0D2E-0AF6-026A-BE7FA1ED4CF8}"/>
          </ac:spMkLst>
        </pc:spChg>
        <pc:spChg chg="del">
          <ac:chgData name="夏冲 冯" userId="1e6e49331b9dff93" providerId="LiveId" clId="{10E61276-577E-3F49-931F-3D59CDEDF60C}" dt="2023-11-17T06:35:34.966" v="4546" actId="478"/>
          <ac:spMkLst>
            <pc:docMk/>
            <pc:sldMk cId="1736127367" sldId="257"/>
            <ac:spMk id="10" creationId="{1F44B0F6-E5AF-11EC-2177-47BA7E467016}"/>
          </ac:spMkLst>
        </pc:spChg>
        <pc:spChg chg="del">
          <ac:chgData name="夏冲 冯" userId="1e6e49331b9dff93" providerId="LiveId" clId="{10E61276-577E-3F49-931F-3D59CDEDF60C}" dt="2023-11-17T06:35:30.625" v="4544" actId="478"/>
          <ac:spMkLst>
            <pc:docMk/>
            <pc:sldMk cId="1736127367" sldId="257"/>
            <ac:spMk id="11" creationId="{BFEEDE49-FC90-BB4F-56AE-8DDCC48E6E2F}"/>
          </ac:spMkLst>
        </pc:spChg>
        <pc:spChg chg="del">
          <ac:chgData name="夏冲 冯" userId="1e6e49331b9dff93" providerId="LiveId" clId="{10E61276-577E-3F49-931F-3D59CDEDF60C}" dt="2023-11-17T06:35:30.625" v="4544" actId="478"/>
          <ac:spMkLst>
            <pc:docMk/>
            <pc:sldMk cId="1736127367" sldId="257"/>
            <ac:spMk id="12" creationId="{E9242E9E-F71A-6E0B-DD52-3D7F12ED8500}"/>
          </ac:spMkLst>
        </pc:spChg>
        <pc:spChg chg="del">
          <ac:chgData name="夏冲 冯" userId="1e6e49331b9dff93" providerId="LiveId" clId="{10E61276-577E-3F49-931F-3D59CDEDF60C}" dt="2023-11-17T06:35:34.966" v="4546" actId="478"/>
          <ac:spMkLst>
            <pc:docMk/>
            <pc:sldMk cId="1736127367" sldId="257"/>
            <ac:spMk id="13" creationId="{3FB44DE5-7697-A198-65FF-B81435B1C280}"/>
          </ac:spMkLst>
        </pc:spChg>
        <pc:spChg chg="del">
          <ac:chgData name="夏冲 冯" userId="1e6e49331b9dff93" providerId="LiveId" clId="{10E61276-577E-3F49-931F-3D59CDEDF60C}" dt="2023-11-17T06:35:37.024" v="4547" actId="478"/>
          <ac:spMkLst>
            <pc:docMk/>
            <pc:sldMk cId="1736127367" sldId="257"/>
            <ac:spMk id="14" creationId="{94F92C82-1121-B09E-667C-BB147CC44AAC}"/>
          </ac:spMkLst>
        </pc:spChg>
        <pc:spChg chg="del">
          <ac:chgData name="夏冲 冯" userId="1e6e49331b9dff93" providerId="LiveId" clId="{10E61276-577E-3F49-931F-3D59CDEDF60C}" dt="2023-11-17T06:35:37.024" v="4547" actId="478"/>
          <ac:spMkLst>
            <pc:docMk/>
            <pc:sldMk cId="1736127367" sldId="257"/>
            <ac:spMk id="15" creationId="{305B0010-5527-BAEA-7C4D-DB73985996EF}"/>
          </ac:spMkLst>
        </pc:spChg>
        <pc:spChg chg="del">
          <ac:chgData name="夏冲 冯" userId="1e6e49331b9dff93" providerId="LiveId" clId="{10E61276-577E-3F49-931F-3D59CDEDF60C}" dt="2023-11-17T06:35:37.024" v="4547" actId="478"/>
          <ac:spMkLst>
            <pc:docMk/>
            <pc:sldMk cId="1736127367" sldId="257"/>
            <ac:spMk id="16" creationId="{A9748349-1F05-86FA-4A26-866F512C7CFF}"/>
          </ac:spMkLst>
        </pc:spChg>
        <pc:spChg chg="del">
          <ac:chgData name="夏冲 冯" userId="1e6e49331b9dff93" providerId="LiveId" clId="{10E61276-577E-3F49-931F-3D59CDEDF60C}" dt="2023-11-17T06:35:34.966" v="4546" actId="478"/>
          <ac:spMkLst>
            <pc:docMk/>
            <pc:sldMk cId="1736127367" sldId="257"/>
            <ac:spMk id="17" creationId="{231B1E65-9D84-D5CC-A11F-AC42990E3B1C}"/>
          </ac:spMkLst>
        </pc:spChg>
        <pc:spChg chg="del">
          <ac:chgData name="夏冲 冯" userId="1e6e49331b9dff93" providerId="LiveId" clId="{10E61276-577E-3F49-931F-3D59CDEDF60C}" dt="2023-11-17T06:35:34.966" v="4546" actId="478"/>
          <ac:spMkLst>
            <pc:docMk/>
            <pc:sldMk cId="1736127367" sldId="257"/>
            <ac:spMk id="18" creationId="{F27E546B-53C5-E051-03E4-952554BDE86C}"/>
          </ac:spMkLst>
        </pc:spChg>
        <pc:spChg chg="del">
          <ac:chgData name="夏冲 冯" userId="1e6e49331b9dff93" providerId="LiveId" clId="{10E61276-577E-3F49-931F-3D59CDEDF60C}" dt="2023-11-17T06:35:34.966" v="4546" actId="478"/>
          <ac:spMkLst>
            <pc:docMk/>
            <pc:sldMk cId="1736127367" sldId="257"/>
            <ac:spMk id="19" creationId="{F67E3E30-1257-10FA-1E44-992D9EBDB750}"/>
          </ac:spMkLst>
        </pc:spChg>
      </pc:sldChg>
      <pc:sldChg chg="modSp mod">
        <pc:chgData name="夏冲 冯" userId="1e6e49331b9dff93" providerId="LiveId" clId="{10E61276-577E-3F49-931F-3D59CDEDF60C}" dt="2023-11-17T06:49:24.794" v="4791" actId="1036"/>
        <pc:sldMkLst>
          <pc:docMk/>
          <pc:sldMk cId="4219083344" sldId="259"/>
        </pc:sldMkLst>
        <pc:spChg chg="mod">
          <ac:chgData name="夏冲 冯" userId="1e6e49331b9dff93" providerId="LiveId" clId="{10E61276-577E-3F49-931F-3D59CDEDF60C}" dt="2023-11-17T06:49:24.794" v="4791" actId="1036"/>
          <ac:spMkLst>
            <pc:docMk/>
            <pc:sldMk cId="4219083344" sldId="259"/>
            <ac:spMk id="64" creationId="{EAACACD4-1BB6-92DB-A1DD-409FE0CAC639}"/>
          </ac:spMkLst>
        </pc:spChg>
      </pc:sldChg>
      <pc:sldChg chg="addSp delSp modSp mod modTransition delAnim modAnim">
        <pc:chgData name="夏冲 冯" userId="1e6e49331b9dff93" providerId="LiveId" clId="{10E61276-577E-3F49-931F-3D59CDEDF60C}" dt="2023-11-17T06:50:44.902" v="4810" actId="1076"/>
        <pc:sldMkLst>
          <pc:docMk/>
          <pc:sldMk cId="2573809822" sldId="261"/>
        </pc:sldMkLst>
        <pc:spChg chg="add del mod">
          <ac:chgData name="夏冲 冯" userId="1e6e49331b9dff93" providerId="LiveId" clId="{10E61276-577E-3F49-931F-3D59CDEDF60C}" dt="2023-11-15T07:03:59.138" v="42" actId="478"/>
          <ac:spMkLst>
            <pc:docMk/>
            <pc:sldMk cId="2573809822" sldId="261"/>
            <ac:spMk id="2" creationId="{29A94BC7-6DA8-2789-3970-56AB28B180C2}"/>
          </ac:spMkLst>
        </pc:spChg>
        <pc:spChg chg="add mod">
          <ac:chgData name="夏冲 冯" userId="1e6e49331b9dff93" providerId="LiveId" clId="{10E61276-577E-3F49-931F-3D59CDEDF60C}" dt="2023-11-15T08:36:12.653" v="963" actId="1036"/>
          <ac:spMkLst>
            <pc:docMk/>
            <pc:sldMk cId="2573809822" sldId="261"/>
            <ac:spMk id="8" creationId="{682A2EB9-BBE7-C4C7-FFED-24723100D25C}"/>
          </ac:spMkLst>
        </pc:spChg>
        <pc:spChg chg="add mod">
          <ac:chgData name="夏冲 冯" userId="1e6e49331b9dff93" providerId="LiveId" clId="{10E61276-577E-3F49-931F-3D59CDEDF60C}" dt="2023-11-15T08:36:12.653" v="963" actId="1036"/>
          <ac:spMkLst>
            <pc:docMk/>
            <pc:sldMk cId="2573809822" sldId="261"/>
            <ac:spMk id="9" creationId="{0A8D08D8-2DA3-CECD-7D02-A78DF38811CC}"/>
          </ac:spMkLst>
        </pc:spChg>
        <pc:spChg chg="add mod">
          <ac:chgData name="夏冲 冯" userId="1e6e49331b9dff93" providerId="LiveId" clId="{10E61276-577E-3F49-931F-3D59CDEDF60C}" dt="2023-11-15T08:36:12.653" v="963" actId="1036"/>
          <ac:spMkLst>
            <pc:docMk/>
            <pc:sldMk cId="2573809822" sldId="261"/>
            <ac:spMk id="10" creationId="{D9FF8920-2A57-D6EE-0047-5A6F365D847D}"/>
          </ac:spMkLst>
        </pc:spChg>
        <pc:spChg chg="add mod">
          <ac:chgData name="夏冲 冯" userId="1e6e49331b9dff93" providerId="LiveId" clId="{10E61276-577E-3F49-931F-3D59CDEDF60C}" dt="2023-11-15T08:36:12.653" v="963" actId="1036"/>
          <ac:spMkLst>
            <pc:docMk/>
            <pc:sldMk cId="2573809822" sldId="261"/>
            <ac:spMk id="11" creationId="{9A471B43-3873-39BE-BF2F-49178A9F18AC}"/>
          </ac:spMkLst>
        </pc:spChg>
        <pc:spChg chg="add mod">
          <ac:chgData name="夏冲 冯" userId="1e6e49331b9dff93" providerId="LiveId" clId="{10E61276-577E-3F49-931F-3D59CDEDF60C}" dt="2023-11-15T08:36:12.653" v="963" actId="1036"/>
          <ac:spMkLst>
            <pc:docMk/>
            <pc:sldMk cId="2573809822" sldId="261"/>
            <ac:spMk id="12" creationId="{B94399DE-D864-BE4A-E481-C73E7FFCDCA0}"/>
          </ac:spMkLst>
        </pc:spChg>
        <pc:spChg chg="add mod">
          <ac:chgData name="夏冲 冯" userId="1e6e49331b9dff93" providerId="LiveId" clId="{10E61276-577E-3F49-931F-3D59CDEDF60C}" dt="2023-11-15T08:36:12.653" v="963" actId="1036"/>
          <ac:spMkLst>
            <pc:docMk/>
            <pc:sldMk cId="2573809822" sldId="261"/>
            <ac:spMk id="13" creationId="{C7D1ACA4-61E8-CECA-06E0-B9D0086CA318}"/>
          </ac:spMkLst>
        </pc:spChg>
        <pc:spChg chg="add mod">
          <ac:chgData name="夏冲 冯" userId="1e6e49331b9dff93" providerId="LiveId" clId="{10E61276-577E-3F49-931F-3D59CDEDF60C}" dt="2023-11-15T08:36:12.653" v="963" actId="1036"/>
          <ac:spMkLst>
            <pc:docMk/>
            <pc:sldMk cId="2573809822" sldId="261"/>
            <ac:spMk id="14" creationId="{CF1FF6D6-7D40-B8F5-954E-BA98B6CC8614}"/>
          </ac:spMkLst>
        </pc:spChg>
        <pc:spChg chg="add mod">
          <ac:chgData name="夏冲 冯" userId="1e6e49331b9dff93" providerId="LiveId" clId="{10E61276-577E-3F49-931F-3D59CDEDF60C}" dt="2023-11-15T08:36:12.653" v="963" actId="1036"/>
          <ac:spMkLst>
            <pc:docMk/>
            <pc:sldMk cId="2573809822" sldId="261"/>
            <ac:spMk id="15" creationId="{7B8FD3FD-10AE-89B7-6A2D-A3D8AFFAF85F}"/>
          </ac:spMkLst>
        </pc:spChg>
        <pc:spChg chg="add mod">
          <ac:chgData name="夏冲 冯" userId="1e6e49331b9dff93" providerId="LiveId" clId="{10E61276-577E-3F49-931F-3D59CDEDF60C}" dt="2023-11-15T08:36:12.653" v="963" actId="1036"/>
          <ac:spMkLst>
            <pc:docMk/>
            <pc:sldMk cId="2573809822" sldId="261"/>
            <ac:spMk id="16" creationId="{5AE0C635-FAD6-E021-E108-59E366748D3F}"/>
          </ac:spMkLst>
        </pc:spChg>
        <pc:spChg chg="add mod">
          <ac:chgData name="夏冲 冯" userId="1e6e49331b9dff93" providerId="LiveId" clId="{10E61276-577E-3F49-931F-3D59CDEDF60C}" dt="2023-11-15T08:36:12.653" v="963" actId="1036"/>
          <ac:spMkLst>
            <pc:docMk/>
            <pc:sldMk cId="2573809822" sldId="261"/>
            <ac:spMk id="17" creationId="{1C6B437B-F2C0-E0F4-DD04-7706A99E2AA7}"/>
          </ac:spMkLst>
        </pc:spChg>
        <pc:spChg chg="add mod">
          <ac:chgData name="夏冲 冯" userId="1e6e49331b9dff93" providerId="LiveId" clId="{10E61276-577E-3F49-931F-3D59CDEDF60C}" dt="2023-11-15T08:36:12.653" v="963" actId="1036"/>
          <ac:spMkLst>
            <pc:docMk/>
            <pc:sldMk cId="2573809822" sldId="261"/>
            <ac:spMk id="18" creationId="{B5B1752E-1DCF-6E66-AF9F-E6AE4ED8B54C}"/>
          </ac:spMkLst>
        </pc:spChg>
        <pc:spChg chg="add mod">
          <ac:chgData name="夏冲 冯" userId="1e6e49331b9dff93" providerId="LiveId" clId="{10E61276-577E-3F49-931F-3D59CDEDF60C}" dt="2023-11-15T08:36:12.653" v="963" actId="1036"/>
          <ac:spMkLst>
            <pc:docMk/>
            <pc:sldMk cId="2573809822" sldId="261"/>
            <ac:spMk id="19" creationId="{66CD5594-3C3B-9279-4D29-A9410AC22160}"/>
          </ac:spMkLst>
        </pc:spChg>
        <pc:spChg chg="add mod topLvl">
          <ac:chgData name="夏冲 冯" userId="1e6e49331b9dff93" providerId="LiveId" clId="{10E61276-577E-3F49-931F-3D59CDEDF60C}" dt="2023-11-15T08:36:12.653" v="963" actId="1036"/>
          <ac:spMkLst>
            <pc:docMk/>
            <pc:sldMk cId="2573809822" sldId="261"/>
            <ac:spMk id="20" creationId="{9EF124ED-1D5A-2D40-42B4-4F9ECEE75107}"/>
          </ac:spMkLst>
        </pc:spChg>
        <pc:spChg chg="add mod topLvl">
          <ac:chgData name="夏冲 冯" userId="1e6e49331b9dff93" providerId="LiveId" clId="{10E61276-577E-3F49-931F-3D59CDEDF60C}" dt="2023-11-15T08:36:12.653" v="963" actId="1036"/>
          <ac:spMkLst>
            <pc:docMk/>
            <pc:sldMk cId="2573809822" sldId="261"/>
            <ac:spMk id="21" creationId="{D45238CB-5122-38A4-52AA-8393E4ED0D8F}"/>
          </ac:spMkLst>
        </pc:spChg>
        <pc:spChg chg="add mod topLvl">
          <ac:chgData name="夏冲 冯" userId="1e6e49331b9dff93" providerId="LiveId" clId="{10E61276-577E-3F49-931F-3D59CDEDF60C}" dt="2023-11-15T08:36:12.653" v="963" actId="1036"/>
          <ac:spMkLst>
            <pc:docMk/>
            <pc:sldMk cId="2573809822" sldId="261"/>
            <ac:spMk id="22" creationId="{A48E8EFD-2581-92CC-8F7D-CA230B4DBA5C}"/>
          </ac:spMkLst>
        </pc:spChg>
        <pc:spChg chg="add mod topLvl">
          <ac:chgData name="夏冲 冯" userId="1e6e49331b9dff93" providerId="LiveId" clId="{10E61276-577E-3F49-931F-3D59CDEDF60C}" dt="2023-11-15T08:36:12.653" v="963" actId="1036"/>
          <ac:spMkLst>
            <pc:docMk/>
            <pc:sldMk cId="2573809822" sldId="261"/>
            <ac:spMk id="23" creationId="{6679B54B-88C4-B5FF-4FEA-EAE854826B22}"/>
          </ac:spMkLst>
        </pc:spChg>
        <pc:spChg chg="add mod topLvl">
          <ac:chgData name="夏冲 冯" userId="1e6e49331b9dff93" providerId="LiveId" clId="{10E61276-577E-3F49-931F-3D59CDEDF60C}" dt="2023-11-15T08:36:12.653" v="963" actId="1036"/>
          <ac:spMkLst>
            <pc:docMk/>
            <pc:sldMk cId="2573809822" sldId="261"/>
            <ac:spMk id="24" creationId="{41F36802-A0E2-993D-C293-60ED01A79610}"/>
          </ac:spMkLst>
        </pc:spChg>
        <pc:spChg chg="add mod topLvl">
          <ac:chgData name="夏冲 冯" userId="1e6e49331b9dff93" providerId="LiveId" clId="{10E61276-577E-3F49-931F-3D59CDEDF60C}" dt="2023-11-15T08:36:12.653" v="963" actId="1036"/>
          <ac:spMkLst>
            <pc:docMk/>
            <pc:sldMk cId="2573809822" sldId="261"/>
            <ac:spMk id="25" creationId="{97D70187-A8E5-9E18-8CA3-694156A1CCC0}"/>
          </ac:spMkLst>
        </pc:spChg>
        <pc:spChg chg="add mod topLvl">
          <ac:chgData name="夏冲 冯" userId="1e6e49331b9dff93" providerId="LiveId" clId="{10E61276-577E-3F49-931F-3D59CDEDF60C}" dt="2023-11-15T08:36:12.653" v="963" actId="1036"/>
          <ac:spMkLst>
            <pc:docMk/>
            <pc:sldMk cId="2573809822" sldId="261"/>
            <ac:spMk id="26" creationId="{D5816BA4-EA33-C9E7-48B9-A273DED6F055}"/>
          </ac:spMkLst>
        </pc:spChg>
        <pc:spChg chg="add mod topLvl">
          <ac:chgData name="夏冲 冯" userId="1e6e49331b9dff93" providerId="LiveId" clId="{10E61276-577E-3F49-931F-3D59CDEDF60C}" dt="2023-11-15T08:36:12.653" v="963" actId="1036"/>
          <ac:spMkLst>
            <pc:docMk/>
            <pc:sldMk cId="2573809822" sldId="261"/>
            <ac:spMk id="27" creationId="{79161BC5-9086-9FC0-87B7-6FAF591C139E}"/>
          </ac:spMkLst>
        </pc:spChg>
        <pc:spChg chg="add mod topLvl">
          <ac:chgData name="夏冲 冯" userId="1e6e49331b9dff93" providerId="LiveId" clId="{10E61276-577E-3F49-931F-3D59CDEDF60C}" dt="2023-11-15T08:36:12.653" v="963" actId="1036"/>
          <ac:spMkLst>
            <pc:docMk/>
            <pc:sldMk cId="2573809822" sldId="261"/>
            <ac:spMk id="28" creationId="{356ADAB0-9F5F-95F3-DA79-0CB9859D522A}"/>
          </ac:spMkLst>
        </pc:spChg>
        <pc:spChg chg="add mod topLvl">
          <ac:chgData name="夏冲 冯" userId="1e6e49331b9dff93" providerId="LiveId" clId="{10E61276-577E-3F49-931F-3D59CDEDF60C}" dt="2023-11-15T08:36:12.653" v="963" actId="1036"/>
          <ac:spMkLst>
            <pc:docMk/>
            <pc:sldMk cId="2573809822" sldId="261"/>
            <ac:spMk id="29" creationId="{D7B51B84-DB70-9722-ED7C-7A6F5979EA1A}"/>
          </ac:spMkLst>
        </pc:spChg>
        <pc:spChg chg="add mod topLvl">
          <ac:chgData name="夏冲 冯" userId="1e6e49331b9dff93" providerId="LiveId" clId="{10E61276-577E-3F49-931F-3D59CDEDF60C}" dt="2023-11-15T08:36:12.653" v="963" actId="1036"/>
          <ac:spMkLst>
            <pc:docMk/>
            <pc:sldMk cId="2573809822" sldId="261"/>
            <ac:spMk id="30" creationId="{5BAD2774-5AE3-A96D-427D-32B44B8935C2}"/>
          </ac:spMkLst>
        </pc:spChg>
        <pc:spChg chg="add mod">
          <ac:chgData name="夏冲 冯" userId="1e6e49331b9dff93" providerId="LiveId" clId="{10E61276-577E-3F49-931F-3D59CDEDF60C}" dt="2023-11-17T06:50:44.902" v="4810" actId="1076"/>
          <ac:spMkLst>
            <pc:docMk/>
            <pc:sldMk cId="2573809822" sldId="261"/>
            <ac:spMk id="32" creationId="{D872794B-8D1C-F2C1-CD0F-21D57A56CEE5}"/>
          </ac:spMkLst>
        </pc:spChg>
        <pc:spChg chg="add del mod">
          <ac:chgData name="夏冲 冯" userId="1e6e49331b9dff93" providerId="LiveId" clId="{10E61276-577E-3F49-931F-3D59CDEDF60C}" dt="2023-11-15T07:41:13.441" v="439"/>
          <ac:spMkLst>
            <pc:docMk/>
            <pc:sldMk cId="2573809822" sldId="261"/>
            <ac:spMk id="33" creationId="{9449E561-D86C-4F23-AB67-0C7290ABE41D}"/>
          </ac:spMkLst>
        </pc:spChg>
        <pc:spChg chg="add mod">
          <ac:chgData name="夏冲 冯" userId="1e6e49331b9dff93" providerId="LiveId" clId="{10E61276-577E-3F49-931F-3D59CDEDF60C}" dt="2023-11-15T08:36:12.653" v="963" actId="1036"/>
          <ac:spMkLst>
            <pc:docMk/>
            <pc:sldMk cId="2573809822" sldId="261"/>
            <ac:spMk id="34" creationId="{C1B5348A-ACDA-E4A6-7B79-1B2EB7955B28}"/>
          </ac:spMkLst>
        </pc:spChg>
        <pc:spChg chg="add mod">
          <ac:chgData name="夏冲 冯" userId="1e6e49331b9dff93" providerId="LiveId" clId="{10E61276-577E-3F49-931F-3D59CDEDF60C}" dt="2023-11-15T08:36:12.653" v="963" actId="1036"/>
          <ac:spMkLst>
            <pc:docMk/>
            <pc:sldMk cId="2573809822" sldId="261"/>
            <ac:spMk id="35" creationId="{215645DE-FADC-ADA9-228F-AE51A4A14DC4}"/>
          </ac:spMkLst>
        </pc:spChg>
        <pc:spChg chg="add del mod">
          <ac:chgData name="夏冲 冯" userId="1e6e49331b9dff93" providerId="LiveId" clId="{10E61276-577E-3F49-931F-3D59CDEDF60C}" dt="2023-11-15T08:09:25.302" v="761" actId="478"/>
          <ac:spMkLst>
            <pc:docMk/>
            <pc:sldMk cId="2573809822" sldId="261"/>
            <ac:spMk id="36" creationId="{174AEF11-4768-DD37-06D3-DA98BC63AF05}"/>
          </ac:spMkLst>
        </pc:spChg>
        <pc:spChg chg="add mod">
          <ac:chgData name="夏冲 冯" userId="1e6e49331b9dff93" providerId="LiveId" clId="{10E61276-577E-3F49-931F-3D59CDEDF60C}" dt="2023-11-15T08:36:12.653" v="963" actId="1036"/>
          <ac:spMkLst>
            <pc:docMk/>
            <pc:sldMk cId="2573809822" sldId="261"/>
            <ac:spMk id="37" creationId="{2C414EA1-AB52-B18B-F9D5-474DB7ADCF7F}"/>
          </ac:spMkLst>
        </pc:spChg>
        <pc:spChg chg="add mod">
          <ac:chgData name="夏冲 冯" userId="1e6e49331b9dff93" providerId="LiveId" clId="{10E61276-577E-3F49-931F-3D59CDEDF60C}" dt="2023-11-15T08:36:12.653" v="963" actId="1036"/>
          <ac:spMkLst>
            <pc:docMk/>
            <pc:sldMk cId="2573809822" sldId="261"/>
            <ac:spMk id="38" creationId="{FF3108C8-C267-7240-6ADD-C05ED99A9866}"/>
          </ac:spMkLst>
        </pc:spChg>
        <pc:spChg chg="add mod">
          <ac:chgData name="夏冲 冯" userId="1e6e49331b9dff93" providerId="LiveId" clId="{10E61276-577E-3F49-931F-3D59CDEDF60C}" dt="2023-11-15T08:36:12.653" v="963" actId="1036"/>
          <ac:spMkLst>
            <pc:docMk/>
            <pc:sldMk cId="2573809822" sldId="261"/>
            <ac:spMk id="39" creationId="{FB5F044B-C7DF-104E-71B2-951446B513F1}"/>
          </ac:spMkLst>
        </pc:spChg>
        <pc:spChg chg="add mod">
          <ac:chgData name="夏冲 冯" userId="1e6e49331b9dff93" providerId="LiveId" clId="{10E61276-577E-3F49-931F-3D59CDEDF60C}" dt="2023-11-15T08:36:12.653" v="963" actId="1036"/>
          <ac:spMkLst>
            <pc:docMk/>
            <pc:sldMk cId="2573809822" sldId="261"/>
            <ac:spMk id="40" creationId="{D4BEE53E-68DB-0E45-221A-CE4BB494E0B3}"/>
          </ac:spMkLst>
        </pc:spChg>
        <pc:spChg chg="add del mod">
          <ac:chgData name="夏冲 冯" userId="1e6e49331b9dff93" providerId="LiveId" clId="{10E61276-577E-3F49-931F-3D59CDEDF60C}" dt="2023-11-15T11:17:39.815" v="1432" actId="21"/>
          <ac:spMkLst>
            <pc:docMk/>
            <pc:sldMk cId="2573809822" sldId="261"/>
            <ac:spMk id="41" creationId="{2B66A39A-C8B8-D1E7-77A4-103E316E4CEE}"/>
          </ac:spMkLst>
        </pc:spChg>
        <pc:spChg chg="add del mod">
          <ac:chgData name="夏冲 冯" userId="1e6e49331b9dff93" providerId="LiveId" clId="{10E61276-577E-3F49-931F-3D59CDEDF60C}" dt="2023-11-15T11:17:39.815" v="1432" actId="21"/>
          <ac:spMkLst>
            <pc:docMk/>
            <pc:sldMk cId="2573809822" sldId="261"/>
            <ac:spMk id="42" creationId="{39FE74DF-BAA8-977C-68F4-E1952B7FB808}"/>
          </ac:spMkLst>
        </pc:spChg>
        <pc:grpChg chg="add del mod">
          <ac:chgData name="夏冲 冯" userId="1e6e49331b9dff93" providerId="LiveId" clId="{10E61276-577E-3F49-931F-3D59CDEDF60C}" dt="2023-11-15T07:35:11.260" v="258" actId="165"/>
          <ac:grpSpMkLst>
            <pc:docMk/>
            <pc:sldMk cId="2573809822" sldId="261"/>
            <ac:grpSpMk id="31" creationId="{00D303C7-0026-C85A-BC0D-D96FE941C02F}"/>
          </ac:grpSpMkLst>
        </pc:grpChg>
        <pc:picChg chg="add del mod">
          <ac:chgData name="夏冲 冯" userId="1e6e49331b9dff93" providerId="LiveId" clId="{10E61276-577E-3F49-931F-3D59CDEDF60C}" dt="2023-11-15T07:02:59.557" v="31"/>
          <ac:picMkLst>
            <pc:docMk/>
            <pc:sldMk cId="2573809822" sldId="261"/>
            <ac:picMk id="4" creationId="{57381B12-7B2E-B232-5349-B3DF1A3D4F9B}"/>
          </ac:picMkLst>
        </pc:picChg>
        <pc:picChg chg="add mod">
          <ac:chgData name="夏冲 冯" userId="1e6e49331b9dff93" providerId="LiveId" clId="{10E61276-577E-3F49-931F-3D59CDEDF60C}" dt="2023-11-15T08:36:12.653" v="963" actId="1036"/>
          <ac:picMkLst>
            <pc:docMk/>
            <pc:sldMk cId="2573809822" sldId="261"/>
            <ac:picMk id="6" creationId="{5AFF2C05-09E6-38CD-569B-3871078B1429}"/>
          </ac:picMkLst>
        </pc:picChg>
        <pc:picChg chg="add mod">
          <ac:chgData name="夏冲 冯" userId="1e6e49331b9dff93" providerId="LiveId" clId="{10E61276-577E-3F49-931F-3D59CDEDF60C}" dt="2023-11-15T08:36:12.653" v="963" actId="1036"/>
          <ac:picMkLst>
            <pc:docMk/>
            <pc:sldMk cId="2573809822" sldId="261"/>
            <ac:picMk id="7" creationId="{AF67D7AE-AB6E-F173-FE44-507EF7AE4EFC}"/>
          </ac:picMkLst>
        </pc:picChg>
      </pc:sldChg>
      <pc:sldChg chg="addSp delSp modSp mod modAnim">
        <pc:chgData name="夏冲 冯" userId="1e6e49331b9dff93" providerId="LiveId" clId="{10E61276-577E-3F49-931F-3D59CDEDF60C}" dt="2023-11-17T06:52:56.647" v="4881" actId="1036"/>
        <pc:sldMkLst>
          <pc:docMk/>
          <pc:sldMk cId="1777112876" sldId="262"/>
        </pc:sldMkLst>
        <pc:spChg chg="del">
          <ac:chgData name="夏冲 冯" userId="1e6e49331b9dff93" providerId="LiveId" clId="{10E61276-577E-3F49-931F-3D59CDEDF60C}" dt="2023-11-15T07:47:36.299" v="451" actId="478"/>
          <ac:spMkLst>
            <pc:docMk/>
            <pc:sldMk cId="1777112876" sldId="262"/>
            <ac:spMk id="2" creationId="{5F036853-739C-7850-C2B2-1F7B991FF919}"/>
          </ac:spMkLst>
        </pc:spChg>
        <pc:spChg chg="del">
          <ac:chgData name="夏冲 冯" userId="1e6e49331b9dff93" providerId="LiveId" clId="{10E61276-577E-3F49-931F-3D59CDEDF60C}" dt="2023-11-15T07:47:35.758" v="450" actId="478"/>
          <ac:spMkLst>
            <pc:docMk/>
            <pc:sldMk cId="1777112876" sldId="262"/>
            <ac:spMk id="3" creationId="{53DC3068-FD96-EF94-646E-F26DB12BCE5A}"/>
          </ac:spMkLst>
        </pc:spChg>
        <pc:spChg chg="add mod">
          <ac:chgData name="夏冲 冯" userId="1e6e49331b9dff93" providerId="LiveId" clId="{10E61276-577E-3F49-931F-3D59CDEDF60C}" dt="2023-11-15T07:54:52.768" v="656" actId="14100"/>
          <ac:spMkLst>
            <pc:docMk/>
            <pc:sldMk cId="1777112876" sldId="262"/>
            <ac:spMk id="7" creationId="{AEBF6D99-4F34-57A6-0498-4AD13D018B42}"/>
          </ac:spMkLst>
        </pc:spChg>
        <pc:spChg chg="add del mod">
          <ac:chgData name="夏冲 冯" userId="1e6e49331b9dff93" providerId="LiveId" clId="{10E61276-577E-3F49-931F-3D59CDEDF60C}" dt="2023-11-15T07:49:52.472" v="491" actId="478"/>
          <ac:spMkLst>
            <pc:docMk/>
            <pc:sldMk cId="1777112876" sldId="262"/>
            <ac:spMk id="8" creationId="{2D109ACA-22F6-76B3-0470-24606F032160}"/>
          </ac:spMkLst>
        </pc:spChg>
        <pc:spChg chg="add mod">
          <ac:chgData name="夏冲 冯" userId="1e6e49331b9dff93" providerId="LiveId" clId="{10E61276-577E-3F49-931F-3D59CDEDF60C}" dt="2023-11-15T07:53:43.871" v="603" actId="2711"/>
          <ac:spMkLst>
            <pc:docMk/>
            <pc:sldMk cId="1777112876" sldId="262"/>
            <ac:spMk id="9" creationId="{22983683-E9AE-1AAB-E4DB-7DC3468F281F}"/>
          </ac:spMkLst>
        </pc:spChg>
        <pc:spChg chg="add mod">
          <ac:chgData name="夏冲 冯" userId="1e6e49331b9dff93" providerId="LiveId" clId="{10E61276-577E-3F49-931F-3D59CDEDF60C}" dt="2023-11-15T07:53:43.871" v="603" actId="2711"/>
          <ac:spMkLst>
            <pc:docMk/>
            <pc:sldMk cId="1777112876" sldId="262"/>
            <ac:spMk id="10" creationId="{AB827CF5-FE34-07BF-7E9D-46ACA75D359D}"/>
          </ac:spMkLst>
        </pc:spChg>
        <pc:spChg chg="add mod">
          <ac:chgData name="夏冲 冯" userId="1e6e49331b9dff93" providerId="LiveId" clId="{10E61276-577E-3F49-931F-3D59CDEDF60C}" dt="2023-11-15T07:53:43.871" v="603" actId="2711"/>
          <ac:spMkLst>
            <pc:docMk/>
            <pc:sldMk cId="1777112876" sldId="262"/>
            <ac:spMk id="11" creationId="{5DFEDBCB-9DEB-30E9-256B-99EE5A1147F1}"/>
          </ac:spMkLst>
        </pc:spChg>
        <pc:spChg chg="add mod">
          <ac:chgData name="夏冲 冯" userId="1e6e49331b9dff93" providerId="LiveId" clId="{10E61276-577E-3F49-931F-3D59CDEDF60C}" dt="2023-11-15T07:53:43.871" v="603" actId="2711"/>
          <ac:spMkLst>
            <pc:docMk/>
            <pc:sldMk cId="1777112876" sldId="262"/>
            <ac:spMk id="12" creationId="{9EA072CD-29A9-DAC1-33D8-5C1D83A3C4A9}"/>
          </ac:spMkLst>
        </pc:spChg>
        <pc:spChg chg="add mod">
          <ac:chgData name="夏冲 冯" userId="1e6e49331b9dff93" providerId="LiveId" clId="{10E61276-577E-3F49-931F-3D59CDEDF60C}" dt="2023-11-15T07:53:43.871" v="603" actId="2711"/>
          <ac:spMkLst>
            <pc:docMk/>
            <pc:sldMk cId="1777112876" sldId="262"/>
            <ac:spMk id="13" creationId="{20C06A9A-910D-1974-27B7-A099B651A567}"/>
          </ac:spMkLst>
        </pc:spChg>
        <pc:spChg chg="add mod">
          <ac:chgData name="夏冲 冯" userId="1e6e49331b9dff93" providerId="LiveId" clId="{10E61276-577E-3F49-931F-3D59CDEDF60C}" dt="2023-11-15T07:53:43.871" v="603" actId="2711"/>
          <ac:spMkLst>
            <pc:docMk/>
            <pc:sldMk cId="1777112876" sldId="262"/>
            <ac:spMk id="14" creationId="{D4A069FD-FEE4-C240-82D6-4A78187AA8E1}"/>
          </ac:spMkLst>
        </pc:spChg>
        <pc:spChg chg="add mod">
          <ac:chgData name="夏冲 冯" userId="1e6e49331b9dff93" providerId="LiveId" clId="{10E61276-577E-3F49-931F-3D59CDEDF60C}" dt="2023-11-15T07:53:43.871" v="603" actId="2711"/>
          <ac:spMkLst>
            <pc:docMk/>
            <pc:sldMk cId="1777112876" sldId="262"/>
            <ac:spMk id="15" creationId="{C0B6053D-07D8-8CA7-30C2-A285DF6F992B}"/>
          </ac:spMkLst>
        </pc:spChg>
        <pc:spChg chg="add mod">
          <ac:chgData name="夏冲 冯" userId="1e6e49331b9dff93" providerId="LiveId" clId="{10E61276-577E-3F49-931F-3D59CDEDF60C}" dt="2023-11-15T07:53:43.871" v="603" actId="2711"/>
          <ac:spMkLst>
            <pc:docMk/>
            <pc:sldMk cId="1777112876" sldId="262"/>
            <ac:spMk id="16" creationId="{94290486-1837-65D6-74A3-B8073B0BD274}"/>
          </ac:spMkLst>
        </pc:spChg>
        <pc:spChg chg="add mod">
          <ac:chgData name="夏冲 冯" userId="1e6e49331b9dff93" providerId="LiveId" clId="{10E61276-577E-3F49-931F-3D59CDEDF60C}" dt="2023-11-15T07:53:43.871" v="603" actId="2711"/>
          <ac:spMkLst>
            <pc:docMk/>
            <pc:sldMk cId="1777112876" sldId="262"/>
            <ac:spMk id="17" creationId="{9A7AD483-51AA-DEB6-4A30-91A2393D025E}"/>
          </ac:spMkLst>
        </pc:spChg>
        <pc:spChg chg="add mod">
          <ac:chgData name="夏冲 冯" userId="1e6e49331b9dff93" providerId="LiveId" clId="{10E61276-577E-3F49-931F-3D59CDEDF60C}" dt="2023-11-15T07:53:43.871" v="603" actId="2711"/>
          <ac:spMkLst>
            <pc:docMk/>
            <pc:sldMk cId="1777112876" sldId="262"/>
            <ac:spMk id="18" creationId="{55989B2D-04A7-21A1-D210-C106D41933E9}"/>
          </ac:spMkLst>
        </pc:spChg>
        <pc:spChg chg="add mod">
          <ac:chgData name="夏冲 冯" userId="1e6e49331b9dff93" providerId="LiveId" clId="{10E61276-577E-3F49-931F-3D59CDEDF60C}" dt="2023-11-15T07:53:43.871" v="603" actId="2711"/>
          <ac:spMkLst>
            <pc:docMk/>
            <pc:sldMk cId="1777112876" sldId="262"/>
            <ac:spMk id="19" creationId="{B7D5644D-F19C-F107-2A0B-1F0D03D0782E}"/>
          </ac:spMkLst>
        </pc:spChg>
        <pc:spChg chg="add mod">
          <ac:chgData name="夏冲 冯" userId="1e6e49331b9dff93" providerId="LiveId" clId="{10E61276-577E-3F49-931F-3D59CDEDF60C}" dt="2023-11-15T07:53:43.871" v="603" actId="2711"/>
          <ac:spMkLst>
            <pc:docMk/>
            <pc:sldMk cId="1777112876" sldId="262"/>
            <ac:spMk id="20" creationId="{58A0E244-A416-AD05-4B08-555F09B62D16}"/>
          </ac:spMkLst>
        </pc:spChg>
        <pc:spChg chg="add mod">
          <ac:chgData name="夏冲 冯" userId="1e6e49331b9dff93" providerId="LiveId" clId="{10E61276-577E-3F49-931F-3D59CDEDF60C}" dt="2023-11-15T07:53:43.871" v="603" actId="2711"/>
          <ac:spMkLst>
            <pc:docMk/>
            <pc:sldMk cId="1777112876" sldId="262"/>
            <ac:spMk id="21" creationId="{E8F9FED4-E03B-925E-62BF-A3147D520769}"/>
          </ac:spMkLst>
        </pc:spChg>
        <pc:spChg chg="add mod">
          <ac:chgData name="夏冲 冯" userId="1e6e49331b9dff93" providerId="LiveId" clId="{10E61276-577E-3F49-931F-3D59CDEDF60C}" dt="2023-11-15T07:53:43.871" v="603" actId="2711"/>
          <ac:spMkLst>
            <pc:docMk/>
            <pc:sldMk cId="1777112876" sldId="262"/>
            <ac:spMk id="22" creationId="{6C886D26-6996-9936-A557-932AB2CF0853}"/>
          </ac:spMkLst>
        </pc:spChg>
        <pc:spChg chg="add mod">
          <ac:chgData name="夏冲 冯" userId="1e6e49331b9dff93" providerId="LiveId" clId="{10E61276-577E-3F49-931F-3D59CDEDF60C}" dt="2023-11-15T07:53:43.871" v="603" actId="2711"/>
          <ac:spMkLst>
            <pc:docMk/>
            <pc:sldMk cId="1777112876" sldId="262"/>
            <ac:spMk id="23" creationId="{0819BB53-6E98-059C-50C2-EBA77EA67521}"/>
          </ac:spMkLst>
        </pc:spChg>
        <pc:spChg chg="add mod">
          <ac:chgData name="夏冲 冯" userId="1e6e49331b9dff93" providerId="LiveId" clId="{10E61276-577E-3F49-931F-3D59CDEDF60C}" dt="2023-11-15T07:53:43.871" v="603" actId="2711"/>
          <ac:spMkLst>
            <pc:docMk/>
            <pc:sldMk cId="1777112876" sldId="262"/>
            <ac:spMk id="24" creationId="{6C886D26-6996-9936-A557-932AB2CF0853}"/>
          </ac:spMkLst>
        </pc:spChg>
        <pc:spChg chg="add mod">
          <ac:chgData name="夏冲 冯" userId="1e6e49331b9dff93" providerId="LiveId" clId="{10E61276-577E-3F49-931F-3D59CDEDF60C}" dt="2023-11-15T07:54:54.938" v="657" actId="20577"/>
          <ac:spMkLst>
            <pc:docMk/>
            <pc:sldMk cId="1777112876" sldId="262"/>
            <ac:spMk id="25" creationId="{D5FE55AC-771A-3741-00C2-B74835EA7EED}"/>
          </ac:spMkLst>
        </pc:spChg>
        <pc:spChg chg="add mod">
          <ac:chgData name="夏冲 冯" userId="1e6e49331b9dff93" providerId="LiveId" clId="{10E61276-577E-3F49-931F-3D59CDEDF60C}" dt="2023-11-15T07:56:06.001" v="693" actId="1076"/>
          <ac:spMkLst>
            <pc:docMk/>
            <pc:sldMk cId="1777112876" sldId="262"/>
            <ac:spMk id="26" creationId="{2942A13C-6B9E-6189-8EAB-110C63443DA4}"/>
          </ac:spMkLst>
        </pc:spChg>
        <pc:spChg chg="add mod">
          <ac:chgData name="夏冲 冯" userId="1e6e49331b9dff93" providerId="LiveId" clId="{10E61276-577E-3F49-931F-3D59CDEDF60C}" dt="2023-11-15T11:17:41.354" v="1433"/>
          <ac:spMkLst>
            <pc:docMk/>
            <pc:sldMk cId="1777112876" sldId="262"/>
            <ac:spMk id="27" creationId="{04437112-D74F-E628-8F8D-91004B41270C}"/>
          </ac:spMkLst>
        </pc:spChg>
        <pc:spChg chg="add mod">
          <ac:chgData name="夏冲 冯" userId="1e6e49331b9dff93" providerId="LiveId" clId="{10E61276-577E-3F49-931F-3D59CDEDF60C}" dt="2023-11-17T06:52:56.647" v="4881" actId="1036"/>
          <ac:spMkLst>
            <pc:docMk/>
            <pc:sldMk cId="1777112876" sldId="262"/>
            <ac:spMk id="28" creationId="{BD1B8DAB-88AF-22C2-6929-EFA8D68B0076}"/>
          </ac:spMkLst>
        </pc:spChg>
        <pc:picChg chg="add del mod">
          <ac:chgData name="夏冲 冯" userId="1e6e49331b9dff93" providerId="LiveId" clId="{10E61276-577E-3F49-931F-3D59CDEDF60C}" dt="2023-11-15T07:48:13.984" v="452" actId="478"/>
          <ac:picMkLst>
            <pc:docMk/>
            <pc:sldMk cId="1777112876" sldId="262"/>
            <ac:picMk id="4" creationId="{81C3D453-B6CD-0F08-EB97-671196AF9BB6}"/>
          </ac:picMkLst>
        </pc:picChg>
        <pc:picChg chg="add mod">
          <ac:chgData name="夏冲 冯" userId="1e6e49331b9dff93" providerId="LiveId" clId="{10E61276-577E-3F49-931F-3D59CDEDF60C}" dt="2023-11-15T07:48:39.881" v="466" actId="1035"/>
          <ac:picMkLst>
            <pc:docMk/>
            <pc:sldMk cId="1777112876" sldId="262"/>
            <ac:picMk id="6" creationId="{60D60DBA-32BE-A08C-6CBF-B678D08491F3}"/>
          </ac:picMkLst>
        </pc:picChg>
      </pc:sldChg>
      <pc:sldChg chg="addSp delSp modSp mod modTransition modAnim">
        <pc:chgData name="夏冲 冯" userId="1e6e49331b9dff93" providerId="LiveId" clId="{10E61276-577E-3F49-931F-3D59CDEDF60C}" dt="2023-11-17T06:54:50.549" v="4945"/>
        <pc:sldMkLst>
          <pc:docMk/>
          <pc:sldMk cId="1195262295" sldId="263"/>
        </pc:sldMkLst>
        <pc:spChg chg="del">
          <ac:chgData name="夏冲 冯" userId="1e6e49331b9dff93" providerId="LiveId" clId="{10E61276-577E-3F49-931F-3D59CDEDF60C}" dt="2023-11-15T07:58:16.929" v="720" actId="478"/>
          <ac:spMkLst>
            <pc:docMk/>
            <pc:sldMk cId="1195262295" sldId="263"/>
            <ac:spMk id="2" creationId="{10DBDECA-2F8F-8A0F-7F78-C39EC7C45133}"/>
          </ac:spMkLst>
        </pc:spChg>
        <pc:spChg chg="add mod">
          <ac:chgData name="夏冲 冯" userId="1e6e49331b9dff93" providerId="LiveId" clId="{10E61276-577E-3F49-931F-3D59CDEDF60C}" dt="2023-11-17T02:27:29.096" v="2511" actId="1036"/>
          <ac:spMkLst>
            <pc:docMk/>
            <pc:sldMk cId="1195262295" sldId="263"/>
            <ac:spMk id="2" creationId="{CCD617E7-C900-B846-AC5B-7A80F5BA6A46}"/>
          </ac:spMkLst>
        </pc:spChg>
        <pc:spChg chg="add mod">
          <ac:chgData name="夏冲 冯" userId="1e6e49331b9dff93" providerId="LiveId" clId="{10E61276-577E-3F49-931F-3D59CDEDF60C}" dt="2023-11-17T02:27:29.096" v="2511" actId="1036"/>
          <ac:spMkLst>
            <pc:docMk/>
            <pc:sldMk cId="1195262295" sldId="263"/>
            <ac:spMk id="3" creationId="{4F963AE4-4985-5014-9B39-A8E64C627B80}"/>
          </ac:spMkLst>
        </pc:spChg>
        <pc:spChg chg="del mod">
          <ac:chgData name="夏冲 冯" userId="1e6e49331b9dff93" providerId="LiveId" clId="{10E61276-577E-3F49-931F-3D59CDEDF60C}" dt="2023-11-15T07:58:36.634" v="722" actId="478"/>
          <ac:spMkLst>
            <pc:docMk/>
            <pc:sldMk cId="1195262295" sldId="263"/>
            <ac:spMk id="3" creationId="{E9146F54-5DDC-4D44-D3C4-B19AC5976B4B}"/>
          </ac:spMkLst>
        </pc:spChg>
        <pc:spChg chg="add del mod">
          <ac:chgData name="夏冲 冯" userId="1e6e49331b9dff93" providerId="LiveId" clId="{10E61276-577E-3F49-931F-3D59CDEDF60C}" dt="2023-11-15T11:16:01.707" v="1337" actId="478"/>
          <ac:spMkLst>
            <pc:docMk/>
            <pc:sldMk cId="1195262295" sldId="263"/>
            <ac:spMk id="4" creationId="{028BFDD8-7698-395D-746B-D17D0C21B5BD}"/>
          </ac:spMkLst>
        </pc:spChg>
        <pc:spChg chg="add mod">
          <ac:chgData name="夏冲 冯" userId="1e6e49331b9dff93" providerId="LiveId" clId="{10E61276-577E-3F49-931F-3D59CDEDF60C}" dt="2023-11-17T02:27:29.096" v="2511" actId="1036"/>
          <ac:spMkLst>
            <pc:docMk/>
            <pc:sldMk cId="1195262295" sldId="263"/>
            <ac:spMk id="4" creationId="{701709C4-2B63-EE99-2121-026B8C95BA04}"/>
          </ac:spMkLst>
        </pc:spChg>
        <pc:spChg chg="add del mod">
          <ac:chgData name="夏冲 冯" userId="1e6e49331b9dff93" providerId="LiveId" clId="{10E61276-577E-3F49-931F-3D59CDEDF60C}" dt="2023-11-15T11:21:42.686" v="1487" actId="478"/>
          <ac:spMkLst>
            <pc:docMk/>
            <pc:sldMk cId="1195262295" sldId="263"/>
            <ac:spMk id="5" creationId="{721A0D30-C219-F2C1-CC6F-F68C3A0CA49B}"/>
          </ac:spMkLst>
        </pc:spChg>
        <pc:spChg chg="add mod">
          <ac:chgData name="夏冲 冯" userId="1e6e49331b9dff93" providerId="LiveId" clId="{10E61276-577E-3F49-931F-3D59CDEDF60C}" dt="2023-11-17T02:27:29.096" v="2511" actId="1036"/>
          <ac:spMkLst>
            <pc:docMk/>
            <pc:sldMk cId="1195262295" sldId="263"/>
            <ac:spMk id="5" creationId="{B23DED54-9D81-2452-5172-7EB88EDA904C}"/>
          </ac:spMkLst>
        </pc:spChg>
        <pc:spChg chg="add mod">
          <ac:chgData name="夏冲 冯" userId="1e6e49331b9dff93" providerId="LiveId" clId="{10E61276-577E-3F49-931F-3D59CDEDF60C}" dt="2023-11-17T02:26:57.759" v="2476" actId="5793"/>
          <ac:spMkLst>
            <pc:docMk/>
            <pc:sldMk cId="1195262295" sldId="263"/>
            <ac:spMk id="6" creationId="{8B816E9A-CB79-8B1D-E71E-06EA03174AB9}"/>
          </ac:spMkLst>
        </pc:spChg>
        <pc:spChg chg="add mod">
          <ac:chgData name="夏冲 冯" userId="1e6e49331b9dff93" providerId="LiveId" clId="{10E61276-577E-3F49-931F-3D59CDEDF60C}" dt="2023-11-17T02:27:29.096" v="2511" actId="1036"/>
          <ac:spMkLst>
            <pc:docMk/>
            <pc:sldMk cId="1195262295" sldId="263"/>
            <ac:spMk id="7" creationId="{10D639BF-3F9C-7083-7BEF-C36C36547688}"/>
          </ac:spMkLst>
        </pc:spChg>
        <pc:spChg chg="add del mod">
          <ac:chgData name="夏冲 冯" userId="1e6e49331b9dff93" providerId="LiveId" clId="{10E61276-577E-3F49-931F-3D59CDEDF60C}" dt="2023-11-17T06:28:27.898" v="4429" actId="478"/>
          <ac:spMkLst>
            <pc:docMk/>
            <pc:sldMk cId="1195262295" sldId="263"/>
            <ac:spMk id="9" creationId="{0F501589-F1BD-9885-2627-67F47A67C25A}"/>
          </ac:spMkLst>
        </pc:spChg>
        <pc:spChg chg="add mod">
          <ac:chgData name="夏冲 冯" userId="1e6e49331b9dff93" providerId="LiveId" clId="{10E61276-577E-3F49-931F-3D59CDEDF60C}" dt="2023-11-17T02:27:29.096" v="2511" actId="1036"/>
          <ac:spMkLst>
            <pc:docMk/>
            <pc:sldMk cId="1195262295" sldId="263"/>
            <ac:spMk id="10" creationId="{BA7CB314-2E79-B050-10F8-216B6D516C9F}"/>
          </ac:spMkLst>
        </pc:spChg>
        <pc:spChg chg="add mod">
          <ac:chgData name="夏冲 冯" userId="1e6e49331b9dff93" providerId="LiveId" clId="{10E61276-577E-3F49-931F-3D59CDEDF60C}" dt="2023-11-17T02:27:29.096" v="2511" actId="1036"/>
          <ac:spMkLst>
            <pc:docMk/>
            <pc:sldMk cId="1195262295" sldId="263"/>
            <ac:spMk id="11" creationId="{2140D511-4D46-03D7-2DC1-48C89278CAB1}"/>
          </ac:spMkLst>
        </pc:spChg>
        <pc:spChg chg="add del mod">
          <ac:chgData name="夏冲 冯" userId="1e6e49331b9dff93" providerId="LiveId" clId="{10E61276-577E-3F49-931F-3D59CDEDF60C}" dt="2023-11-15T11:28:30.196" v="1565" actId="478"/>
          <ac:spMkLst>
            <pc:docMk/>
            <pc:sldMk cId="1195262295" sldId="263"/>
            <ac:spMk id="11" creationId="{59405416-A469-05F8-AD06-879982839EFF}"/>
          </ac:spMkLst>
        </pc:spChg>
        <pc:spChg chg="add mod">
          <ac:chgData name="夏冲 冯" userId="1e6e49331b9dff93" providerId="LiveId" clId="{10E61276-577E-3F49-931F-3D59CDEDF60C}" dt="2023-11-17T02:27:29.096" v="2511" actId="1036"/>
          <ac:spMkLst>
            <pc:docMk/>
            <pc:sldMk cId="1195262295" sldId="263"/>
            <ac:spMk id="12" creationId="{C92C7316-58D5-D82F-9186-6B48D18569B1}"/>
          </ac:spMkLst>
        </pc:spChg>
        <pc:spChg chg="add del mod">
          <ac:chgData name="夏冲 冯" userId="1e6e49331b9dff93" providerId="LiveId" clId="{10E61276-577E-3F49-931F-3D59CDEDF60C}" dt="2023-11-15T11:52:20.010" v="1633"/>
          <ac:spMkLst>
            <pc:docMk/>
            <pc:sldMk cId="1195262295" sldId="263"/>
            <ac:spMk id="13" creationId="{14FA6902-D6CE-7CC4-16FC-14CF6364147C}"/>
          </ac:spMkLst>
        </pc:spChg>
        <pc:spChg chg="add mod">
          <ac:chgData name="夏冲 冯" userId="1e6e49331b9dff93" providerId="LiveId" clId="{10E61276-577E-3F49-931F-3D59CDEDF60C}" dt="2023-11-17T02:27:29.096" v="2511" actId="1036"/>
          <ac:spMkLst>
            <pc:docMk/>
            <pc:sldMk cId="1195262295" sldId="263"/>
            <ac:spMk id="13" creationId="{6806E184-BE42-57EC-642B-9AF268282CE9}"/>
          </ac:spMkLst>
        </pc:spChg>
        <pc:spChg chg="add mod">
          <ac:chgData name="夏冲 冯" userId="1e6e49331b9dff93" providerId="LiveId" clId="{10E61276-577E-3F49-931F-3D59CDEDF60C}" dt="2023-11-17T02:27:29.096" v="2511" actId="1036"/>
          <ac:spMkLst>
            <pc:docMk/>
            <pc:sldMk cId="1195262295" sldId="263"/>
            <ac:spMk id="14" creationId="{0B5B5981-2D53-2101-CA63-846464B2B7CA}"/>
          </ac:spMkLst>
        </pc:spChg>
        <pc:spChg chg="add mod">
          <ac:chgData name="夏冲 冯" userId="1e6e49331b9dff93" providerId="LiveId" clId="{10E61276-577E-3F49-931F-3D59CDEDF60C}" dt="2023-11-17T06:28:28.232" v="4430"/>
          <ac:spMkLst>
            <pc:docMk/>
            <pc:sldMk cId="1195262295" sldId="263"/>
            <ac:spMk id="15" creationId="{80238F9C-8E03-83A1-EA8A-76DA9C5D20ED}"/>
          </ac:spMkLst>
        </pc:spChg>
        <pc:picChg chg="add mod">
          <ac:chgData name="夏冲 冯" userId="1e6e49331b9dff93" providerId="LiveId" clId="{10E61276-577E-3F49-931F-3D59CDEDF60C}" dt="2023-11-17T02:27:29.096" v="2511" actId="1036"/>
          <ac:picMkLst>
            <pc:docMk/>
            <pc:sldMk cId="1195262295" sldId="263"/>
            <ac:picMk id="8" creationId="{BEE87646-65E4-2F6C-576A-3F853E9A9CE6}"/>
          </ac:picMkLst>
        </pc:picChg>
      </pc:sldChg>
      <pc:sldChg chg="addSp delSp modSp del mod modShow">
        <pc:chgData name="夏冲 冯" userId="1e6e49331b9dff93" providerId="LiveId" clId="{10E61276-577E-3F49-931F-3D59CDEDF60C}" dt="2023-11-17T03:33:04.678" v="3740" actId="2696"/>
        <pc:sldMkLst>
          <pc:docMk/>
          <pc:sldMk cId="1265553199" sldId="264"/>
        </pc:sldMkLst>
        <pc:spChg chg="del">
          <ac:chgData name="夏冲 冯" userId="1e6e49331b9dff93" providerId="LiveId" clId="{10E61276-577E-3F49-931F-3D59CDEDF60C}" dt="2023-11-17T03:33:02.535" v="3738" actId="478"/>
          <ac:spMkLst>
            <pc:docMk/>
            <pc:sldMk cId="1265553199" sldId="264"/>
            <ac:spMk id="2" creationId="{5749A334-F61E-66FC-7B7A-7F2243835A93}"/>
          </ac:spMkLst>
        </pc:spChg>
        <pc:spChg chg="del">
          <ac:chgData name="夏冲 冯" userId="1e6e49331b9dff93" providerId="LiveId" clId="{10E61276-577E-3F49-931F-3D59CDEDF60C}" dt="2023-11-17T03:33:03.586" v="3739" actId="478"/>
          <ac:spMkLst>
            <pc:docMk/>
            <pc:sldMk cId="1265553199" sldId="264"/>
            <ac:spMk id="3" creationId="{7362F348-C546-9FEF-E03E-9E137EB5330D}"/>
          </ac:spMkLst>
        </pc:spChg>
        <pc:spChg chg="add mod">
          <ac:chgData name="夏冲 冯" userId="1e6e49331b9dff93" providerId="LiveId" clId="{10E61276-577E-3F49-931F-3D59CDEDF60C}" dt="2023-11-17T03:33:03.586" v="3739" actId="478"/>
          <ac:spMkLst>
            <pc:docMk/>
            <pc:sldMk cId="1265553199" sldId="264"/>
            <ac:spMk id="6" creationId="{274AA13A-9D42-9185-DBB7-25FC3F0A0462}"/>
          </ac:spMkLst>
        </pc:spChg>
      </pc:sldChg>
      <pc:sldChg chg="addSp delSp modSp mod delAnim modAnim">
        <pc:chgData name="夏冲 冯" userId="1e6e49331b9dff93" providerId="LiveId" clId="{10E61276-577E-3F49-931F-3D59CDEDF60C}" dt="2023-11-17T06:24:52.371" v="4403"/>
        <pc:sldMkLst>
          <pc:docMk/>
          <pc:sldMk cId="1521583114" sldId="265"/>
        </pc:sldMkLst>
        <pc:spChg chg="add mod">
          <ac:chgData name="夏冲 冯" userId="1e6e49331b9dff93" providerId="LiveId" clId="{10E61276-577E-3F49-931F-3D59CDEDF60C}" dt="2023-11-17T06:21:39.663" v="4318" actId="1037"/>
          <ac:spMkLst>
            <pc:docMk/>
            <pc:sldMk cId="1521583114" sldId="265"/>
            <ac:spMk id="2" creationId="{25C9E92B-2A69-A080-3C85-74C9DF352A93}"/>
          </ac:spMkLst>
        </pc:spChg>
        <pc:spChg chg="mod">
          <ac:chgData name="夏冲 冯" userId="1e6e49331b9dff93" providerId="LiveId" clId="{10E61276-577E-3F49-931F-3D59CDEDF60C}" dt="2023-11-17T06:23:49.950" v="4370" actId="1076"/>
          <ac:spMkLst>
            <pc:docMk/>
            <pc:sldMk cId="1521583114" sldId="265"/>
            <ac:spMk id="6" creationId="{D04FB5C4-F513-5D28-BC12-66E20B39470A}"/>
          </ac:spMkLst>
        </pc:spChg>
        <pc:spChg chg="del">
          <ac:chgData name="夏冲 冯" userId="1e6e49331b9dff93" providerId="LiveId" clId="{10E61276-577E-3F49-931F-3D59CDEDF60C}" dt="2023-11-17T03:35:42.796" v="3762" actId="478"/>
          <ac:spMkLst>
            <pc:docMk/>
            <pc:sldMk cId="1521583114" sldId="265"/>
            <ac:spMk id="19" creationId="{7DF24EC2-89A4-5EE8-2BAE-03012A113ED3}"/>
          </ac:spMkLst>
        </pc:spChg>
        <pc:spChg chg="mod">
          <ac:chgData name="夏冲 冯" userId="1e6e49331b9dff93" providerId="LiveId" clId="{10E61276-577E-3F49-931F-3D59CDEDF60C}" dt="2023-11-17T06:24:06.385" v="4375" actId="1076"/>
          <ac:spMkLst>
            <pc:docMk/>
            <pc:sldMk cId="1521583114" sldId="265"/>
            <ac:spMk id="20" creationId="{5797C75F-3199-5865-ECCA-A1B3C6D1A99B}"/>
          </ac:spMkLst>
        </pc:spChg>
        <pc:spChg chg="mod">
          <ac:chgData name="夏冲 冯" userId="1e6e49331b9dff93" providerId="LiveId" clId="{10E61276-577E-3F49-931F-3D59CDEDF60C}" dt="2023-11-17T06:24:02.378" v="4374" actId="1076"/>
          <ac:spMkLst>
            <pc:docMk/>
            <pc:sldMk cId="1521583114" sldId="265"/>
            <ac:spMk id="21" creationId="{5797C75F-3199-5865-ECCA-A1B3C6D1A99B}"/>
          </ac:spMkLst>
        </pc:spChg>
        <pc:spChg chg="mod">
          <ac:chgData name="夏冲 冯" userId="1e6e49331b9dff93" providerId="LiveId" clId="{10E61276-577E-3F49-931F-3D59CDEDF60C}" dt="2023-11-17T06:23:11.488" v="4364" actId="1076"/>
          <ac:spMkLst>
            <pc:docMk/>
            <pc:sldMk cId="1521583114" sldId="265"/>
            <ac:spMk id="32" creationId="{B0FEB561-84AE-44B8-348B-01D7465E7E21}"/>
          </ac:spMkLst>
        </pc:spChg>
        <pc:spChg chg="mod">
          <ac:chgData name="夏冲 冯" userId="1e6e49331b9dff93" providerId="LiveId" clId="{10E61276-577E-3F49-931F-3D59CDEDF60C}" dt="2023-11-17T06:24:18.872" v="4388" actId="1076"/>
          <ac:spMkLst>
            <pc:docMk/>
            <pc:sldMk cId="1521583114" sldId="265"/>
            <ac:spMk id="42" creationId="{E297F467-5250-3751-A789-4606519F4C6B}"/>
          </ac:spMkLst>
        </pc:spChg>
        <pc:spChg chg="mod">
          <ac:chgData name="夏冲 冯" userId="1e6e49331b9dff93" providerId="LiveId" clId="{10E61276-577E-3F49-931F-3D59CDEDF60C}" dt="2023-11-17T06:24:21.232" v="4389" actId="1076"/>
          <ac:spMkLst>
            <pc:docMk/>
            <pc:sldMk cId="1521583114" sldId="265"/>
            <ac:spMk id="43" creationId="{FF5DEBAF-9AC0-EA29-E1BE-3F331C814BEC}"/>
          </ac:spMkLst>
        </pc:spChg>
        <pc:spChg chg="mod">
          <ac:chgData name="夏冲 冯" userId="1e6e49331b9dff93" providerId="LiveId" clId="{10E61276-577E-3F49-931F-3D59CDEDF60C}" dt="2023-11-17T03:36:05.910" v="3769" actId="1076"/>
          <ac:spMkLst>
            <pc:docMk/>
            <pc:sldMk cId="1521583114" sldId="265"/>
            <ac:spMk id="53" creationId="{A7CD7F50-C4CA-AC14-6272-A34021DD862C}"/>
          </ac:spMkLst>
        </pc:spChg>
        <pc:spChg chg="mod">
          <ac:chgData name="夏冲 冯" userId="1e6e49331b9dff93" providerId="LiveId" clId="{10E61276-577E-3F49-931F-3D59CDEDF60C}" dt="2023-11-17T06:24:48.195" v="4402" actId="20577"/>
          <ac:spMkLst>
            <pc:docMk/>
            <pc:sldMk cId="1521583114" sldId="265"/>
            <ac:spMk id="54" creationId="{1B6E9CFD-81CE-7A76-7A27-F1D07EAF4CAB}"/>
          </ac:spMkLst>
        </pc:spChg>
        <pc:spChg chg="del">
          <ac:chgData name="夏冲 冯" userId="1e6e49331b9dff93" providerId="LiveId" clId="{10E61276-577E-3F49-931F-3D59CDEDF60C}" dt="2023-11-17T03:35:45.017" v="3764" actId="478"/>
          <ac:spMkLst>
            <pc:docMk/>
            <pc:sldMk cId="1521583114" sldId="265"/>
            <ac:spMk id="59" creationId="{3D3AAF7E-EAA0-B348-1238-F68BBE290C9D}"/>
          </ac:spMkLst>
        </pc:spChg>
        <pc:spChg chg="mod">
          <ac:chgData name="夏冲 冯" userId="1e6e49331b9dff93" providerId="LiveId" clId="{10E61276-577E-3F49-931F-3D59CDEDF60C}" dt="2023-11-17T06:24:52.371" v="4403"/>
          <ac:spMkLst>
            <pc:docMk/>
            <pc:sldMk cId="1521583114" sldId="265"/>
            <ac:spMk id="63" creationId="{31F576E8-971C-FF5A-8DB2-58743D7022E5}"/>
          </ac:spMkLst>
        </pc:spChg>
        <pc:spChg chg="del">
          <ac:chgData name="夏冲 冯" userId="1e6e49331b9dff93" providerId="LiveId" clId="{10E61276-577E-3F49-931F-3D59CDEDF60C}" dt="2023-11-17T03:35:43.816" v="3763" actId="478"/>
          <ac:spMkLst>
            <pc:docMk/>
            <pc:sldMk cId="1521583114" sldId="265"/>
            <ac:spMk id="69" creationId="{0E2E0C86-17D4-F36E-A4C1-020C8155B931}"/>
          </ac:spMkLst>
        </pc:spChg>
        <pc:spChg chg="mod">
          <ac:chgData name="夏冲 冯" userId="1e6e49331b9dff93" providerId="LiveId" clId="{10E61276-577E-3F49-931F-3D59CDEDF60C}" dt="2023-11-17T06:23:14.086" v="4365" actId="1076"/>
          <ac:spMkLst>
            <pc:docMk/>
            <pc:sldMk cId="1521583114" sldId="265"/>
            <ac:spMk id="73" creationId="{BB402815-ED3F-83B4-1166-4A4509802C51}"/>
          </ac:spMkLst>
        </pc:spChg>
        <pc:spChg chg="mod">
          <ac:chgData name="夏冲 冯" userId="1e6e49331b9dff93" providerId="LiveId" clId="{10E61276-577E-3F49-931F-3D59CDEDF60C}" dt="2023-11-17T06:23:22.223" v="4368" actId="20577"/>
          <ac:spMkLst>
            <pc:docMk/>
            <pc:sldMk cId="1521583114" sldId="265"/>
            <ac:spMk id="77" creationId="{4C3497C9-C465-76C8-C4FB-83982DA1DAF9}"/>
          </ac:spMkLst>
        </pc:spChg>
        <pc:picChg chg="mod">
          <ac:chgData name="夏冲 冯" userId="1e6e49331b9dff93" providerId="LiveId" clId="{10E61276-577E-3F49-931F-3D59CDEDF60C}" dt="2023-11-17T06:24:14.136" v="4386" actId="1076"/>
          <ac:picMkLst>
            <pc:docMk/>
            <pc:sldMk cId="1521583114" sldId="265"/>
            <ac:picMk id="11" creationId="{E7639712-FD5A-E401-5392-24A9CF4EFC41}"/>
          </ac:picMkLst>
        </pc:picChg>
        <pc:picChg chg="mod">
          <ac:chgData name="夏冲 冯" userId="1e6e49331b9dff93" providerId="LiveId" clId="{10E61276-577E-3F49-931F-3D59CDEDF60C}" dt="2023-11-17T06:22:50.877" v="4349" actId="1035"/>
          <ac:picMkLst>
            <pc:docMk/>
            <pc:sldMk cId="1521583114" sldId="265"/>
            <ac:picMk id="31" creationId="{E1D92698-1C56-1F15-CB1C-538F260F16EE}"/>
          </ac:picMkLst>
        </pc:picChg>
        <pc:picChg chg="mod">
          <ac:chgData name="夏冲 冯" userId="1e6e49331b9dff93" providerId="LiveId" clId="{10E61276-577E-3F49-931F-3D59CDEDF60C}" dt="2023-11-17T03:36:05.910" v="3769" actId="1076"/>
          <ac:picMkLst>
            <pc:docMk/>
            <pc:sldMk cId="1521583114" sldId="265"/>
            <ac:picMk id="52" creationId="{C5378006-9264-EF29-A8A4-F728820A4BFF}"/>
          </ac:picMkLst>
        </pc:picChg>
        <pc:picChg chg="del">
          <ac:chgData name="夏冲 冯" userId="1e6e49331b9dff93" providerId="LiveId" clId="{10E61276-577E-3F49-931F-3D59CDEDF60C}" dt="2023-11-17T03:35:54.789" v="3767" actId="478"/>
          <ac:picMkLst>
            <pc:docMk/>
            <pc:sldMk cId="1521583114" sldId="265"/>
            <ac:picMk id="68" creationId="{6FC1AD9C-1819-6C1B-3F58-54BFDADEDE8E}"/>
          </ac:picMkLst>
        </pc:picChg>
        <pc:cxnChg chg="mod">
          <ac:chgData name="夏冲 冯" userId="1e6e49331b9dff93" providerId="LiveId" clId="{10E61276-577E-3F49-931F-3D59CDEDF60C}" dt="2023-11-17T06:23:08.936" v="4363" actId="1036"/>
          <ac:cxnSpMkLst>
            <pc:docMk/>
            <pc:sldMk cId="1521583114" sldId="265"/>
            <ac:cxnSpMk id="34" creationId="{53E670C6-8B90-CB9B-4DAE-1F8CF4B43AD2}"/>
          </ac:cxnSpMkLst>
        </pc:cxnChg>
        <pc:cxnChg chg="mod">
          <ac:chgData name="夏冲 冯" userId="1e6e49331b9dff93" providerId="LiveId" clId="{10E61276-577E-3F49-931F-3D59CDEDF60C}" dt="2023-11-17T06:24:17.254" v="4387" actId="1076"/>
          <ac:cxnSpMkLst>
            <pc:docMk/>
            <pc:sldMk cId="1521583114" sldId="265"/>
            <ac:cxnSpMk id="44" creationId="{382586C9-2DAC-487A-E08B-3D094AB0E52A}"/>
          </ac:cxnSpMkLst>
        </pc:cxnChg>
        <pc:cxnChg chg="mod">
          <ac:chgData name="夏冲 冯" userId="1e6e49331b9dff93" providerId="LiveId" clId="{10E61276-577E-3F49-931F-3D59CDEDF60C}" dt="2023-11-17T03:36:05.910" v="3769" actId="1076"/>
          <ac:cxnSpMkLst>
            <pc:docMk/>
            <pc:sldMk cId="1521583114" sldId="265"/>
            <ac:cxnSpMk id="55" creationId="{F1E35DE7-272C-FB60-2E8C-1C351BD32FEE}"/>
          </ac:cxnSpMkLst>
        </pc:cxnChg>
        <pc:cxnChg chg="del">
          <ac:chgData name="夏冲 冯" userId="1e6e49331b9dff93" providerId="LiveId" clId="{10E61276-577E-3F49-931F-3D59CDEDF60C}" dt="2023-11-17T03:35:41.968" v="3761" actId="478"/>
          <ac:cxnSpMkLst>
            <pc:docMk/>
            <pc:sldMk cId="1521583114" sldId="265"/>
            <ac:cxnSpMk id="71" creationId="{6411C3A1-2388-BE65-DBEE-82E266C1B96F}"/>
          </ac:cxnSpMkLst>
        </pc:cxnChg>
      </pc:sldChg>
      <pc:sldChg chg="addSp delSp modSp mod modAnim">
        <pc:chgData name="夏冲 冯" userId="1e6e49331b9dff93" providerId="LiveId" clId="{10E61276-577E-3F49-931F-3D59CDEDF60C}" dt="2023-11-18T10:59:32.791" v="5877"/>
        <pc:sldMkLst>
          <pc:docMk/>
          <pc:sldMk cId="1979559029" sldId="266"/>
        </pc:sldMkLst>
        <pc:spChg chg="mod">
          <ac:chgData name="夏冲 冯" userId="1e6e49331b9dff93" providerId="LiveId" clId="{10E61276-577E-3F49-931F-3D59CDEDF60C}" dt="2023-11-17T06:29:53.777" v="4457" actId="1036"/>
          <ac:spMkLst>
            <pc:docMk/>
            <pc:sldMk cId="1979559029" sldId="266"/>
            <ac:spMk id="9" creationId="{8411D925-3D2F-ADAA-FC2D-A1FC4D64E33A}"/>
          </ac:spMkLst>
        </pc:spChg>
        <pc:spChg chg="mod topLvl">
          <ac:chgData name="夏冲 冯" userId="1e6e49331b9dff93" providerId="LiveId" clId="{10E61276-577E-3F49-931F-3D59CDEDF60C}" dt="2023-11-17T06:37:12.853" v="4552" actId="165"/>
          <ac:spMkLst>
            <pc:docMk/>
            <pc:sldMk cId="1979559029" sldId="266"/>
            <ac:spMk id="20" creationId="{F0298499-B28A-99FB-4925-56329C87EB00}"/>
          </ac:spMkLst>
        </pc:spChg>
        <pc:spChg chg="mod">
          <ac:chgData name="夏冲 冯" userId="1e6e49331b9dff93" providerId="LiveId" clId="{10E61276-577E-3F49-931F-3D59CDEDF60C}" dt="2023-11-17T06:30:05.049" v="4469" actId="1036"/>
          <ac:spMkLst>
            <pc:docMk/>
            <pc:sldMk cId="1979559029" sldId="266"/>
            <ac:spMk id="21" creationId="{550DB7E2-A42F-0A9E-0D97-E18A4F78AA0B}"/>
          </ac:spMkLst>
        </pc:spChg>
        <pc:spChg chg="mod">
          <ac:chgData name="夏冲 冯" userId="1e6e49331b9dff93" providerId="LiveId" clId="{10E61276-577E-3F49-931F-3D59CDEDF60C}" dt="2023-11-17T06:30:05.049" v="4469" actId="1036"/>
          <ac:spMkLst>
            <pc:docMk/>
            <pc:sldMk cId="1979559029" sldId="266"/>
            <ac:spMk id="22" creationId="{D2E27005-EEE6-5CDE-0C69-7D080AAF8E86}"/>
          </ac:spMkLst>
        </pc:spChg>
        <pc:spChg chg="mod">
          <ac:chgData name="夏冲 冯" userId="1e6e49331b9dff93" providerId="LiveId" clId="{10E61276-577E-3F49-931F-3D59CDEDF60C}" dt="2023-11-17T06:28:11.049" v="4425" actId="1037"/>
          <ac:spMkLst>
            <pc:docMk/>
            <pc:sldMk cId="1979559029" sldId="266"/>
            <ac:spMk id="23" creationId="{9180DE52-EE5B-01DD-8552-5D4329E469F9}"/>
          </ac:spMkLst>
        </pc:spChg>
        <pc:grpChg chg="add del mod">
          <ac:chgData name="夏冲 冯" userId="1e6e49331b9dff93" providerId="LiveId" clId="{10E61276-577E-3F49-931F-3D59CDEDF60C}" dt="2023-11-17T06:37:12.853" v="4552" actId="165"/>
          <ac:grpSpMkLst>
            <pc:docMk/>
            <pc:sldMk cId="1979559029" sldId="266"/>
            <ac:grpSpMk id="2" creationId="{D1CF8430-14FB-EA8C-C2EC-B34C428BB29A}"/>
          </ac:grpSpMkLst>
        </pc:grpChg>
        <pc:picChg chg="mod topLvl">
          <ac:chgData name="夏冲 冯" userId="1e6e49331b9dff93" providerId="LiveId" clId="{10E61276-577E-3F49-931F-3D59CDEDF60C}" dt="2023-11-17T06:37:12.853" v="4552" actId="165"/>
          <ac:picMkLst>
            <pc:docMk/>
            <pc:sldMk cId="1979559029" sldId="266"/>
            <ac:picMk id="19" creationId="{124EB9C4-D646-3FB1-D58C-3F95774E85D1}"/>
          </ac:picMkLst>
        </pc:picChg>
      </pc:sldChg>
      <pc:sldChg chg="del mod modShow">
        <pc:chgData name="夏冲 冯" userId="1e6e49331b9dff93" providerId="LiveId" clId="{10E61276-577E-3F49-931F-3D59CDEDF60C}" dt="2023-11-17T06:35:23.850" v="4543" actId="2696"/>
        <pc:sldMkLst>
          <pc:docMk/>
          <pc:sldMk cId="84089182" sldId="267"/>
        </pc:sldMkLst>
      </pc:sldChg>
      <pc:sldChg chg="addSp modSp mod ord modTransition">
        <pc:chgData name="夏冲 冯" userId="1e6e49331b9dff93" providerId="LiveId" clId="{10E61276-577E-3F49-931F-3D59CDEDF60C}" dt="2023-11-17T06:42:19.256" v="4685" actId="1036"/>
        <pc:sldMkLst>
          <pc:docMk/>
          <pc:sldMk cId="3216776613" sldId="268"/>
        </pc:sldMkLst>
        <pc:picChg chg="add mod">
          <ac:chgData name="夏冲 冯" userId="1e6e49331b9dff93" providerId="LiveId" clId="{10E61276-577E-3F49-931F-3D59CDEDF60C}" dt="2023-11-17T06:41:45.142" v="4660" actId="1076"/>
          <ac:picMkLst>
            <pc:docMk/>
            <pc:sldMk cId="3216776613" sldId="268"/>
            <ac:picMk id="2" creationId="{DEE4D98D-BD3A-9939-4562-B7D8C3EDC5E0}"/>
          </ac:picMkLst>
        </pc:picChg>
        <pc:picChg chg="mod">
          <ac:chgData name="夏冲 冯" userId="1e6e49331b9dff93" providerId="LiveId" clId="{10E61276-577E-3F49-931F-3D59CDEDF60C}" dt="2023-11-17T06:42:04.824" v="4663" actId="1076"/>
          <ac:picMkLst>
            <pc:docMk/>
            <pc:sldMk cId="3216776613" sldId="268"/>
            <ac:picMk id="3" creationId="{A421A738-0118-C485-4E8E-BDCB39BF7C12}"/>
          </ac:picMkLst>
        </pc:picChg>
        <pc:picChg chg="mod">
          <ac:chgData name="夏冲 冯" userId="1e6e49331b9dff93" providerId="LiveId" clId="{10E61276-577E-3F49-931F-3D59CDEDF60C}" dt="2023-11-17T06:42:04.824" v="4663" actId="1076"/>
          <ac:picMkLst>
            <pc:docMk/>
            <pc:sldMk cId="3216776613" sldId="268"/>
            <ac:picMk id="4" creationId="{BFF98776-22D2-84AD-4865-2A13D82C07A8}"/>
          </ac:picMkLst>
        </pc:picChg>
        <pc:picChg chg="mod">
          <ac:chgData name="夏冲 冯" userId="1e6e49331b9dff93" providerId="LiveId" clId="{10E61276-577E-3F49-931F-3D59CDEDF60C}" dt="2023-11-17T06:42:19.256" v="4685" actId="1036"/>
          <ac:picMkLst>
            <pc:docMk/>
            <pc:sldMk cId="3216776613" sldId="268"/>
            <ac:picMk id="5" creationId="{882977A6-9A0C-E561-B5D5-A1FEE3457134}"/>
          </ac:picMkLst>
        </pc:picChg>
        <pc:picChg chg="mod">
          <ac:chgData name="夏冲 冯" userId="1e6e49331b9dff93" providerId="LiveId" clId="{10E61276-577E-3F49-931F-3D59CDEDF60C}" dt="2023-11-17T06:41:48.406" v="4661" actId="1076"/>
          <ac:picMkLst>
            <pc:docMk/>
            <pc:sldMk cId="3216776613" sldId="268"/>
            <ac:picMk id="6" creationId="{81D4019D-C9F5-2810-D6D4-2BD1E531AFD1}"/>
          </ac:picMkLst>
        </pc:picChg>
        <pc:picChg chg="add mod">
          <ac:chgData name="夏冲 冯" userId="1e6e49331b9dff93" providerId="LiveId" clId="{10E61276-577E-3F49-931F-3D59CDEDF60C}" dt="2023-11-17T06:41:45.142" v="4660" actId="1076"/>
          <ac:picMkLst>
            <pc:docMk/>
            <pc:sldMk cId="3216776613" sldId="268"/>
            <ac:picMk id="7" creationId="{D918D688-1BB2-5C83-6634-201AF4C097D0}"/>
          </ac:picMkLst>
        </pc:picChg>
        <pc:picChg chg="add mod">
          <ac:chgData name="夏冲 冯" userId="1e6e49331b9dff93" providerId="LiveId" clId="{10E61276-577E-3F49-931F-3D59CDEDF60C}" dt="2023-11-17T06:41:45.142" v="4660" actId="1076"/>
          <ac:picMkLst>
            <pc:docMk/>
            <pc:sldMk cId="3216776613" sldId="268"/>
            <ac:picMk id="8" creationId="{2D014C96-5FFF-B978-E6DC-2395247437DC}"/>
          </ac:picMkLst>
        </pc:picChg>
        <pc:picChg chg="add mod">
          <ac:chgData name="夏冲 冯" userId="1e6e49331b9dff93" providerId="LiveId" clId="{10E61276-577E-3F49-931F-3D59CDEDF60C}" dt="2023-11-17T06:41:45.142" v="4660" actId="1076"/>
          <ac:picMkLst>
            <pc:docMk/>
            <pc:sldMk cId="3216776613" sldId="268"/>
            <ac:picMk id="9" creationId="{4FE79086-7EA1-8519-3A61-EF06FFDB7F6A}"/>
          </ac:picMkLst>
        </pc:picChg>
        <pc:picChg chg="add mod">
          <ac:chgData name="夏冲 冯" userId="1e6e49331b9dff93" providerId="LiveId" clId="{10E61276-577E-3F49-931F-3D59CDEDF60C}" dt="2023-11-17T06:42:10.777" v="4665" actId="1076"/>
          <ac:picMkLst>
            <pc:docMk/>
            <pc:sldMk cId="3216776613" sldId="268"/>
            <ac:picMk id="10" creationId="{D0DB942A-8172-5CE6-30EF-CDA7332510C9}"/>
          </ac:picMkLst>
        </pc:picChg>
        <pc:picChg chg="add mod">
          <ac:chgData name="夏冲 冯" userId="1e6e49331b9dff93" providerId="LiveId" clId="{10E61276-577E-3F49-931F-3D59CDEDF60C}" dt="2023-11-17T06:42:10.777" v="4665" actId="1076"/>
          <ac:picMkLst>
            <pc:docMk/>
            <pc:sldMk cId="3216776613" sldId="268"/>
            <ac:picMk id="11" creationId="{1A2CB8D6-2CDB-047F-A172-532CECDA5D02}"/>
          </ac:picMkLst>
        </pc:picChg>
        <pc:picChg chg="mod">
          <ac:chgData name="夏冲 冯" userId="1e6e49331b9dff93" providerId="LiveId" clId="{10E61276-577E-3F49-931F-3D59CDEDF60C}" dt="2023-11-17T06:42:04.824" v="4663" actId="1076"/>
          <ac:picMkLst>
            <pc:docMk/>
            <pc:sldMk cId="3216776613" sldId="268"/>
            <ac:picMk id="12" creationId="{ACECB423-F2D4-29E1-3A6F-04C175ADB97A}"/>
          </ac:picMkLst>
        </pc:picChg>
        <pc:picChg chg="add mod">
          <ac:chgData name="夏冲 冯" userId="1e6e49331b9dff93" providerId="LiveId" clId="{10E61276-577E-3F49-931F-3D59CDEDF60C}" dt="2023-11-17T06:42:10.777" v="4665" actId="1076"/>
          <ac:picMkLst>
            <pc:docMk/>
            <pc:sldMk cId="3216776613" sldId="268"/>
            <ac:picMk id="13" creationId="{CCE4CE92-A1FC-8AF2-6FAC-A6EA9B12707D}"/>
          </ac:picMkLst>
        </pc:picChg>
        <pc:picChg chg="mod">
          <ac:chgData name="夏冲 冯" userId="1e6e49331b9dff93" providerId="LiveId" clId="{10E61276-577E-3F49-931F-3D59CDEDF60C}" dt="2023-11-17T06:42:14.724" v="4671" actId="1036"/>
          <ac:picMkLst>
            <pc:docMk/>
            <pc:sldMk cId="3216776613" sldId="268"/>
            <ac:picMk id="14" creationId="{CFB4662E-4669-F4FE-EA13-8A84BC759586}"/>
          </ac:picMkLst>
        </pc:picChg>
        <pc:picChg chg="add mod">
          <ac:chgData name="夏冲 冯" userId="1e6e49331b9dff93" providerId="LiveId" clId="{10E61276-577E-3F49-931F-3D59CDEDF60C}" dt="2023-11-17T06:42:10.777" v="4665" actId="1076"/>
          <ac:picMkLst>
            <pc:docMk/>
            <pc:sldMk cId="3216776613" sldId="268"/>
            <ac:picMk id="15" creationId="{37EE3979-4932-E19E-B1CF-A6985E656465}"/>
          </ac:picMkLst>
        </pc:picChg>
        <pc:picChg chg="mod">
          <ac:chgData name="夏冲 冯" userId="1e6e49331b9dff93" providerId="LiveId" clId="{10E61276-577E-3F49-931F-3D59CDEDF60C}" dt="2023-11-17T06:41:48.406" v="4661" actId="1076"/>
          <ac:picMkLst>
            <pc:docMk/>
            <pc:sldMk cId="3216776613" sldId="268"/>
            <ac:picMk id="16" creationId="{2965A644-C19B-A3F2-E1CE-76BAC807F998}"/>
          </ac:picMkLst>
        </pc:picChg>
        <pc:picChg chg="mod">
          <ac:chgData name="夏冲 冯" userId="1e6e49331b9dff93" providerId="LiveId" clId="{10E61276-577E-3F49-931F-3D59CDEDF60C}" dt="2023-11-17T06:42:04.824" v="4663" actId="1076"/>
          <ac:picMkLst>
            <pc:docMk/>
            <pc:sldMk cId="3216776613" sldId="268"/>
            <ac:picMk id="21" creationId="{D808AD91-5C90-A7F8-3CFB-1316A2E5E59A}"/>
          </ac:picMkLst>
        </pc:picChg>
        <pc:picChg chg="mod">
          <ac:chgData name="夏冲 冯" userId="1e6e49331b9dff93" providerId="LiveId" clId="{10E61276-577E-3F49-931F-3D59CDEDF60C}" dt="2023-11-17T06:42:14.724" v="4671" actId="1036"/>
          <ac:picMkLst>
            <pc:docMk/>
            <pc:sldMk cId="3216776613" sldId="268"/>
            <ac:picMk id="22" creationId="{356F3E78-2220-039B-CEBC-D9F6BF6B8301}"/>
          </ac:picMkLst>
        </pc:picChg>
        <pc:picChg chg="mod">
          <ac:chgData name="夏冲 冯" userId="1e6e49331b9dff93" providerId="LiveId" clId="{10E61276-577E-3F49-931F-3D59CDEDF60C}" dt="2023-11-17T06:42:14.724" v="4671" actId="1036"/>
          <ac:picMkLst>
            <pc:docMk/>
            <pc:sldMk cId="3216776613" sldId="268"/>
            <ac:picMk id="23" creationId="{BBCF939F-78CC-E111-3972-3371169CE37F}"/>
          </ac:picMkLst>
        </pc:picChg>
        <pc:picChg chg="mod">
          <ac:chgData name="夏冲 冯" userId="1e6e49331b9dff93" providerId="LiveId" clId="{10E61276-577E-3F49-931F-3D59CDEDF60C}" dt="2023-11-17T06:42:14.724" v="4671" actId="1036"/>
          <ac:picMkLst>
            <pc:docMk/>
            <pc:sldMk cId="3216776613" sldId="268"/>
            <ac:picMk id="24" creationId="{4D20C21C-970B-4AA8-D968-4A868D809BE7}"/>
          </ac:picMkLst>
        </pc:picChg>
        <pc:picChg chg="mod">
          <ac:chgData name="夏冲 冯" userId="1e6e49331b9dff93" providerId="LiveId" clId="{10E61276-577E-3F49-931F-3D59CDEDF60C}" dt="2023-11-17T06:41:48.406" v="4661" actId="1076"/>
          <ac:picMkLst>
            <pc:docMk/>
            <pc:sldMk cId="3216776613" sldId="268"/>
            <ac:picMk id="25" creationId="{5C681192-C814-BF89-35BA-48A2C00504F6}"/>
          </ac:picMkLst>
        </pc:picChg>
        <pc:picChg chg="mod">
          <ac:chgData name="夏冲 冯" userId="1e6e49331b9dff93" providerId="LiveId" clId="{10E61276-577E-3F49-931F-3D59CDEDF60C}" dt="2023-11-17T06:41:48.406" v="4661" actId="1076"/>
          <ac:picMkLst>
            <pc:docMk/>
            <pc:sldMk cId="3216776613" sldId="268"/>
            <ac:picMk id="26" creationId="{D6F2C17E-1221-453A-027D-D68DD5E07664}"/>
          </ac:picMkLst>
        </pc:picChg>
        <pc:picChg chg="mod">
          <ac:chgData name="夏冲 冯" userId="1e6e49331b9dff93" providerId="LiveId" clId="{10E61276-577E-3F49-931F-3D59CDEDF60C}" dt="2023-11-17T06:42:19.256" v="4685" actId="1036"/>
          <ac:picMkLst>
            <pc:docMk/>
            <pc:sldMk cId="3216776613" sldId="268"/>
            <ac:picMk id="27" creationId="{E76C5476-44E9-AEC2-B45F-2F89D9C2A4E3}"/>
          </ac:picMkLst>
        </pc:picChg>
        <pc:picChg chg="mod">
          <ac:chgData name="夏冲 冯" userId="1e6e49331b9dff93" providerId="LiveId" clId="{10E61276-577E-3F49-931F-3D59CDEDF60C}" dt="2023-11-17T06:42:19.256" v="4685" actId="1036"/>
          <ac:picMkLst>
            <pc:docMk/>
            <pc:sldMk cId="3216776613" sldId="268"/>
            <ac:picMk id="28" creationId="{6C9F856B-D401-803A-4D22-1518C3D7BC60}"/>
          </ac:picMkLst>
        </pc:picChg>
        <pc:picChg chg="mod">
          <ac:chgData name="夏冲 冯" userId="1e6e49331b9dff93" providerId="LiveId" clId="{10E61276-577E-3F49-931F-3D59CDEDF60C}" dt="2023-11-17T06:42:19.256" v="4685" actId="1036"/>
          <ac:picMkLst>
            <pc:docMk/>
            <pc:sldMk cId="3216776613" sldId="268"/>
            <ac:picMk id="29" creationId="{C4A7C6DA-24E0-4799-98B1-9704C1A4F939}"/>
          </ac:picMkLst>
        </pc:picChg>
      </pc:sldChg>
      <pc:sldChg chg="addSp modSp mod modAnim">
        <pc:chgData name="夏冲 冯" userId="1e6e49331b9dff93" providerId="LiveId" clId="{10E61276-577E-3F49-931F-3D59CDEDF60C}" dt="2023-11-17T06:49:50.784" v="4808" actId="20577"/>
        <pc:sldMkLst>
          <pc:docMk/>
          <pc:sldMk cId="2178998054" sldId="269"/>
        </pc:sldMkLst>
        <pc:spChg chg="mod">
          <ac:chgData name="夏冲 冯" userId="1e6e49331b9dff93" providerId="LiveId" clId="{10E61276-577E-3F49-931F-3D59CDEDF60C}" dt="2023-11-17T06:43:36.273" v="4697" actId="1038"/>
          <ac:spMkLst>
            <pc:docMk/>
            <pc:sldMk cId="2178998054" sldId="269"/>
            <ac:spMk id="2" creationId="{D16A4F62-508F-CCF5-FCF5-51B58B1160D8}"/>
          </ac:spMkLst>
        </pc:spChg>
        <pc:spChg chg="add mod">
          <ac:chgData name="夏冲 冯" userId="1e6e49331b9dff93" providerId="LiveId" clId="{10E61276-577E-3F49-931F-3D59CDEDF60C}" dt="2023-11-15T11:17:52.347" v="1434"/>
          <ac:spMkLst>
            <pc:docMk/>
            <pc:sldMk cId="2178998054" sldId="269"/>
            <ac:spMk id="11" creationId="{75552F25-7E88-D9CB-2578-66B194D815C1}"/>
          </ac:spMkLst>
        </pc:spChg>
        <pc:spChg chg="add mod">
          <ac:chgData name="夏冲 冯" userId="1e6e49331b9dff93" providerId="LiveId" clId="{10E61276-577E-3F49-931F-3D59CDEDF60C}" dt="2023-11-17T06:49:50.784" v="4808" actId="20577"/>
          <ac:spMkLst>
            <pc:docMk/>
            <pc:sldMk cId="2178998054" sldId="269"/>
            <ac:spMk id="13" creationId="{4E4D68B6-3718-CE8A-C38A-F15B0DFAB530}"/>
          </ac:spMkLst>
        </pc:spChg>
        <pc:picChg chg="mod">
          <ac:chgData name="夏冲 冯" userId="1e6e49331b9dff93" providerId="LiveId" clId="{10E61276-577E-3F49-931F-3D59CDEDF60C}" dt="2023-11-17T06:44:12.655" v="4715" actId="1036"/>
          <ac:picMkLst>
            <pc:docMk/>
            <pc:sldMk cId="2178998054" sldId="269"/>
            <ac:picMk id="3" creationId="{A421A738-0118-C485-4E8E-BDCB39BF7C12}"/>
          </ac:picMkLst>
        </pc:picChg>
        <pc:picChg chg="mod">
          <ac:chgData name="夏冲 冯" userId="1e6e49331b9dff93" providerId="LiveId" clId="{10E61276-577E-3F49-931F-3D59CDEDF60C}" dt="2023-11-17T06:44:12.655" v="4715" actId="1036"/>
          <ac:picMkLst>
            <pc:docMk/>
            <pc:sldMk cId="2178998054" sldId="269"/>
            <ac:picMk id="7" creationId="{0E0CBF8F-1BEE-8A0B-3E5C-2FE49F9BBAAE}"/>
          </ac:picMkLst>
        </pc:picChg>
        <pc:picChg chg="mod">
          <ac:chgData name="夏冲 冯" userId="1e6e49331b9dff93" providerId="LiveId" clId="{10E61276-577E-3F49-931F-3D59CDEDF60C}" dt="2023-11-17T06:44:12.655" v="4715" actId="1036"/>
          <ac:picMkLst>
            <pc:docMk/>
            <pc:sldMk cId="2178998054" sldId="269"/>
            <ac:picMk id="8" creationId="{11DC77E5-1DC4-12B7-2C53-51E4926EB2C6}"/>
          </ac:picMkLst>
        </pc:picChg>
        <pc:picChg chg="mod">
          <ac:chgData name="夏冲 冯" userId="1e6e49331b9dff93" providerId="LiveId" clId="{10E61276-577E-3F49-931F-3D59CDEDF60C}" dt="2023-11-17T06:44:12.655" v="4715" actId="1036"/>
          <ac:picMkLst>
            <pc:docMk/>
            <pc:sldMk cId="2178998054" sldId="269"/>
            <ac:picMk id="9" creationId="{2BFCBC29-74E0-BA38-D35E-E794B4A4735B}"/>
          </ac:picMkLst>
        </pc:picChg>
        <pc:picChg chg="mod">
          <ac:chgData name="夏冲 冯" userId="1e6e49331b9dff93" providerId="LiveId" clId="{10E61276-577E-3F49-931F-3D59CDEDF60C}" dt="2023-11-17T06:44:12.655" v="4715" actId="1036"/>
          <ac:picMkLst>
            <pc:docMk/>
            <pc:sldMk cId="2178998054" sldId="269"/>
            <ac:picMk id="10" creationId="{24D97107-8094-B708-92D7-43968036B2EC}"/>
          </ac:picMkLst>
        </pc:picChg>
        <pc:picChg chg="mod">
          <ac:chgData name="夏冲 冯" userId="1e6e49331b9dff93" providerId="LiveId" clId="{10E61276-577E-3F49-931F-3D59CDEDF60C}" dt="2023-11-17T06:44:12.655" v="4715" actId="1036"/>
          <ac:picMkLst>
            <pc:docMk/>
            <pc:sldMk cId="2178998054" sldId="269"/>
            <ac:picMk id="14" creationId="{CFB4662E-4669-F4FE-EA13-8A84BC759586}"/>
          </ac:picMkLst>
        </pc:picChg>
        <pc:picChg chg="add mod">
          <ac:chgData name="夏冲 冯" userId="1e6e49331b9dff93" providerId="LiveId" clId="{10E61276-577E-3F49-931F-3D59CDEDF60C}" dt="2023-11-17T06:44:05.284" v="4707" actId="1036"/>
          <ac:picMkLst>
            <pc:docMk/>
            <pc:sldMk cId="2178998054" sldId="269"/>
            <ac:picMk id="15" creationId="{CCE10BD3-BE53-5550-5035-7D590EAFB1C1}"/>
          </ac:picMkLst>
        </pc:picChg>
        <pc:picChg chg="mod">
          <ac:chgData name="夏冲 冯" userId="1e6e49331b9dff93" providerId="LiveId" clId="{10E61276-577E-3F49-931F-3D59CDEDF60C}" dt="2023-11-17T06:44:12.655" v="4715" actId="1036"/>
          <ac:picMkLst>
            <pc:docMk/>
            <pc:sldMk cId="2178998054" sldId="269"/>
            <ac:picMk id="16" creationId="{2965A644-C19B-A3F2-E1CE-76BAC807F998}"/>
          </ac:picMkLst>
        </pc:picChg>
        <pc:picChg chg="add mod">
          <ac:chgData name="夏冲 冯" userId="1e6e49331b9dff93" providerId="LiveId" clId="{10E61276-577E-3F49-931F-3D59CDEDF60C}" dt="2023-11-17T06:42:40.393" v="4687" actId="1076"/>
          <ac:picMkLst>
            <pc:docMk/>
            <pc:sldMk cId="2178998054" sldId="269"/>
            <ac:picMk id="17" creationId="{17DEEEC7-3A8C-0A72-8EFC-F654DADCC56C}"/>
          </ac:picMkLst>
        </pc:picChg>
        <pc:picChg chg="add mod">
          <ac:chgData name="夏冲 冯" userId="1e6e49331b9dff93" providerId="LiveId" clId="{10E61276-577E-3F49-931F-3D59CDEDF60C}" dt="2023-11-17T06:44:05.284" v="4707" actId="1036"/>
          <ac:picMkLst>
            <pc:docMk/>
            <pc:sldMk cId="2178998054" sldId="269"/>
            <ac:picMk id="18" creationId="{BD2766D9-A3B3-697B-C15B-954A458A6D7B}"/>
          </ac:picMkLst>
        </pc:picChg>
        <pc:picChg chg="add mod">
          <ac:chgData name="夏冲 冯" userId="1e6e49331b9dff93" providerId="LiveId" clId="{10E61276-577E-3F49-931F-3D59CDEDF60C}" dt="2023-11-17T06:42:40.393" v="4687" actId="1076"/>
          <ac:picMkLst>
            <pc:docMk/>
            <pc:sldMk cId="2178998054" sldId="269"/>
            <ac:picMk id="19" creationId="{89BDD5BE-B03D-8EB0-59F0-118589393768}"/>
          </ac:picMkLst>
        </pc:picChg>
        <pc:picChg chg="add mod">
          <ac:chgData name="夏冲 冯" userId="1e6e49331b9dff93" providerId="LiveId" clId="{10E61276-577E-3F49-931F-3D59CDEDF60C}" dt="2023-11-17T06:42:46.610" v="4689" actId="1076"/>
          <ac:picMkLst>
            <pc:docMk/>
            <pc:sldMk cId="2178998054" sldId="269"/>
            <ac:picMk id="20" creationId="{C1BEB38F-3C4E-35E4-8ADD-2ADB1B2F1956}"/>
          </ac:picMkLst>
        </pc:picChg>
        <pc:picChg chg="mod">
          <ac:chgData name="夏冲 冯" userId="1e6e49331b9dff93" providerId="LiveId" clId="{10E61276-577E-3F49-931F-3D59CDEDF60C}" dt="2023-11-17T06:44:12.655" v="4715" actId="1036"/>
          <ac:picMkLst>
            <pc:docMk/>
            <pc:sldMk cId="2178998054" sldId="269"/>
            <ac:picMk id="28" creationId="{6C9F856B-D401-803A-4D22-1518C3D7BC60}"/>
          </ac:picMkLst>
        </pc:picChg>
        <pc:picChg chg="add mod">
          <ac:chgData name="夏冲 冯" userId="1e6e49331b9dff93" providerId="LiveId" clId="{10E61276-577E-3F49-931F-3D59CDEDF60C}" dt="2023-11-17T06:42:46.610" v="4689" actId="1076"/>
          <ac:picMkLst>
            <pc:docMk/>
            <pc:sldMk cId="2178998054" sldId="269"/>
            <ac:picMk id="30" creationId="{F57962B9-5A7A-CABA-B59E-C6F757DF5FFC}"/>
          </ac:picMkLst>
        </pc:picChg>
        <pc:picChg chg="add mod">
          <ac:chgData name="夏冲 冯" userId="1e6e49331b9dff93" providerId="LiveId" clId="{10E61276-577E-3F49-931F-3D59CDEDF60C}" dt="2023-11-17T06:42:46.610" v="4689" actId="1076"/>
          <ac:picMkLst>
            <pc:docMk/>
            <pc:sldMk cId="2178998054" sldId="269"/>
            <ac:picMk id="31" creationId="{0DC53EC6-7C6F-9A41-A29C-65470CC5515A}"/>
          </ac:picMkLst>
        </pc:picChg>
        <pc:picChg chg="add mod">
          <ac:chgData name="夏冲 冯" userId="1e6e49331b9dff93" providerId="LiveId" clId="{10E61276-577E-3F49-931F-3D59CDEDF60C}" dt="2023-11-17T06:42:46.610" v="4689" actId="1076"/>
          <ac:picMkLst>
            <pc:docMk/>
            <pc:sldMk cId="2178998054" sldId="269"/>
            <ac:picMk id="32" creationId="{88E17E3F-5A93-E07A-2A16-1DF7B26A7806}"/>
          </ac:picMkLst>
        </pc:picChg>
      </pc:sldChg>
      <pc:sldChg chg="addSp modSp ord modAnim">
        <pc:chgData name="夏冲 冯" userId="1e6e49331b9dff93" providerId="LiveId" clId="{10E61276-577E-3F49-931F-3D59CDEDF60C}" dt="2023-11-17T06:48:36.972" v="4760"/>
        <pc:sldMkLst>
          <pc:docMk/>
          <pc:sldMk cId="370324214" sldId="271"/>
        </pc:sldMkLst>
        <pc:grpChg chg="add mod">
          <ac:chgData name="夏冲 冯" userId="1e6e49331b9dff93" providerId="LiveId" clId="{10E61276-577E-3F49-931F-3D59CDEDF60C}" dt="2023-11-15T11:36:44.429" v="1625" actId="164"/>
          <ac:grpSpMkLst>
            <pc:docMk/>
            <pc:sldMk cId="370324214" sldId="271"/>
            <ac:grpSpMk id="2" creationId="{292BB496-BA6E-C4B3-5BF0-D0FF377A4468}"/>
          </ac:grpSpMkLst>
        </pc:grpChg>
        <pc:picChg chg="mod">
          <ac:chgData name="夏冲 冯" userId="1e6e49331b9dff93" providerId="LiveId" clId="{10E61276-577E-3F49-931F-3D59CDEDF60C}" dt="2023-11-15T11:36:44.429" v="1625" actId="164"/>
          <ac:picMkLst>
            <pc:docMk/>
            <pc:sldMk cId="370324214" sldId="271"/>
            <ac:picMk id="5" creationId="{DC9201C6-5BB6-FBDB-4497-B78578786679}"/>
          </ac:picMkLst>
        </pc:picChg>
        <pc:inkChg chg="mod">
          <ac:chgData name="夏冲 冯" userId="1e6e49331b9dff93" providerId="LiveId" clId="{10E61276-577E-3F49-931F-3D59CDEDF60C}" dt="2023-11-15T11:36:44.429" v="1625" actId="164"/>
          <ac:inkMkLst>
            <pc:docMk/>
            <pc:sldMk cId="370324214" sldId="271"/>
            <ac:inkMk id="7" creationId="{C282630F-2017-A33E-C7FB-DFB4802C80DC}"/>
          </ac:inkMkLst>
        </pc:inkChg>
      </pc:sldChg>
      <pc:sldChg chg="del">
        <pc:chgData name="夏冲 冯" userId="1e6e49331b9dff93" providerId="LiveId" clId="{10E61276-577E-3F49-931F-3D59CDEDF60C}" dt="2023-11-15T11:37:07.443" v="1628" actId="2696"/>
        <pc:sldMkLst>
          <pc:docMk/>
          <pc:sldMk cId="1406959492" sldId="272"/>
        </pc:sldMkLst>
      </pc:sldChg>
      <pc:sldChg chg="addSp delSp modSp mod">
        <pc:chgData name="夏冲 冯" userId="1e6e49331b9dff93" providerId="LiveId" clId="{10E61276-577E-3F49-931F-3D59CDEDF60C}" dt="2023-11-17T06:16:12.371" v="4289" actId="1037"/>
        <pc:sldMkLst>
          <pc:docMk/>
          <pc:sldMk cId="497012513" sldId="274"/>
        </pc:sldMkLst>
        <pc:spChg chg="mod">
          <ac:chgData name="夏冲 冯" userId="1e6e49331b9dff93" providerId="LiveId" clId="{10E61276-577E-3F49-931F-3D59CDEDF60C}" dt="2023-11-17T06:16:12.371" v="4289" actId="1037"/>
          <ac:spMkLst>
            <pc:docMk/>
            <pc:sldMk cId="497012513" sldId="274"/>
            <ac:spMk id="2" creationId="{E8903182-DE89-11A7-8AAA-9E7952731C0F}"/>
          </ac:spMkLst>
        </pc:spChg>
        <pc:spChg chg="mod">
          <ac:chgData name="夏冲 冯" userId="1e6e49331b9dff93" providerId="LiveId" clId="{10E61276-577E-3F49-931F-3D59CDEDF60C}" dt="2023-11-17T06:16:00.517" v="4286" actId="20577"/>
          <ac:spMkLst>
            <pc:docMk/>
            <pc:sldMk cId="497012513" sldId="274"/>
            <ac:spMk id="3" creationId="{B9018648-4B4D-CE67-833D-E795DAFB7743}"/>
          </ac:spMkLst>
        </pc:spChg>
        <pc:spChg chg="add del mod">
          <ac:chgData name="夏冲 冯" userId="1e6e49331b9dff93" providerId="LiveId" clId="{10E61276-577E-3F49-931F-3D59CDEDF60C}" dt="2023-11-17T06:10:13.804" v="4117" actId="478"/>
          <ac:spMkLst>
            <pc:docMk/>
            <pc:sldMk cId="497012513" sldId="274"/>
            <ac:spMk id="11" creationId="{043BEA69-85CB-2F5D-F51C-283377038826}"/>
          </ac:spMkLst>
        </pc:spChg>
        <pc:spChg chg="add del mod">
          <ac:chgData name="夏冲 冯" userId="1e6e49331b9dff93" providerId="LiveId" clId="{10E61276-577E-3F49-931F-3D59CDEDF60C}" dt="2023-11-17T06:05:32.670" v="4041" actId="478"/>
          <ac:spMkLst>
            <pc:docMk/>
            <pc:sldMk cId="497012513" sldId="274"/>
            <ac:spMk id="12" creationId="{BC92439E-7B1A-5E0A-8D5E-4A1DEEC08C9D}"/>
          </ac:spMkLst>
        </pc:spChg>
        <pc:spChg chg="add del mod">
          <ac:chgData name="夏冲 冯" userId="1e6e49331b9dff93" providerId="LiveId" clId="{10E61276-577E-3F49-931F-3D59CDEDF60C}" dt="2023-11-17T06:09:27.890" v="4104"/>
          <ac:spMkLst>
            <pc:docMk/>
            <pc:sldMk cId="497012513" sldId="274"/>
            <ac:spMk id="13" creationId="{3B73CA02-55FD-B67B-04BD-803BE8B6E432}"/>
          </ac:spMkLst>
        </pc:spChg>
        <pc:spChg chg="add mod">
          <ac:chgData name="夏冲 冯" userId="1e6e49331b9dff93" providerId="LiveId" clId="{10E61276-577E-3F49-931F-3D59CDEDF60C}" dt="2023-11-17T06:14:35.040" v="4157" actId="164"/>
          <ac:spMkLst>
            <pc:docMk/>
            <pc:sldMk cId="497012513" sldId="274"/>
            <ac:spMk id="15" creationId="{B408D83D-C26D-B1E0-AB01-C751A4BCBD1E}"/>
          </ac:spMkLst>
        </pc:spChg>
        <pc:grpChg chg="add mod">
          <ac:chgData name="夏冲 冯" userId="1e6e49331b9dff93" providerId="LiveId" clId="{10E61276-577E-3F49-931F-3D59CDEDF60C}" dt="2023-11-17T06:14:36.892" v="4158" actId="1076"/>
          <ac:grpSpMkLst>
            <pc:docMk/>
            <pc:sldMk cId="497012513" sldId="274"/>
            <ac:grpSpMk id="16" creationId="{745DD203-9A9B-4039-73B3-7578AA3AA6F5}"/>
          </ac:grpSpMkLst>
        </pc:grpChg>
        <pc:picChg chg="add mod">
          <ac:chgData name="夏冲 冯" userId="1e6e49331b9dff93" providerId="LiveId" clId="{10E61276-577E-3F49-931F-3D59CDEDF60C}" dt="2023-11-17T06:14:17.098" v="4154" actId="1036"/>
          <ac:picMkLst>
            <pc:docMk/>
            <pc:sldMk cId="497012513" sldId="274"/>
            <ac:picMk id="4" creationId="{EE0D3241-844C-B1C3-E739-CDFAA4A24C12}"/>
          </ac:picMkLst>
        </pc:picChg>
        <pc:picChg chg="add del mod">
          <ac:chgData name="夏冲 冯" userId="1e6e49331b9dff93" providerId="LiveId" clId="{10E61276-577E-3F49-931F-3D59CDEDF60C}" dt="2023-11-17T06:03:56.692" v="4016" actId="478"/>
          <ac:picMkLst>
            <pc:docMk/>
            <pc:sldMk cId="497012513" sldId="274"/>
            <ac:picMk id="6" creationId="{1121B2F2-468A-6982-E147-011BF5972286}"/>
          </ac:picMkLst>
        </pc:picChg>
        <pc:picChg chg="add del mod">
          <ac:chgData name="夏冲 冯" userId="1e6e49331b9dff93" providerId="LiveId" clId="{10E61276-577E-3F49-931F-3D59CDEDF60C}" dt="2023-11-17T06:04:55.627" v="4019" actId="478"/>
          <ac:picMkLst>
            <pc:docMk/>
            <pc:sldMk cId="497012513" sldId="274"/>
            <ac:picMk id="8" creationId="{FCEF048C-641E-2DCF-AC75-46D4DF9E9127}"/>
          </ac:picMkLst>
        </pc:picChg>
        <pc:picChg chg="add mod">
          <ac:chgData name="夏冲 冯" userId="1e6e49331b9dff93" providerId="LiveId" clId="{10E61276-577E-3F49-931F-3D59CDEDF60C}" dt="2023-11-17T06:05:01.792" v="4024" actId="1076"/>
          <ac:picMkLst>
            <pc:docMk/>
            <pc:sldMk cId="497012513" sldId="274"/>
            <ac:picMk id="10" creationId="{6693A2B0-7AEE-06C8-A6BF-EC47D1787633}"/>
          </ac:picMkLst>
        </pc:picChg>
        <pc:picChg chg="add mod">
          <ac:chgData name="夏冲 冯" userId="1e6e49331b9dff93" providerId="LiveId" clId="{10E61276-577E-3F49-931F-3D59CDEDF60C}" dt="2023-11-17T06:14:35.040" v="4157" actId="164"/>
          <ac:picMkLst>
            <pc:docMk/>
            <pc:sldMk cId="497012513" sldId="274"/>
            <ac:picMk id="14" creationId="{2F3E839A-EAF0-6181-11BA-ABF60CAC4A48}"/>
          </ac:picMkLst>
        </pc:picChg>
      </pc:sldChg>
      <pc:sldChg chg="addSp delSp modSp new del mod">
        <pc:chgData name="夏冲 冯" userId="1e6e49331b9dff93" providerId="LiveId" clId="{10E61276-577E-3F49-931F-3D59CDEDF60C}" dt="2023-11-15T08:36:16.505" v="965" actId="2696"/>
        <pc:sldMkLst>
          <pc:docMk/>
          <pc:sldMk cId="712973823" sldId="275"/>
        </pc:sldMkLst>
        <pc:spChg chg="del">
          <ac:chgData name="夏冲 冯" userId="1e6e49331b9dff93" providerId="LiveId" clId="{10E61276-577E-3F49-931F-3D59CDEDF60C}" dt="2023-11-15T08:06:44.921" v="728" actId="478"/>
          <ac:spMkLst>
            <pc:docMk/>
            <pc:sldMk cId="712973823" sldId="275"/>
            <ac:spMk id="2" creationId="{DC137A95-8D15-91C5-7EAD-A2FE3382E681}"/>
          </ac:spMkLst>
        </pc:spChg>
        <pc:spChg chg="del">
          <ac:chgData name="夏冲 冯" userId="1e6e49331b9dff93" providerId="LiveId" clId="{10E61276-577E-3F49-931F-3D59CDEDF60C}" dt="2023-11-15T08:06:44.921" v="728" actId="478"/>
          <ac:spMkLst>
            <pc:docMk/>
            <pc:sldMk cId="712973823" sldId="275"/>
            <ac:spMk id="3" creationId="{36301EF1-57E0-4BE7-52CD-4439361467D8}"/>
          </ac:spMkLst>
        </pc:spChg>
        <pc:spChg chg="add del mod">
          <ac:chgData name="夏冲 冯" userId="1e6e49331b9dff93" providerId="LiveId" clId="{10E61276-577E-3F49-931F-3D59CDEDF60C}" dt="2023-11-15T08:07:43.630" v="744"/>
          <ac:spMkLst>
            <pc:docMk/>
            <pc:sldMk cId="712973823" sldId="275"/>
            <ac:spMk id="6" creationId="{86C64D8B-6F63-726F-AF23-47E8AD5145F2}"/>
          </ac:spMkLst>
        </pc:spChg>
        <pc:spChg chg="mod">
          <ac:chgData name="夏冲 冯" userId="1e6e49331b9dff93" providerId="LiveId" clId="{10E61276-577E-3F49-931F-3D59CDEDF60C}" dt="2023-11-15T08:07:43.630" v="744"/>
          <ac:spMkLst>
            <pc:docMk/>
            <pc:sldMk cId="712973823" sldId="275"/>
            <ac:spMk id="8" creationId="{6430654A-EEBD-9720-7A7C-6AE97EFC62D0}"/>
          </ac:spMkLst>
        </pc:spChg>
        <pc:picChg chg="add del mod">
          <ac:chgData name="夏冲 冯" userId="1e6e49331b9dff93" providerId="LiveId" clId="{10E61276-577E-3F49-931F-3D59CDEDF60C}" dt="2023-11-15T08:07:43.630" v="744"/>
          <ac:picMkLst>
            <pc:docMk/>
            <pc:sldMk cId="712973823" sldId="275"/>
            <ac:picMk id="4" creationId="{FBF5F54F-1667-D8A2-697A-030C10182033}"/>
          </ac:picMkLst>
        </pc:picChg>
        <pc:picChg chg="add mod">
          <ac:chgData name="夏冲 冯" userId="1e6e49331b9dff93" providerId="LiveId" clId="{10E61276-577E-3F49-931F-3D59CDEDF60C}" dt="2023-11-15T08:06:59.548" v="735" actId="1076"/>
          <ac:picMkLst>
            <pc:docMk/>
            <pc:sldMk cId="712973823" sldId="275"/>
            <ac:picMk id="5" creationId="{53A8A696-4215-49C2-2DBE-8ECD2DF76DCE}"/>
          </ac:picMkLst>
        </pc:picChg>
        <pc:picChg chg="mod">
          <ac:chgData name="夏冲 冯" userId="1e6e49331b9dff93" providerId="LiveId" clId="{10E61276-577E-3F49-931F-3D59CDEDF60C}" dt="2023-11-15T08:07:23.656" v="742"/>
          <ac:picMkLst>
            <pc:docMk/>
            <pc:sldMk cId="712973823" sldId="275"/>
            <ac:picMk id="7" creationId="{3D968A7D-1F41-F064-469F-0753049556FC}"/>
          </ac:picMkLst>
        </pc:picChg>
      </pc:sldChg>
      <pc:sldChg chg="addSp delSp modSp new mod ord modTransition delAnim modAnim">
        <pc:chgData name="夏冲 冯" userId="1e6e49331b9dff93" providerId="LiveId" clId="{10E61276-577E-3F49-931F-3D59CDEDF60C}" dt="2023-11-17T06:54:18.266" v="4944" actId="20577"/>
        <pc:sldMkLst>
          <pc:docMk/>
          <pc:sldMk cId="4030571090" sldId="275"/>
        </pc:sldMkLst>
        <pc:spChg chg="add mod">
          <ac:chgData name="夏冲 冯" userId="1e6e49331b9dff93" providerId="LiveId" clId="{10E61276-577E-3F49-931F-3D59CDEDF60C}" dt="2023-11-17T06:28:24.750" v="4428" actId="167"/>
          <ac:spMkLst>
            <pc:docMk/>
            <pc:sldMk cId="4030571090" sldId="275"/>
            <ac:spMk id="2" creationId="{E780B586-C5E2-D5E2-8514-81F2AE4CACD4}"/>
          </ac:spMkLst>
        </pc:spChg>
        <pc:spChg chg="del">
          <ac:chgData name="夏冲 冯" userId="1e6e49331b9dff93" providerId="LiveId" clId="{10E61276-577E-3F49-931F-3D59CDEDF60C}" dt="2023-11-15T11:02:54.370" v="973" actId="478"/>
          <ac:spMkLst>
            <pc:docMk/>
            <pc:sldMk cId="4030571090" sldId="275"/>
            <ac:spMk id="2" creationId="{F838018C-B2DE-8EAF-097F-625A49B18796}"/>
          </ac:spMkLst>
        </pc:spChg>
        <pc:spChg chg="add mod">
          <ac:chgData name="夏冲 冯" userId="1e6e49331b9dff93" providerId="LiveId" clId="{10E61276-577E-3F49-931F-3D59CDEDF60C}" dt="2023-11-17T06:54:18.266" v="4944" actId="20577"/>
          <ac:spMkLst>
            <pc:docMk/>
            <pc:sldMk cId="4030571090" sldId="275"/>
            <ac:spMk id="3" creationId="{2C83ED19-5C44-B30F-2BFB-C197B131C9FD}"/>
          </ac:spMkLst>
        </pc:spChg>
        <pc:spChg chg="del">
          <ac:chgData name="夏冲 冯" userId="1e6e49331b9dff93" providerId="LiveId" clId="{10E61276-577E-3F49-931F-3D59CDEDF60C}" dt="2023-11-15T11:02:54.370" v="973" actId="478"/>
          <ac:spMkLst>
            <pc:docMk/>
            <pc:sldMk cId="4030571090" sldId="275"/>
            <ac:spMk id="3" creationId="{8B6BB3E2-1788-0E9A-A348-79437C353200}"/>
          </ac:spMkLst>
        </pc:spChg>
        <pc:spChg chg="add mod">
          <ac:chgData name="夏冲 冯" userId="1e6e49331b9dff93" providerId="LiveId" clId="{10E61276-577E-3F49-931F-3D59CDEDF60C}" dt="2023-11-15T11:11:36.633" v="1185" actId="14100"/>
          <ac:spMkLst>
            <pc:docMk/>
            <pc:sldMk cId="4030571090" sldId="275"/>
            <ac:spMk id="8" creationId="{1F4258F6-4191-3FAE-F9CC-D19B3C9609A7}"/>
          </ac:spMkLst>
        </pc:spChg>
        <pc:spChg chg="add mod">
          <ac:chgData name="夏冲 冯" userId="1e6e49331b9dff93" providerId="LiveId" clId="{10E61276-577E-3F49-931F-3D59CDEDF60C}" dt="2023-11-15T11:10:15.269" v="1003" actId="14100"/>
          <ac:spMkLst>
            <pc:docMk/>
            <pc:sldMk cId="4030571090" sldId="275"/>
            <ac:spMk id="9" creationId="{AC594DF9-DA09-8B7B-63C4-DC170A2F69F2}"/>
          </ac:spMkLst>
        </pc:spChg>
        <pc:spChg chg="add mod">
          <ac:chgData name="夏冲 冯" userId="1e6e49331b9dff93" providerId="LiveId" clId="{10E61276-577E-3F49-931F-3D59CDEDF60C}" dt="2023-11-15T11:11:56.068" v="1197"/>
          <ac:spMkLst>
            <pc:docMk/>
            <pc:sldMk cId="4030571090" sldId="275"/>
            <ac:spMk id="10" creationId="{7170B2D8-4DA9-87E2-5374-F025F2C77D07}"/>
          </ac:spMkLst>
        </pc:spChg>
        <pc:spChg chg="add mod">
          <ac:chgData name="夏冲 冯" userId="1e6e49331b9dff93" providerId="LiveId" clId="{10E61276-577E-3F49-931F-3D59CDEDF60C}" dt="2023-11-15T11:11:58.902" v="1203"/>
          <ac:spMkLst>
            <pc:docMk/>
            <pc:sldMk cId="4030571090" sldId="275"/>
            <ac:spMk id="11" creationId="{76C73E5D-F384-F32D-3C66-A90D2FFBF1DF}"/>
          </ac:spMkLst>
        </pc:spChg>
        <pc:spChg chg="add mod">
          <ac:chgData name="夏冲 冯" userId="1e6e49331b9dff93" providerId="LiveId" clId="{10E61276-577E-3F49-931F-3D59CDEDF60C}" dt="2023-11-15T11:11:52.739" v="1191"/>
          <ac:spMkLst>
            <pc:docMk/>
            <pc:sldMk cId="4030571090" sldId="275"/>
            <ac:spMk id="12" creationId="{5E7B1089-D6FE-5CA4-875E-17EF32C91C8E}"/>
          </ac:spMkLst>
        </pc:spChg>
        <pc:spChg chg="add mod">
          <ac:chgData name="夏冲 冯" userId="1e6e49331b9dff93" providerId="LiveId" clId="{10E61276-577E-3F49-931F-3D59CDEDF60C}" dt="2023-11-15T11:12:01.869" v="1209"/>
          <ac:spMkLst>
            <pc:docMk/>
            <pc:sldMk cId="4030571090" sldId="275"/>
            <ac:spMk id="13" creationId="{BE7AF9DD-1EA9-826C-8AE3-681E5B3C6071}"/>
          </ac:spMkLst>
        </pc:spChg>
        <pc:spChg chg="add mod">
          <ac:chgData name="夏冲 冯" userId="1e6e49331b9dff93" providerId="LiveId" clId="{10E61276-577E-3F49-931F-3D59CDEDF60C}" dt="2023-11-15T11:23:22.376" v="1513" actId="166"/>
          <ac:spMkLst>
            <pc:docMk/>
            <pc:sldMk cId="4030571090" sldId="275"/>
            <ac:spMk id="14" creationId="{7B2289BC-4FB2-67DA-6C04-6F239B813079}"/>
          </ac:spMkLst>
        </pc:spChg>
        <pc:spChg chg="add del mod">
          <ac:chgData name="夏冲 冯" userId="1e6e49331b9dff93" providerId="LiveId" clId="{10E61276-577E-3F49-931F-3D59CDEDF60C}" dt="2023-11-17T06:54:02.902" v="4883" actId="478"/>
          <ac:spMkLst>
            <pc:docMk/>
            <pc:sldMk cId="4030571090" sldId="275"/>
            <ac:spMk id="15" creationId="{B998C4F1-6090-C5ED-E4C6-A836B5D99C4D}"/>
          </ac:spMkLst>
        </pc:spChg>
        <pc:spChg chg="add del mod">
          <ac:chgData name="夏冲 冯" userId="1e6e49331b9dff93" providerId="LiveId" clId="{10E61276-577E-3F49-931F-3D59CDEDF60C}" dt="2023-11-17T06:54:02.902" v="4883" actId="478"/>
          <ac:spMkLst>
            <pc:docMk/>
            <pc:sldMk cId="4030571090" sldId="275"/>
            <ac:spMk id="16" creationId="{8A059CF9-DD0E-DDB0-A313-EBDC3543ACBA}"/>
          </ac:spMkLst>
        </pc:spChg>
        <pc:spChg chg="add del mod">
          <ac:chgData name="夏冲 冯" userId="1e6e49331b9dff93" providerId="LiveId" clId="{10E61276-577E-3F49-931F-3D59CDEDF60C}" dt="2023-11-17T06:54:02.902" v="4883" actId="478"/>
          <ac:spMkLst>
            <pc:docMk/>
            <pc:sldMk cId="4030571090" sldId="275"/>
            <ac:spMk id="17" creationId="{512952F1-A7C8-723D-07FF-0C5DF661423C}"/>
          </ac:spMkLst>
        </pc:spChg>
        <pc:spChg chg="add del mod">
          <ac:chgData name="夏冲 冯" userId="1e6e49331b9dff93" providerId="LiveId" clId="{10E61276-577E-3F49-931F-3D59CDEDF60C}" dt="2023-11-17T06:54:02.902" v="4883" actId="478"/>
          <ac:spMkLst>
            <pc:docMk/>
            <pc:sldMk cId="4030571090" sldId="275"/>
            <ac:spMk id="18" creationId="{E2A7F8A1-16C9-A827-96A3-778AB7E0770B}"/>
          </ac:spMkLst>
        </pc:spChg>
        <pc:spChg chg="add del mod">
          <ac:chgData name="夏冲 冯" userId="1e6e49331b9dff93" providerId="LiveId" clId="{10E61276-577E-3F49-931F-3D59CDEDF60C}" dt="2023-11-17T06:54:02.902" v="4883" actId="478"/>
          <ac:spMkLst>
            <pc:docMk/>
            <pc:sldMk cId="4030571090" sldId="275"/>
            <ac:spMk id="19" creationId="{5C5E8CE5-193D-5855-332A-E22BCE36FC50}"/>
          </ac:spMkLst>
        </pc:spChg>
        <pc:spChg chg="add del mod">
          <ac:chgData name="夏冲 冯" userId="1e6e49331b9dff93" providerId="LiveId" clId="{10E61276-577E-3F49-931F-3D59CDEDF60C}" dt="2023-11-17T06:28:21.006" v="4426" actId="478"/>
          <ac:spMkLst>
            <pc:docMk/>
            <pc:sldMk cId="4030571090" sldId="275"/>
            <ac:spMk id="20" creationId="{E0D21065-209F-9E6F-77D4-0C29A86EBAE4}"/>
          </ac:spMkLst>
        </pc:spChg>
        <pc:picChg chg="add del mod">
          <ac:chgData name="夏冲 冯" userId="1e6e49331b9dff93" providerId="LiveId" clId="{10E61276-577E-3F49-931F-3D59CDEDF60C}" dt="2023-11-15T11:09:24.272" v="983" actId="478"/>
          <ac:picMkLst>
            <pc:docMk/>
            <pc:sldMk cId="4030571090" sldId="275"/>
            <ac:picMk id="5" creationId="{BED1E86F-48E8-F0C4-A7E0-496EA6B29ACC}"/>
          </ac:picMkLst>
        </pc:picChg>
        <pc:picChg chg="add mod">
          <ac:chgData name="夏冲 冯" userId="1e6e49331b9dff93" providerId="LiveId" clId="{10E61276-577E-3F49-931F-3D59CDEDF60C}" dt="2023-11-15T11:10:09.550" v="1001" actId="1076"/>
          <ac:picMkLst>
            <pc:docMk/>
            <pc:sldMk cId="4030571090" sldId="275"/>
            <ac:picMk id="7" creationId="{C1D04980-98FF-E277-AC41-D9A9BF8B5C6C}"/>
          </ac:picMkLst>
        </pc:picChg>
      </pc:sldChg>
      <pc:sldChg chg="addSp delSp modSp new mod ord modTransition modAnim modNotesTx">
        <pc:chgData name="夏冲 冯" userId="1e6e49331b9dff93" providerId="LiveId" clId="{10E61276-577E-3F49-931F-3D59CDEDF60C}" dt="2023-11-17T08:55:00.950" v="5875"/>
        <pc:sldMkLst>
          <pc:docMk/>
          <pc:sldMk cId="2567463369" sldId="276"/>
        </pc:sldMkLst>
        <pc:spChg chg="add del mod">
          <ac:chgData name="夏冲 冯" userId="1e6e49331b9dff93" providerId="LiveId" clId="{10E61276-577E-3F49-931F-3D59CDEDF60C}" dt="2023-11-17T03:30:57.423" v="3480" actId="478"/>
          <ac:spMkLst>
            <pc:docMk/>
            <pc:sldMk cId="2567463369" sldId="276"/>
            <ac:spMk id="2" creationId="{9D0D095E-B099-8A96-8A83-CFDED0559166}"/>
          </ac:spMkLst>
        </pc:spChg>
        <pc:spChg chg="del">
          <ac:chgData name="夏冲 冯" userId="1e6e49331b9dff93" providerId="LiveId" clId="{10E61276-577E-3F49-931F-3D59CDEDF60C}" dt="2023-11-15T11:02:52.278" v="972" actId="478"/>
          <ac:spMkLst>
            <pc:docMk/>
            <pc:sldMk cId="2567463369" sldId="276"/>
            <ac:spMk id="2" creationId="{BC2D9208-2027-F3F1-AD96-20DB8F38C4EF}"/>
          </ac:spMkLst>
        </pc:spChg>
        <pc:spChg chg="add mod">
          <ac:chgData name="夏冲 冯" userId="1e6e49331b9dff93" providerId="LiveId" clId="{10E61276-577E-3F49-931F-3D59CDEDF60C}" dt="2023-11-17T06:59:31.995" v="5023" actId="20577"/>
          <ac:spMkLst>
            <pc:docMk/>
            <pc:sldMk cId="2567463369" sldId="276"/>
            <ac:spMk id="3" creationId="{5A394242-4D53-D35C-43A9-846CF4FB5DD1}"/>
          </ac:spMkLst>
        </pc:spChg>
        <pc:spChg chg="del">
          <ac:chgData name="夏冲 冯" userId="1e6e49331b9dff93" providerId="LiveId" clId="{10E61276-577E-3F49-931F-3D59CDEDF60C}" dt="2023-11-15T11:02:52.278" v="972" actId="478"/>
          <ac:spMkLst>
            <pc:docMk/>
            <pc:sldMk cId="2567463369" sldId="276"/>
            <ac:spMk id="3" creationId="{9408AAD4-966F-6CDF-CC6B-127A15A736E7}"/>
          </ac:spMkLst>
        </pc:spChg>
        <pc:spChg chg="add del mod">
          <ac:chgData name="夏冲 冯" userId="1e6e49331b9dff93" providerId="LiveId" clId="{10E61276-577E-3F49-931F-3D59CDEDF60C}" dt="2023-11-17T03:33:51.813" v="3742" actId="113"/>
          <ac:spMkLst>
            <pc:docMk/>
            <pc:sldMk cId="2567463369" sldId="276"/>
            <ac:spMk id="10" creationId="{0F674C4A-AB99-1429-1C62-9FABA3D40609}"/>
          </ac:spMkLst>
        </pc:spChg>
        <pc:picChg chg="add del mod">
          <ac:chgData name="夏冲 冯" userId="1e6e49331b9dff93" providerId="LiveId" clId="{10E61276-577E-3F49-931F-3D59CDEDF60C}" dt="2023-11-17T03:15:00.098" v="3380" actId="478"/>
          <ac:picMkLst>
            <pc:docMk/>
            <pc:sldMk cId="2567463369" sldId="276"/>
            <ac:picMk id="5" creationId="{A5F8D594-945B-A906-F9BE-75F9B03EEC38}"/>
          </ac:picMkLst>
        </pc:picChg>
        <pc:picChg chg="add mod">
          <ac:chgData name="夏冲 冯" userId="1e6e49331b9dff93" providerId="LiveId" clId="{10E61276-577E-3F49-931F-3D59CDEDF60C}" dt="2023-11-17T03:25:41.456" v="3429" actId="1076"/>
          <ac:picMkLst>
            <pc:docMk/>
            <pc:sldMk cId="2567463369" sldId="276"/>
            <ac:picMk id="7" creationId="{23632B24-13DB-247A-03DB-238259EB15DB}"/>
          </ac:picMkLst>
        </pc:picChg>
        <pc:picChg chg="add mod">
          <ac:chgData name="夏冲 冯" userId="1e6e49331b9dff93" providerId="LiveId" clId="{10E61276-577E-3F49-931F-3D59CDEDF60C}" dt="2023-11-17T03:27:04.842" v="3441" actId="1076"/>
          <ac:picMkLst>
            <pc:docMk/>
            <pc:sldMk cId="2567463369" sldId="276"/>
            <ac:picMk id="9" creationId="{58B99D5D-6F40-0A6A-54D7-D1FB5125E227}"/>
          </ac:picMkLst>
        </pc:picChg>
      </pc:sldChg>
      <pc:sldChg chg="add del">
        <pc:chgData name="夏冲 冯" userId="1e6e49331b9dff93" providerId="LiveId" clId="{10E61276-577E-3F49-931F-3D59CDEDF60C}" dt="2023-11-15T08:36:14.786" v="964" actId="2696"/>
        <pc:sldMkLst>
          <pc:docMk/>
          <pc:sldMk cId="3147275384" sldId="276"/>
        </pc:sldMkLst>
      </pc:sldChg>
      <pc:sldChg chg="addSp delSp modSp new mod modTransition delAnim modAnim modShow">
        <pc:chgData name="夏冲 冯" userId="1e6e49331b9dff93" providerId="LiveId" clId="{10E61276-577E-3F49-931F-3D59CDEDF60C}" dt="2023-11-17T08:48:35.881" v="5854" actId="14100"/>
        <pc:sldMkLst>
          <pc:docMk/>
          <pc:sldMk cId="545871014" sldId="277"/>
        </pc:sldMkLst>
        <pc:spChg chg="del">
          <ac:chgData name="夏冲 冯" userId="1e6e49331b9dff93" providerId="LiveId" clId="{10E61276-577E-3F49-931F-3D59CDEDF60C}" dt="2023-11-15T11:02:49.240" v="971" actId="478"/>
          <ac:spMkLst>
            <pc:docMk/>
            <pc:sldMk cId="545871014" sldId="277"/>
            <ac:spMk id="2" creationId="{36EDF323-7E76-71CA-0537-314F90D7B4DF}"/>
          </ac:spMkLst>
        </pc:spChg>
        <pc:spChg chg="add mod">
          <ac:chgData name="夏冲 冯" userId="1e6e49331b9dff93" providerId="LiveId" clId="{10E61276-577E-3F49-931F-3D59CDEDF60C}" dt="2023-11-17T07:05:08.396" v="5195" actId="1035"/>
          <ac:spMkLst>
            <pc:docMk/>
            <pc:sldMk cId="545871014" sldId="277"/>
            <ac:spMk id="2" creationId="{434D4369-7BF7-8D2E-64B5-4EF184EE61DE}"/>
          </ac:spMkLst>
        </pc:spChg>
        <pc:spChg chg="add mod">
          <ac:chgData name="夏冲 冯" userId="1e6e49331b9dff93" providerId="LiveId" clId="{10E61276-577E-3F49-931F-3D59CDEDF60C}" dt="2023-11-17T07:08:17.210" v="5200"/>
          <ac:spMkLst>
            <pc:docMk/>
            <pc:sldMk cId="545871014" sldId="277"/>
            <ac:spMk id="3" creationId="{01102E82-590A-EF87-76E9-76DFCA8CA8C9}"/>
          </ac:spMkLst>
        </pc:spChg>
        <pc:spChg chg="del">
          <ac:chgData name="夏冲 冯" userId="1e6e49331b9dff93" providerId="LiveId" clId="{10E61276-577E-3F49-931F-3D59CDEDF60C}" dt="2023-11-15T11:02:49.240" v="971" actId="478"/>
          <ac:spMkLst>
            <pc:docMk/>
            <pc:sldMk cId="545871014" sldId="277"/>
            <ac:spMk id="3" creationId="{26832966-C130-FCCC-FEE4-2A00CD5DE97D}"/>
          </ac:spMkLst>
        </pc:spChg>
        <pc:spChg chg="add mod">
          <ac:chgData name="夏冲 冯" userId="1e6e49331b9dff93" providerId="LiveId" clId="{10E61276-577E-3F49-931F-3D59CDEDF60C}" dt="2023-11-17T08:43:15.461" v="5533" actId="1036"/>
          <ac:spMkLst>
            <pc:docMk/>
            <pc:sldMk cId="545871014" sldId="277"/>
            <ac:spMk id="8" creationId="{48985FB3-EEB3-349E-6F0F-FCBF7404BE8C}"/>
          </ac:spMkLst>
        </pc:spChg>
        <pc:spChg chg="add mod">
          <ac:chgData name="夏冲 冯" userId="1e6e49331b9dff93" providerId="LiveId" clId="{10E61276-577E-3F49-931F-3D59CDEDF60C}" dt="2023-11-17T08:43:15.461" v="5533" actId="1036"/>
          <ac:spMkLst>
            <pc:docMk/>
            <pc:sldMk cId="545871014" sldId="277"/>
            <ac:spMk id="9" creationId="{ED84AB79-2DF3-77D4-2374-304E12A27D8B}"/>
          </ac:spMkLst>
        </pc:spChg>
        <pc:spChg chg="add mod">
          <ac:chgData name="夏冲 冯" userId="1e6e49331b9dff93" providerId="LiveId" clId="{10E61276-577E-3F49-931F-3D59CDEDF60C}" dt="2023-11-17T08:43:15.461" v="5533" actId="1036"/>
          <ac:spMkLst>
            <pc:docMk/>
            <pc:sldMk cId="545871014" sldId="277"/>
            <ac:spMk id="10" creationId="{47C7927F-CBEC-6516-582B-8BDE6A6047A5}"/>
          </ac:spMkLst>
        </pc:spChg>
        <pc:spChg chg="add mod">
          <ac:chgData name="夏冲 冯" userId="1e6e49331b9dff93" providerId="LiveId" clId="{10E61276-577E-3F49-931F-3D59CDEDF60C}" dt="2023-11-17T08:43:15.461" v="5533" actId="1036"/>
          <ac:spMkLst>
            <pc:docMk/>
            <pc:sldMk cId="545871014" sldId="277"/>
            <ac:spMk id="11" creationId="{617CBCE6-9BE7-D2C9-A32A-38BF9BD063FB}"/>
          </ac:spMkLst>
        </pc:spChg>
        <pc:spChg chg="add mod">
          <ac:chgData name="夏冲 冯" userId="1e6e49331b9dff93" providerId="LiveId" clId="{10E61276-577E-3F49-931F-3D59CDEDF60C}" dt="2023-11-17T08:48:35.881" v="5854" actId="14100"/>
          <ac:spMkLst>
            <pc:docMk/>
            <pc:sldMk cId="545871014" sldId="277"/>
            <ac:spMk id="13" creationId="{BB6B0A34-98AE-916B-8F5F-85B0C9BC31A4}"/>
          </ac:spMkLst>
        </pc:spChg>
        <pc:spChg chg="add del mod">
          <ac:chgData name="夏冲 冯" userId="1e6e49331b9dff93" providerId="LiveId" clId="{10E61276-577E-3F49-931F-3D59CDEDF60C}" dt="2023-11-17T08:42:45.763" v="5507"/>
          <ac:spMkLst>
            <pc:docMk/>
            <pc:sldMk cId="545871014" sldId="277"/>
            <ac:spMk id="14" creationId="{5B7218E7-22B5-EA5A-9C1B-0E092FA9F4BD}"/>
          </ac:spMkLst>
        </pc:spChg>
        <pc:spChg chg="add del mod">
          <ac:chgData name="夏冲 冯" userId="1e6e49331b9dff93" providerId="LiveId" clId="{10E61276-577E-3F49-931F-3D59CDEDF60C}" dt="2023-11-17T08:42:45.763" v="5507"/>
          <ac:spMkLst>
            <pc:docMk/>
            <pc:sldMk cId="545871014" sldId="277"/>
            <ac:spMk id="15" creationId="{C33C18BF-7268-FC9D-1F8C-63513BA96169}"/>
          </ac:spMkLst>
        </pc:spChg>
        <pc:spChg chg="add del mod">
          <ac:chgData name="夏冲 冯" userId="1e6e49331b9dff93" providerId="LiveId" clId="{10E61276-577E-3F49-931F-3D59CDEDF60C}" dt="2023-11-17T08:42:45.763" v="5507"/>
          <ac:spMkLst>
            <pc:docMk/>
            <pc:sldMk cId="545871014" sldId="277"/>
            <ac:spMk id="16" creationId="{8021D1DE-37D7-62CA-CA00-B5E01925ED2C}"/>
          </ac:spMkLst>
        </pc:spChg>
        <pc:spChg chg="add del mod">
          <ac:chgData name="夏冲 冯" userId="1e6e49331b9dff93" providerId="LiveId" clId="{10E61276-577E-3F49-931F-3D59CDEDF60C}" dt="2023-11-17T08:42:45.763" v="5507"/>
          <ac:spMkLst>
            <pc:docMk/>
            <pc:sldMk cId="545871014" sldId="277"/>
            <ac:spMk id="17" creationId="{8CE43764-BB41-8029-76D7-83701BED0B02}"/>
          </ac:spMkLst>
        </pc:spChg>
        <pc:spChg chg="add del mod">
          <ac:chgData name="夏冲 冯" userId="1e6e49331b9dff93" providerId="LiveId" clId="{10E61276-577E-3F49-931F-3D59CDEDF60C}" dt="2023-11-17T08:42:45.763" v="5507"/>
          <ac:spMkLst>
            <pc:docMk/>
            <pc:sldMk cId="545871014" sldId="277"/>
            <ac:spMk id="18" creationId="{B8CA1768-9D9E-FAE1-6AA1-542AD49BC678}"/>
          </ac:spMkLst>
        </pc:spChg>
        <pc:spChg chg="add del mod">
          <ac:chgData name="夏冲 冯" userId="1e6e49331b9dff93" providerId="LiveId" clId="{10E61276-577E-3F49-931F-3D59CDEDF60C}" dt="2023-11-17T08:43:33.879" v="5538" actId="478"/>
          <ac:spMkLst>
            <pc:docMk/>
            <pc:sldMk cId="545871014" sldId="277"/>
            <ac:spMk id="19" creationId="{9ECC0FC4-50BD-6415-C6B8-333FF0D3ABCA}"/>
          </ac:spMkLst>
        </pc:spChg>
        <pc:spChg chg="add del mod">
          <ac:chgData name="夏冲 冯" userId="1e6e49331b9dff93" providerId="LiveId" clId="{10E61276-577E-3F49-931F-3D59CDEDF60C}" dt="2023-11-17T08:43:33.879" v="5538" actId="478"/>
          <ac:spMkLst>
            <pc:docMk/>
            <pc:sldMk cId="545871014" sldId="277"/>
            <ac:spMk id="20" creationId="{E5449DAD-7B4A-AB59-A82B-2B3996BBECE7}"/>
          </ac:spMkLst>
        </pc:spChg>
        <pc:spChg chg="add del mod">
          <ac:chgData name="夏冲 冯" userId="1e6e49331b9dff93" providerId="LiveId" clId="{10E61276-577E-3F49-931F-3D59CDEDF60C}" dt="2023-11-17T08:43:33.879" v="5538" actId="478"/>
          <ac:spMkLst>
            <pc:docMk/>
            <pc:sldMk cId="545871014" sldId="277"/>
            <ac:spMk id="21" creationId="{25A74633-C717-C195-7952-676C7BD62FEB}"/>
          </ac:spMkLst>
        </pc:spChg>
        <pc:spChg chg="add del mod">
          <ac:chgData name="夏冲 冯" userId="1e6e49331b9dff93" providerId="LiveId" clId="{10E61276-577E-3F49-931F-3D59CDEDF60C}" dt="2023-11-17T08:43:33.879" v="5538" actId="478"/>
          <ac:spMkLst>
            <pc:docMk/>
            <pc:sldMk cId="545871014" sldId="277"/>
            <ac:spMk id="22" creationId="{D587F474-D81F-EE34-1DC4-A05884D8EF27}"/>
          </ac:spMkLst>
        </pc:spChg>
        <pc:spChg chg="add del mod">
          <ac:chgData name="夏冲 冯" userId="1e6e49331b9dff93" providerId="LiveId" clId="{10E61276-577E-3F49-931F-3D59CDEDF60C}" dt="2023-11-17T08:43:33.879" v="5538" actId="478"/>
          <ac:spMkLst>
            <pc:docMk/>
            <pc:sldMk cId="545871014" sldId="277"/>
            <ac:spMk id="23" creationId="{E7F47A5A-CF6B-3159-B811-97572FEAA582}"/>
          </ac:spMkLst>
        </pc:spChg>
        <pc:spChg chg="add del mod">
          <ac:chgData name="夏冲 冯" userId="1e6e49331b9dff93" providerId="LiveId" clId="{10E61276-577E-3F49-931F-3D59CDEDF60C}" dt="2023-11-17T08:43:36.578" v="5540" actId="478"/>
          <ac:spMkLst>
            <pc:docMk/>
            <pc:sldMk cId="545871014" sldId="277"/>
            <ac:spMk id="24" creationId="{AC1EBAA4-203D-A227-C2E3-C322F11CD8E3}"/>
          </ac:spMkLst>
        </pc:spChg>
        <pc:spChg chg="add del mod">
          <ac:chgData name="夏冲 冯" userId="1e6e49331b9dff93" providerId="LiveId" clId="{10E61276-577E-3F49-931F-3D59CDEDF60C}" dt="2023-11-17T08:43:37.129" v="5541" actId="478"/>
          <ac:spMkLst>
            <pc:docMk/>
            <pc:sldMk cId="545871014" sldId="277"/>
            <ac:spMk id="25" creationId="{E904A1A3-BA8A-0463-B984-52E08F556FEF}"/>
          </ac:spMkLst>
        </pc:spChg>
        <pc:spChg chg="add del mod">
          <ac:chgData name="夏冲 冯" userId="1e6e49331b9dff93" providerId="LiveId" clId="{10E61276-577E-3F49-931F-3D59CDEDF60C}" dt="2023-11-17T08:43:35.330" v="5539" actId="478"/>
          <ac:spMkLst>
            <pc:docMk/>
            <pc:sldMk cId="545871014" sldId="277"/>
            <ac:spMk id="26" creationId="{A0C5E408-5832-1E28-FB89-5601FD54E2C2}"/>
          </ac:spMkLst>
        </pc:spChg>
        <pc:spChg chg="add del mod">
          <ac:chgData name="夏冲 冯" userId="1e6e49331b9dff93" providerId="LiveId" clId="{10E61276-577E-3F49-931F-3D59CDEDF60C}" dt="2023-11-17T08:43:35.330" v="5539" actId="478"/>
          <ac:spMkLst>
            <pc:docMk/>
            <pc:sldMk cId="545871014" sldId="277"/>
            <ac:spMk id="27" creationId="{E9D0CB9A-5DDC-9CF7-4C36-572DBC44AFB1}"/>
          </ac:spMkLst>
        </pc:spChg>
        <pc:spChg chg="add del mod">
          <ac:chgData name="夏冲 冯" userId="1e6e49331b9dff93" providerId="LiveId" clId="{10E61276-577E-3F49-931F-3D59CDEDF60C}" dt="2023-11-17T08:43:35.330" v="5539" actId="478"/>
          <ac:spMkLst>
            <pc:docMk/>
            <pc:sldMk cId="545871014" sldId="277"/>
            <ac:spMk id="28" creationId="{55411A4A-DBB6-59E6-6DCF-AD610A07EF15}"/>
          </ac:spMkLst>
        </pc:spChg>
        <pc:spChg chg="add del mod">
          <ac:chgData name="夏冲 冯" userId="1e6e49331b9dff93" providerId="LiveId" clId="{10E61276-577E-3F49-931F-3D59CDEDF60C}" dt="2023-11-17T08:43:33.879" v="5538" actId="478"/>
          <ac:spMkLst>
            <pc:docMk/>
            <pc:sldMk cId="545871014" sldId="277"/>
            <ac:spMk id="29" creationId="{B32E9470-0B46-D935-D268-00C1894DC782}"/>
          </ac:spMkLst>
        </pc:spChg>
        <pc:spChg chg="add del mod">
          <ac:chgData name="夏冲 冯" userId="1e6e49331b9dff93" providerId="LiveId" clId="{10E61276-577E-3F49-931F-3D59CDEDF60C}" dt="2023-11-17T08:43:33.879" v="5538" actId="478"/>
          <ac:spMkLst>
            <pc:docMk/>
            <pc:sldMk cId="545871014" sldId="277"/>
            <ac:spMk id="30" creationId="{C67B6F35-56FF-187C-E078-5813D5D55539}"/>
          </ac:spMkLst>
        </pc:spChg>
        <pc:spChg chg="add del mod">
          <ac:chgData name="夏冲 冯" userId="1e6e49331b9dff93" providerId="LiveId" clId="{10E61276-577E-3F49-931F-3D59CDEDF60C}" dt="2023-11-17T08:43:33.879" v="5538" actId="478"/>
          <ac:spMkLst>
            <pc:docMk/>
            <pc:sldMk cId="545871014" sldId="277"/>
            <ac:spMk id="31" creationId="{21FF9C06-FA54-A080-940E-F7D19ADD7704}"/>
          </ac:spMkLst>
        </pc:spChg>
        <pc:spChg chg="add del mod">
          <ac:chgData name="夏冲 冯" userId="1e6e49331b9dff93" providerId="LiveId" clId="{10E61276-577E-3F49-931F-3D59CDEDF60C}" dt="2023-11-17T08:43:33.879" v="5538" actId="478"/>
          <ac:spMkLst>
            <pc:docMk/>
            <pc:sldMk cId="545871014" sldId="277"/>
            <ac:spMk id="32" creationId="{A571A560-9A7E-F7F8-3976-B399694AAE1A}"/>
          </ac:spMkLst>
        </pc:spChg>
        <pc:spChg chg="add del mod">
          <ac:chgData name="夏冲 冯" userId="1e6e49331b9dff93" providerId="LiveId" clId="{10E61276-577E-3F49-931F-3D59CDEDF60C}" dt="2023-11-17T08:43:33.879" v="5538" actId="478"/>
          <ac:spMkLst>
            <pc:docMk/>
            <pc:sldMk cId="545871014" sldId="277"/>
            <ac:spMk id="33" creationId="{A0E5E05C-393C-CB38-BB9A-17D99FF9DAA0}"/>
          </ac:spMkLst>
        </pc:spChg>
        <pc:spChg chg="add mod">
          <ac:chgData name="夏冲 冯" userId="1e6e49331b9dff93" providerId="LiveId" clId="{10E61276-577E-3F49-931F-3D59CDEDF60C}" dt="2023-11-17T08:43:45.562" v="5543" actId="1076"/>
          <ac:spMkLst>
            <pc:docMk/>
            <pc:sldMk cId="545871014" sldId="277"/>
            <ac:spMk id="34" creationId="{0C3062BF-1A48-40C5-A0FE-D9D0100C0B98}"/>
          </ac:spMkLst>
        </pc:spChg>
        <pc:spChg chg="add mod">
          <ac:chgData name="夏冲 冯" userId="1e6e49331b9dff93" providerId="LiveId" clId="{10E61276-577E-3F49-931F-3D59CDEDF60C}" dt="2023-11-17T08:43:45.562" v="5543" actId="1076"/>
          <ac:spMkLst>
            <pc:docMk/>
            <pc:sldMk cId="545871014" sldId="277"/>
            <ac:spMk id="35" creationId="{F11C2FD4-56B3-3F18-BB90-482855F6CDFA}"/>
          </ac:spMkLst>
        </pc:spChg>
        <pc:spChg chg="add mod">
          <ac:chgData name="夏冲 冯" userId="1e6e49331b9dff93" providerId="LiveId" clId="{10E61276-577E-3F49-931F-3D59CDEDF60C}" dt="2023-11-17T08:43:45.562" v="5543" actId="1076"/>
          <ac:spMkLst>
            <pc:docMk/>
            <pc:sldMk cId="545871014" sldId="277"/>
            <ac:spMk id="36" creationId="{E673EFA5-10A1-DF95-1B15-98F88A177E01}"/>
          </ac:spMkLst>
        </pc:spChg>
        <pc:spChg chg="add mod">
          <ac:chgData name="夏冲 冯" userId="1e6e49331b9dff93" providerId="LiveId" clId="{10E61276-577E-3F49-931F-3D59CDEDF60C}" dt="2023-11-17T08:43:45.562" v="5543" actId="1076"/>
          <ac:spMkLst>
            <pc:docMk/>
            <pc:sldMk cId="545871014" sldId="277"/>
            <ac:spMk id="37" creationId="{ABB558BD-BDE3-68E8-FFFC-B18D3C5749E7}"/>
          </ac:spMkLst>
        </pc:spChg>
        <pc:spChg chg="add mod">
          <ac:chgData name="夏冲 冯" userId="1e6e49331b9dff93" providerId="LiveId" clId="{10E61276-577E-3F49-931F-3D59CDEDF60C}" dt="2023-11-17T08:47:55.592" v="5849" actId="14861"/>
          <ac:spMkLst>
            <pc:docMk/>
            <pc:sldMk cId="545871014" sldId="277"/>
            <ac:spMk id="38" creationId="{DC9647A8-7B00-65A4-127C-ADE5A0F2AED7}"/>
          </ac:spMkLst>
        </pc:spChg>
        <pc:spChg chg="add mod">
          <ac:chgData name="夏冲 冯" userId="1e6e49331b9dff93" providerId="LiveId" clId="{10E61276-577E-3F49-931F-3D59CDEDF60C}" dt="2023-11-17T08:43:48.619" v="5545" actId="1076"/>
          <ac:spMkLst>
            <pc:docMk/>
            <pc:sldMk cId="545871014" sldId="277"/>
            <ac:spMk id="39" creationId="{2DC81E58-2D48-B598-8A71-2E55E0DC6C30}"/>
          </ac:spMkLst>
        </pc:spChg>
        <pc:spChg chg="add mod">
          <ac:chgData name="夏冲 冯" userId="1e6e49331b9dff93" providerId="LiveId" clId="{10E61276-577E-3F49-931F-3D59CDEDF60C}" dt="2023-11-17T08:43:48.619" v="5545" actId="1076"/>
          <ac:spMkLst>
            <pc:docMk/>
            <pc:sldMk cId="545871014" sldId="277"/>
            <ac:spMk id="40" creationId="{808736CC-AF65-40DD-38E7-A2525F7C4B68}"/>
          </ac:spMkLst>
        </pc:spChg>
        <pc:spChg chg="add mod">
          <ac:chgData name="夏冲 冯" userId="1e6e49331b9dff93" providerId="LiveId" clId="{10E61276-577E-3F49-931F-3D59CDEDF60C}" dt="2023-11-17T08:43:48.619" v="5545" actId="1076"/>
          <ac:spMkLst>
            <pc:docMk/>
            <pc:sldMk cId="545871014" sldId="277"/>
            <ac:spMk id="41" creationId="{3A92E11C-8CAD-35A3-DFD8-5279E362AA94}"/>
          </ac:spMkLst>
        </pc:spChg>
        <pc:spChg chg="add mod">
          <ac:chgData name="夏冲 冯" userId="1e6e49331b9dff93" providerId="LiveId" clId="{10E61276-577E-3F49-931F-3D59CDEDF60C}" dt="2023-11-17T08:43:48.619" v="5545" actId="1076"/>
          <ac:spMkLst>
            <pc:docMk/>
            <pc:sldMk cId="545871014" sldId="277"/>
            <ac:spMk id="42" creationId="{D53E36FC-D64C-1411-B154-D705C131BFC8}"/>
          </ac:spMkLst>
        </pc:spChg>
        <pc:spChg chg="add mod">
          <ac:chgData name="夏冲 冯" userId="1e6e49331b9dff93" providerId="LiveId" clId="{10E61276-577E-3F49-931F-3D59CDEDF60C}" dt="2023-11-17T08:45:44.337" v="5697" actId="108"/>
          <ac:spMkLst>
            <pc:docMk/>
            <pc:sldMk cId="545871014" sldId="277"/>
            <ac:spMk id="43" creationId="{2A69E834-2D17-8528-58C0-CF6CADFDACE4}"/>
          </ac:spMkLst>
        </pc:spChg>
        <pc:spChg chg="add mod">
          <ac:chgData name="夏冲 冯" userId="1e6e49331b9dff93" providerId="LiveId" clId="{10E61276-577E-3F49-931F-3D59CDEDF60C}" dt="2023-11-17T08:43:53.629" v="5547" actId="1076"/>
          <ac:spMkLst>
            <pc:docMk/>
            <pc:sldMk cId="545871014" sldId="277"/>
            <ac:spMk id="44" creationId="{1B64AD49-8544-71D4-4DE0-5AC8EE1DC919}"/>
          </ac:spMkLst>
        </pc:spChg>
        <pc:spChg chg="add mod">
          <ac:chgData name="夏冲 冯" userId="1e6e49331b9dff93" providerId="LiveId" clId="{10E61276-577E-3F49-931F-3D59CDEDF60C}" dt="2023-11-17T08:43:53.629" v="5547" actId="1076"/>
          <ac:spMkLst>
            <pc:docMk/>
            <pc:sldMk cId="545871014" sldId="277"/>
            <ac:spMk id="45" creationId="{C2D77704-0780-FDE5-FE13-901290756BE0}"/>
          </ac:spMkLst>
        </pc:spChg>
        <pc:spChg chg="add mod">
          <ac:chgData name="夏冲 冯" userId="1e6e49331b9dff93" providerId="LiveId" clId="{10E61276-577E-3F49-931F-3D59CDEDF60C}" dt="2023-11-17T08:43:53.629" v="5547" actId="1076"/>
          <ac:spMkLst>
            <pc:docMk/>
            <pc:sldMk cId="545871014" sldId="277"/>
            <ac:spMk id="46" creationId="{5286A603-56B0-C071-7255-7A11B9F6BC76}"/>
          </ac:spMkLst>
        </pc:spChg>
        <pc:spChg chg="add mod">
          <ac:chgData name="夏冲 冯" userId="1e6e49331b9dff93" providerId="LiveId" clId="{10E61276-577E-3F49-931F-3D59CDEDF60C}" dt="2023-11-17T08:43:53.629" v="5547" actId="1076"/>
          <ac:spMkLst>
            <pc:docMk/>
            <pc:sldMk cId="545871014" sldId="277"/>
            <ac:spMk id="47" creationId="{069E20F7-BCC3-DBEE-4670-4B6F953BB42B}"/>
          </ac:spMkLst>
        </pc:spChg>
        <pc:spChg chg="add mod">
          <ac:chgData name="夏冲 冯" userId="1e6e49331b9dff93" providerId="LiveId" clId="{10E61276-577E-3F49-931F-3D59CDEDF60C}" dt="2023-11-17T08:45:46.624" v="5698" actId="108"/>
          <ac:spMkLst>
            <pc:docMk/>
            <pc:sldMk cId="545871014" sldId="277"/>
            <ac:spMk id="48" creationId="{F03EDD65-D42C-1441-1D2A-4ECA9734F9F5}"/>
          </ac:spMkLst>
        </pc:spChg>
        <pc:picChg chg="add del mod">
          <ac:chgData name="夏冲 冯" userId="1e6e49331b9dff93" providerId="LiveId" clId="{10E61276-577E-3F49-931F-3D59CDEDF60C}" dt="2023-11-17T07:19:35.623" v="5223" actId="478"/>
          <ac:picMkLst>
            <pc:docMk/>
            <pc:sldMk cId="545871014" sldId="277"/>
            <ac:picMk id="5" creationId="{CE1FE7A1-F3DF-5883-BEE3-84CA8636EA1D}"/>
          </ac:picMkLst>
        </pc:picChg>
        <pc:picChg chg="add del mod">
          <ac:chgData name="夏冲 冯" userId="1e6e49331b9dff93" providerId="LiveId" clId="{10E61276-577E-3F49-931F-3D59CDEDF60C}" dt="2023-11-17T07:19:36.130" v="5226" actId="478"/>
          <ac:picMkLst>
            <pc:docMk/>
            <pc:sldMk cId="545871014" sldId="277"/>
            <ac:picMk id="7" creationId="{D7183E1F-7F31-4C23-5BF4-E8724AABDB9D}"/>
          </ac:picMkLst>
        </pc:picChg>
        <pc:picChg chg="add del mod">
          <ac:chgData name="夏冲 冯" userId="1e6e49331b9dff93" providerId="LiveId" clId="{10E61276-577E-3F49-931F-3D59CDEDF60C}" dt="2023-11-17T08:41:12.426" v="5417" actId="478"/>
          <ac:picMkLst>
            <pc:docMk/>
            <pc:sldMk cId="545871014" sldId="277"/>
            <ac:picMk id="12" creationId="{8BF0A2A1-4CCF-8BA9-E3A0-123178C1E1D6}"/>
          </ac:picMkLst>
        </pc:picChg>
        <pc:picChg chg="add del mod">
          <ac:chgData name="夏冲 冯" userId="1e6e49331b9dff93" providerId="LiveId" clId="{10E61276-577E-3F49-931F-3D59CDEDF60C}" dt="2023-11-17T07:08:18.466" v="5201" actId="478"/>
          <ac:picMkLst>
            <pc:docMk/>
            <pc:sldMk cId="545871014" sldId="277"/>
            <ac:picMk id="3074" creationId="{73EBBA62-51E7-B7BC-C883-7C669A21A7CA}"/>
          </ac:picMkLst>
        </pc:picChg>
        <pc:picChg chg="add del mod">
          <ac:chgData name="夏冲 冯" userId="1e6e49331b9dff93" providerId="LiveId" clId="{10E61276-577E-3F49-931F-3D59CDEDF60C}" dt="2023-11-17T07:09:18.392" v="5205" actId="478"/>
          <ac:picMkLst>
            <pc:docMk/>
            <pc:sldMk cId="545871014" sldId="277"/>
            <ac:picMk id="3076" creationId="{D1DC5D63-6045-5CFF-9A9C-37B6A5C8C44A}"/>
          </ac:picMkLst>
        </pc:picChg>
        <pc:picChg chg="add del mod">
          <ac:chgData name="夏冲 冯" userId="1e6e49331b9dff93" providerId="LiveId" clId="{10E61276-577E-3F49-931F-3D59CDEDF60C}" dt="2023-11-17T07:16:39.017" v="5211" actId="478"/>
          <ac:picMkLst>
            <pc:docMk/>
            <pc:sldMk cId="545871014" sldId="277"/>
            <ac:picMk id="3078" creationId="{5E17C91F-7B95-AC1F-637F-6184B228F82B}"/>
          </ac:picMkLst>
        </pc:picChg>
      </pc:sldChg>
      <pc:sldChg chg="add del modAnim">
        <pc:chgData name="夏冲 冯" userId="1e6e49331b9dff93" providerId="LiveId" clId="{10E61276-577E-3F49-931F-3D59CDEDF60C}" dt="2023-11-17T02:11:15.121" v="2116" actId="2696"/>
        <pc:sldMkLst>
          <pc:docMk/>
          <pc:sldMk cId="3152339430" sldId="278"/>
        </pc:sldMkLst>
      </pc:sldChg>
      <pc:sldChg chg="addSp delSp modSp new mod modTransition modAnim">
        <pc:chgData name="夏冲 冯" userId="1e6e49331b9dff93" providerId="LiveId" clId="{10E61276-577E-3F49-931F-3D59CDEDF60C}" dt="2023-11-17T06:57:50.328" v="4981" actId="1037"/>
        <pc:sldMkLst>
          <pc:docMk/>
          <pc:sldMk cId="3991212852" sldId="278"/>
        </pc:sldMkLst>
        <pc:spChg chg="del">
          <ac:chgData name="夏冲 冯" userId="1e6e49331b9dff93" providerId="LiveId" clId="{10E61276-577E-3F49-931F-3D59CDEDF60C}" dt="2023-11-17T02:20:43.056" v="2188" actId="478"/>
          <ac:spMkLst>
            <pc:docMk/>
            <pc:sldMk cId="3991212852" sldId="278"/>
            <ac:spMk id="2" creationId="{AA86B5C6-B65B-A8DF-D7C9-0064C9200FE4}"/>
          </ac:spMkLst>
        </pc:spChg>
        <pc:spChg chg="del">
          <ac:chgData name="夏冲 冯" userId="1e6e49331b9dff93" providerId="LiveId" clId="{10E61276-577E-3F49-931F-3D59CDEDF60C}" dt="2023-11-17T02:20:43.056" v="2188" actId="478"/>
          <ac:spMkLst>
            <pc:docMk/>
            <pc:sldMk cId="3991212852" sldId="278"/>
            <ac:spMk id="3" creationId="{F81709D2-DDC8-2E34-0460-06C9733072DF}"/>
          </ac:spMkLst>
        </pc:spChg>
        <pc:spChg chg="add mod">
          <ac:chgData name="夏冲 冯" userId="1e6e49331b9dff93" providerId="LiveId" clId="{10E61276-577E-3F49-931F-3D59CDEDF60C}" dt="2023-11-17T02:27:09.875" v="2499"/>
          <ac:spMkLst>
            <pc:docMk/>
            <pc:sldMk cId="3991212852" sldId="278"/>
            <ac:spMk id="4" creationId="{FB243815-2463-0AA4-6B6F-70B5F39EBDF1}"/>
          </ac:spMkLst>
        </pc:spChg>
        <pc:spChg chg="add del mod">
          <ac:chgData name="夏冲 冯" userId="1e6e49331b9dff93" providerId="LiveId" clId="{10E61276-577E-3F49-931F-3D59CDEDF60C}" dt="2023-11-17T06:28:36.251" v="4431" actId="478"/>
          <ac:spMkLst>
            <pc:docMk/>
            <pc:sldMk cId="3991212852" sldId="278"/>
            <ac:spMk id="9" creationId="{4F9D75FF-8027-BE92-8D54-24CAF049C17B}"/>
          </ac:spMkLst>
        </pc:spChg>
        <pc:spChg chg="add mod">
          <ac:chgData name="夏冲 冯" userId="1e6e49331b9dff93" providerId="LiveId" clId="{10E61276-577E-3F49-931F-3D59CDEDF60C}" dt="2023-11-17T03:05:09.055" v="3283" actId="1076"/>
          <ac:spMkLst>
            <pc:docMk/>
            <pc:sldMk cId="3991212852" sldId="278"/>
            <ac:spMk id="12" creationId="{6D93CD86-A4BC-6E74-0B96-7DF9E7CC9DC0}"/>
          </ac:spMkLst>
        </pc:spChg>
        <pc:spChg chg="add mod">
          <ac:chgData name="夏冲 冯" userId="1e6e49331b9dff93" providerId="LiveId" clId="{10E61276-577E-3F49-931F-3D59CDEDF60C}" dt="2023-11-17T03:05:11.102" v="3284" actId="1076"/>
          <ac:spMkLst>
            <pc:docMk/>
            <pc:sldMk cId="3991212852" sldId="278"/>
            <ac:spMk id="13" creationId="{8CBFE686-6780-E603-321D-5C9D7D064F20}"/>
          </ac:spMkLst>
        </pc:spChg>
        <pc:spChg chg="add mod">
          <ac:chgData name="夏冲 冯" userId="1e6e49331b9dff93" providerId="LiveId" clId="{10E61276-577E-3F49-931F-3D59CDEDF60C}" dt="2023-11-17T03:07:10.838" v="3327" actId="1076"/>
          <ac:spMkLst>
            <pc:docMk/>
            <pc:sldMk cId="3991212852" sldId="278"/>
            <ac:spMk id="14" creationId="{62090B0A-186D-BE26-96DE-19ABCDEC75F0}"/>
          </ac:spMkLst>
        </pc:spChg>
        <pc:spChg chg="add mod">
          <ac:chgData name="夏冲 冯" userId="1e6e49331b9dff93" providerId="LiveId" clId="{10E61276-577E-3F49-931F-3D59CDEDF60C}" dt="2023-11-17T06:57:50.328" v="4981" actId="1037"/>
          <ac:spMkLst>
            <pc:docMk/>
            <pc:sldMk cId="3991212852" sldId="278"/>
            <ac:spMk id="15" creationId="{48805892-5CF6-F388-37A7-E9841DA4E210}"/>
          </ac:spMkLst>
        </pc:spChg>
        <pc:spChg chg="add mod">
          <ac:chgData name="夏冲 冯" userId="1e6e49331b9dff93" providerId="LiveId" clId="{10E61276-577E-3F49-931F-3D59CDEDF60C}" dt="2023-11-17T06:28:40.104" v="4433" actId="167"/>
          <ac:spMkLst>
            <pc:docMk/>
            <pc:sldMk cId="3991212852" sldId="278"/>
            <ac:spMk id="16" creationId="{EC45856B-22D0-A63B-32AE-566841B83F93}"/>
          </ac:spMkLst>
        </pc:spChg>
        <pc:picChg chg="add del mod">
          <ac:chgData name="夏冲 冯" userId="1e6e49331b9dff93" providerId="LiveId" clId="{10E61276-577E-3F49-931F-3D59CDEDF60C}" dt="2023-11-17T03:02:46.201" v="3233" actId="478"/>
          <ac:picMkLst>
            <pc:docMk/>
            <pc:sldMk cId="3991212852" sldId="278"/>
            <ac:picMk id="5" creationId="{AC065A41-4651-3641-9909-3180B682DD32}"/>
          </ac:picMkLst>
        </pc:picChg>
        <pc:picChg chg="add del mod">
          <ac:chgData name="夏冲 冯" userId="1e6e49331b9dff93" providerId="LiveId" clId="{10E61276-577E-3F49-931F-3D59CDEDF60C}" dt="2023-11-17T03:02:43.152" v="3230" actId="478"/>
          <ac:picMkLst>
            <pc:docMk/>
            <pc:sldMk cId="3991212852" sldId="278"/>
            <ac:picMk id="6" creationId="{D3863521-04FA-3D70-D87A-498D15BE8579}"/>
          </ac:picMkLst>
        </pc:picChg>
        <pc:picChg chg="add mod">
          <ac:chgData name="夏冲 冯" userId="1e6e49331b9dff93" providerId="LiveId" clId="{10E61276-577E-3F49-931F-3D59CDEDF60C}" dt="2023-11-17T03:06:18.755" v="3321" actId="1076"/>
          <ac:picMkLst>
            <pc:docMk/>
            <pc:sldMk cId="3991212852" sldId="278"/>
            <ac:picMk id="8" creationId="{8612704E-2B06-B510-2ABF-E5D0A83DBFA5}"/>
          </ac:picMkLst>
        </pc:picChg>
        <pc:picChg chg="add mod">
          <ac:chgData name="夏冲 冯" userId="1e6e49331b9dff93" providerId="LiveId" clId="{10E61276-577E-3F49-931F-3D59CDEDF60C}" dt="2023-11-17T03:05:05.105" v="3280" actId="1076"/>
          <ac:picMkLst>
            <pc:docMk/>
            <pc:sldMk cId="3991212852" sldId="278"/>
            <ac:picMk id="10" creationId="{B1F02680-BA9B-E3E9-1F31-3D5FAD0EBFCA}"/>
          </ac:picMkLst>
        </pc:picChg>
        <pc:picChg chg="add mod">
          <ac:chgData name="夏冲 冯" userId="1e6e49331b9dff93" providerId="LiveId" clId="{10E61276-577E-3F49-931F-3D59CDEDF60C}" dt="2023-11-17T03:05:07.535" v="3282" actId="1076"/>
          <ac:picMkLst>
            <pc:docMk/>
            <pc:sldMk cId="3991212852" sldId="278"/>
            <ac:picMk id="11" creationId="{B72F5BEB-7B33-C260-1A3C-BC929A48DE0C}"/>
          </ac:picMkLst>
        </pc:picChg>
      </pc:sldChg>
      <pc:sldChg chg="add del">
        <pc:chgData name="夏冲 冯" userId="1e6e49331b9dff93" providerId="LiveId" clId="{10E61276-577E-3F49-931F-3D59CDEDF60C}" dt="2023-11-17T02:14:03.342" v="2127"/>
        <pc:sldMkLst>
          <pc:docMk/>
          <pc:sldMk cId="4033519025" sldId="278"/>
        </pc:sldMkLst>
      </pc:sldChg>
      <pc:sldChg chg="addSp delSp modSp new mod modTransition addAnim delAnim modAnim">
        <pc:chgData name="夏冲 冯" userId="1e6e49331b9dff93" providerId="LiveId" clId="{10E61276-577E-3F49-931F-3D59CDEDF60C}" dt="2023-11-17T08:53:23.721" v="5868"/>
        <pc:sldMkLst>
          <pc:docMk/>
          <pc:sldMk cId="3745581416" sldId="279"/>
        </pc:sldMkLst>
        <pc:spChg chg="del">
          <ac:chgData name="夏冲 冯" userId="1e6e49331b9dff93" providerId="LiveId" clId="{10E61276-577E-3F49-931F-3D59CDEDF60C}" dt="2023-11-17T02:21:25.620" v="2219" actId="478"/>
          <ac:spMkLst>
            <pc:docMk/>
            <pc:sldMk cId="3745581416" sldId="279"/>
            <ac:spMk id="2" creationId="{BD52FA7C-4D9F-B977-6F9B-73FEDCC2A484}"/>
          </ac:spMkLst>
        </pc:spChg>
        <pc:spChg chg="del">
          <ac:chgData name="夏冲 冯" userId="1e6e49331b9dff93" providerId="LiveId" clId="{10E61276-577E-3F49-931F-3D59CDEDF60C}" dt="2023-11-17T02:21:25.620" v="2219" actId="478"/>
          <ac:spMkLst>
            <pc:docMk/>
            <pc:sldMk cId="3745581416" sldId="279"/>
            <ac:spMk id="3" creationId="{D5C86E54-0F7D-6869-D9B3-3565E3642AC8}"/>
          </ac:spMkLst>
        </pc:spChg>
        <pc:spChg chg="add mod">
          <ac:chgData name="夏冲 冯" userId="1e6e49331b9dff93" providerId="LiveId" clId="{10E61276-577E-3F49-931F-3D59CDEDF60C}" dt="2023-11-17T02:24:32.252" v="2402" actId="20577"/>
          <ac:spMkLst>
            <pc:docMk/>
            <pc:sldMk cId="3745581416" sldId="279"/>
            <ac:spMk id="4" creationId="{826ABD68-D40C-1CFD-88E6-7BF535FE9615}"/>
          </ac:spMkLst>
        </pc:spChg>
        <pc:spChg chg="add del mod">
          <ac:chgData name="夏冲 冯" userId="1e6e49331b9dff93" providerId="LiveId" clId="{10E61276-577E-3F49-931F-3D59CDEDF60C}" dt="2023-11-17T02:25:28.724" v="2407" actId="21"/>
          <ac:spMkLst>
            <pc:docMk/>
            <pc:sldMk cId="3745581416" sldId="279"/>
            <ac:spMk id="8" creationId="{0C7E92CA-49FF-9C51-67B0-4197C7A2085F}"/>
          </ac:spMkLst>
        </pc:spChg>
        <pc:spChg chg="add mod">
          <ac:chgData name="夏冲 冯" userId="1e6e49331b9dff93" providerId="LiveId" clId="{10E61276-577E-3F49-931F-3D59CDEDF60C}" dt="2023-11-17T02:27:44.812" v="2518" actId="1076"/>
          <ac:spMkLst>
            <pc:docMk/>
            <pc:sldMk cId="3745581416" sldId="279"/>
            <ac:spMk id="9" creationId="{66E5C0A7-D1ED-1345-EF55-B6E10539D761}"/>
          </ac:spMkLst>
        </pc:spChg>
        <pc:spChg chg="add del">
          <ac:chgData name="夏冲 冯" userId="1e6e49331b9dff93" providerId="LiveId" clId="{10E61276-577E-3F49-931F-3D59CDEDF60C}" dt="2023-11-17T02:28:32.780" v="2522" actId="478"/>
          <ac:spMkLst>
            <pc:docMk/>
            <pc:sldMk cId="3745581416" sldId="279"/>
            <ac:spMk id="10" creationId="{E84A0E66-645F-A590-BE64-36DDE91037E4}"/>
          </ac:spMkLst>
        </pc:spChg>
        <pc:spChg chg="add del mod">
          <ac:chgData name="夏冲 冯" userId="1e6e49331b9dff93" providerId="LiveId" clId="{10E61276-577E-3F49-931F-3D59CDEDF60C}" dt="2023-11-17T02:29:46.597" v="2534" actId="478"/>
          <ac:spMkLst>
            <pc:docMk/>
            <pc:sldMk cId="3745581416" sldId="279"/>
            <ac:spMk id="11" creationId="{0D42DB56-A838-2684-8D66-9B043C17DC8F}"/>
          </ac:spMkLst>
        </pc:spChg>
        <pc:spChg chg="add del mod">
          <ac:chgData name="夏冲 冯" userId="1e6e49331b9dff93" providerId="LiveId" clId="{10E61276-577E-3F49-931F-3D59CDEDF60C}" dt="2023-11-17T02:37:43.443" v="2867" actId="207"/>
          <ac:spMkLst>
            <pc:docMk/>
            <pc:sldMk cId="3745581416" sldId="279"/>
            <ac:spMk id="12" creationId="{E15B9157-EC6A-31B1-83B6-19311BE91CC5}"/>
          </ac:spMkLst>
        </pc:spChg>
        <pc:spChg chg="add mod">
          <ac:chgData name="夏冲 冯" userId="1e6e49331b9dff93" providerId="LiveId" clId="{10E61276-577E-3F49-931F-3D59CDEDF60C}" dt="2023-11-17T02:36:43.073" v="2548" actId="1076"/>
          <ac:spMkLst>
            <pc:docMk/>
            <pc:sldMk cId="3745581416" sldId="279"/>
            <ac:spMk id="13" creationId="{AF0206D1-5C50-E993-281B-95DC3E8AC64F}"/>
          </ac:spMkLst>
        </pc:spChg>
        <pc:spChg chg="add mod">
          <ac:chgData name="夏冲 冯" userId="1e6e49331b9dff93" providerId="LiveId" clId="{10E61276-577E-3F49-931F-3D59CDEDF60C}" dt="2023-11-17T02:39:35.954" v="2884" actId="1076"/>
          <ac:spMkLst>
            <pc:docMk/>
            <pc:sldMk cId="3745581416" sldId="279"/>
            <ac:spMk id="14" creationId="{68820427-6028-5FF7-1475-5510841B2B6F}"/>
          </ac:spMkLst>
        </pc:spChg>
        <pc:spChg chg="add mod">
          <ac:chgData name="夏冲 冯" userId="1e6e49331b9dff93" providerId="LiveId" clId="{10E61276-577E-3F49-931F-3D59CDEDF60C}" dt="2023-11-17T02:41:18.111" v="2895" actId="108"/>
          <ac:spMkLst>
            <pc:docMk/>
            <pc:sldMk cId="3745581416" sldId="279"/>
            <ac:spMk id="15" creationId="{4A4AF98A-D643-68F9-6446-C71F8241A128}"/>
          </ac:spMkLst>
        </pc:spChg>
        <pc:picChg chg="add mod">
          <ac:chgData name="夏冲 冯" userId="1e6e49331b9dff93" providerId="LiveId" clId="{10E61276-577E-3F49-931F-3D59CDEDF60C}" dt="2023-11-17T02:35:18.150" v="2539" actId="1076"/>
          <ac:picMkLst>
            <pc:docMk/>
            <pc:sldMk cId="3745581416" sldId="279"/>
            <ac:picMk id="5" creationId="{3D49BED7-C4A2-7974-DFE4-0D530AAC4A8E}"/>
          </ac:picMkLst>
        </pc:picChg>
        <pc:picChg chg="add mod">
          <ac:chgData name="夏冲 冯" userId="1e6e49331b9dff93" providerId="LiveId" clId="{10E61276-577E-3F49-931F-3D59CDEDF60C}" dt="2023-11-17T02:27:48.462" v="2520" actId="1076"/>
          <ac:picMkLst>
            <pc:docMk/>
            <pc:sldMk cId="3745581416" sldId="279"/>
            <ac:picMk id="6" creationId="{14FC8725-3FFD-28CC-75C7-A191F19935CE}"/>
          </ac:picMkLst>
        </pc:picChg>
        <pc:picChg chg="add del mod">
          <ac:chgData name="夏冲 冯" userId="1e6e49331b9dff93" providerId="LiveId" clId="{10E61276-577E-3F49-931F-3D59CDEDF60C}" dt="2023-11-17T02:25:25.195" v="2405" actId="21"/>
          <ac:picMkLst>
            <pc:docMk/>
            <pc:sldMk cId="3745581416" sldId="279"/>
            <ac:picMk id="7" creationId="{7B4B46E2-AAD0-92ED-C0CD-842086DA1799}"/>
          </ac:picMkLst>
        </pc:picChg>
      </pc:sldChg>
      <pc:sldChg chg="addSp delSp modSp new mod modTransition delAnim modAnim">
        <pc:chgData name="夏冲 冯" userId="1e6e49331b9dff93" providerId="LiveId" clId="{10E61276-577E-3F49-931F-3D59CDEDF60C}" dt="2023-11-17T08:54:16.870" v="5874" actId="1076"/>
        <pc:sldMkLst>
          <pc:docMk/>
          <pc:sldMk cId="2109348372" sldId="280"/>
        </pc:sldMkLst>
        <pc:spChg chg="del">
          <ac:chgData name="夏冲 冯" userId="1e6e49331b9dff93" providerId="LiveId" clId="{10E61276-577E-3F49-931F-3D59CDEDF60C}" dt="2023-11-17T02:25:23.153" v="2404" actId="478"/>
          <ac:spMkLst>
            <pc:docMk/>
            <pc:sldMk cId="2109348372" sldId="280"/>
            <ac:spMk id="2" creationId="{22A28817-7E53-7E21-002E-BB819FC46271}"/>
          </ac:spMkLst>
        </pc:spChg>
        <pc:spChg chg="del">
          <ac:chgData name="夏冲 冯" userId="1e6e49331b9dff93" providerId="LiveId" clId="{10E61276-577E-3F49-931F-3D59CDEDF60C}" dt="2023-11-17T02:25:23.153" v="2404" actId="478"/>
          <ac:spMkLst>
            <pc:docMk/>
            <pc:sldMk cId="2109348372" sldId="280"/>
            <ac:spMk id="3" creationId="{E42250D4-B72A-63F6-D542-ABF3A0977D3B}"/>
          </ac:spMkLst>
        </pc:spChg>
        <pc:spChg chg="add del mod">
          <ac:chgData name="夏冲 冯" userId="1e6e49331b9dff93" providerId="LiveId" clId="{10E61276-577E-3F49-931F-3D59CDEDF60C}" dt="2023-11-17T02:42:49.701" v="2915" actId="478"/>
          <ac:spMkLst>
            <pc:docMk/>
            <pc:sldMk cId="2109348372" sldId="280"/>
            <ac:spMk id="5" creationId="{CFFB627A-F83C-D5F1-3C5B-01F69A670DDB}"/>
          </ac:spMkLst>
        </pc:spChg>
        <pc:spChg chg="add mod">
          <ac:chgData name="夏冲 冯" userId="1e6e49331b9dff93" providerId="LiveId" clId="{10E61276-577E-3F49-931F-3D59CDEDF60C}" dt="2023-11-17T02:42:29.951" v="2910" actId="20577"/>
          <ac:spMkLst>
            <pc:docMk/>
            <pc:sldMk cId="2109348372" sldId="280"/>
            <ac:spMk id="6" creationId="{B795935F-2EFB-6A74-AE5A-7A339DE3F165}"/>
          </ac:spMkLst>
        </pc:spChg>
        <pc:spChg chg="add mod">
          <ac:chgData name="夏冲 冯" userId="1e6e49331b9dff93" providerId="LiveId" clId="{10E61276-577E-3F49-931F-3D59CDEDF60C}" dt="2023-11-17T02:54:39.570" v="3158" actId="1076"/>
          <ac:spMkLst>
            <pc:docMk/>
            <pc:sldMk cId="2109348372" sldId="280"/>
            <ac:spMk id="9" creationId="{D38ADDC3-FD5B-90BE-70DF-541F11F244C8}"/>
          </ac:spMkLst>
        </pc:spChg>
        <pc:spChg chg="add mod">
          <ac:chgData name="夏冲 冯" userId="1e6e49331b9dff93" providerId="LiveId" clId="{10E61276-577E-3F49-931F-3D59CDEDF60C}" dt="2023-11-17T02:54:39.570" v="3158" actId="1076"/>
          <ac:spMkLst>
            <pc:docMk/>
            <pc:sldMk cId="2109348372" sldId="280"/>
            <ac:spMk id="10" creationId="{9CF2E440-1AC9-1C36-6133-AAC77CBEFE0F}"/>
          </ac:spMkLst>
        </pc:spChg>
        <pc:spChg chg="add mod">
          <ac:chgData name="夏冲 冯" userId="1e6e49331b9dff93" providerId="LiveId" clId="{10E61276-577E-3F49-931F-3D59CDEDF60C}" dt="2023-11-17T02:54:39.570" v="3158" actId="1076"/>
          <ac:spMkLst>
            <pc:docMk/>
            <pc:sldMk cId="2109348372" sldId="280"/>
            <ac:spMk id="11" creationId="{B25A6473-BF93-09ED-69AC-FFB62A6686DC}"/>
          </ac:spMkLst>
        </pc:spChg>
        <pc:spChg chg="add mod">
          <ac:chgData name="夏冲 冯" userId="1e6e49331b9dff93" providerId="LiveId" clId="{10E61276-577E-3F49-931F-3D59CDEDF60C}" dt="2023-11-17T02:54:39.570" v="3158" actId="1076"/>
          <ac:spMkLst>
            <pc:docMk/>
            <pc:sldMk cId="2109348372" sldId="280"/>
            <ac:spMk id="13" creationId="{235CE289-8C87-437F-04EC-1A2D62B215BE}"/>
          </ac:spMkLst>
        </pc:spChg>
        <pc:spChg chg="add del mod">
          <ac:chgData name="夏冲 冯" userId="1e6e49331b9dff93" providerId="LiveId" clId="{10E61276-577E-3F49-931F-3D59CDEDF60C}" dt="2023-11-17T02:52:07.854" v="3123"/>
          <ac:spMkLst>
            <pc:docMk/>
            <pc:sldMk cId="2109348372" sldId="280"/>
            <ac:spMk id="14" creationId="{86D7DE71-FCE2-A5F5-465E-128B5B0500FB}"/>
          </ac:spMkLst>
        </pc:spChg>
        <pc:spChg chg="add del mod">
          <ac:chgData name="夏冲 冯" userId="1e6e49331b9dff93" providerId="LiveId" clId="{10E61276-577E-3F49-931F-3D59CDEDF60C}" dt="2023-11-17T02:52:06.200" v="3121"/>
          <ac:spMkLst>
            <pc:docMk/>
            <pc:sldMk cId="2109348372" sldId="280"/>
            <ac:spMk id="15" creationId="{13D24FA7-BA0E-EC88-8ACA-60E8D66E2017}"/>
          </ac:spMkLst>
        </pc:spChg>
        <pc:spChg chg="add mod">
          <ac:chgData name="夏冲 冯" userId="1e6e49331b9dff93" providerId="LiveId" clId="{10E61276-577E-3F49-931F-3D59CDEDF60C}" dt="2023-11-17T02:54:39.570" v="3158" actId="1076"/>
          <ac:spMkLst>
            <pc:docMk/>
            <pc:sldMk cId="2109348372" sldId="280"/>
            <ac:spMk id="18" creationId="{C42A579F-85C1-755A-4D81-5338DB01EBA3}"/>
          </ac:spMkLst>
        </pc:spChg>
        <pc:spChg chg="add mod">
          <ac:chgData name="夏冲 冯" userId="1e6e49331b9dff93" providerId="LiveId" clId="{10E61276-577E-3F49-931F-3D59CDEDF60C}" dt="2023-11-17T02:54:39.570" v="3158" actId="1076"/>
          <ac:spMkLst>
            <pc:docMk/>
            <pc:sldMk cId="2109348372" sldId="280"/>
            <ac:spMk id="19" creationId="{963D3026-3A17-8EF7-1857-59FE70049FF8}"/>
          </ac:spMkLst>
        </pc:spChg>
        <pc:spChg chg="add mod">
          <ac:chgData name="夏冲 冯" userId="1e6e49331b9dff93" providerId="LiveId" clId="{10E61276-577E-3F49-931F-3D59CDEDF60C}" dt="2023-11-17T08:54:16.870" v="5874" actId="1076"/>
          <ac:spMkLst>
            <pc:docMk/>
            <pc:sldMk cId="2109348372" sldId="280"/>
            <ac:spMk id="20" creationId="{F5CC0300-92F1-F67C-4A21-9D3F78BCE1EE}"/>
          </ac:spMkLst>
        </pc:spChg>
        <pc:spChg chg="add mod">
          <ac:chgData name="夏冲 冯" userId="1e6e49331b9dff93" providerId="LiveId" clId="{10E61276-577E-3F49-931F-3D59CDEDF60C}" dt="2023-11-17T02:55:08.650" v="3191" actId="20577"/>
          <ac:spMkLst>
            <pc:docMk/>
            <pc:sldMk cId="2109348372" sldId="280"/>
            <ac:spMk id="21" creationId="{AE899C25-29A0-E871-0655-B9C76F1D9BE0}"/>
          </ac:spMkLst>
        </pc:spChg>
        <pc:picChg chg="add del mod">
          <ac:chgData name="夏冲 冯" userId="1e6e49331b9dff93" providerId="LiveId" clId="{10E61276-577E-3F49-931F-3D59CDEDF60C}" dt="2023-11-17T02:42:48.269" v="2914" actId="478"/>
          <ac:picMkLst>
            <pc:docMk/>
            <pc:sldMk cId="2109348372" sldId="280"/>
            <ac:picMk id="4" creationId="{93B01B16-6E5F-6E3C-35C1-702E925FDD64}"/>
          </ac:picMkLst>
        </pc:picChg>
        <pc:picChg chg="add del mod">
          <ac:chgData name="夏冲 冯" userId="1e6e49331b9dff93" providerId="LiveId" clId="{10E61276-577E-3F49-931F-3D59CDEDF60C}" dt="2023-11-17T02:42:47.926" v="2913" actId="478"/>
          <ac:picMkLst>
            <pc:docMk/>
            <pc:sldMk cId="2109348372" sldId="280"/>
            <ac:picMk id="7" creationId="{908B09D6-86A8-59E7-7B9A-CAA858DA2DA1}"/>
          </ac:picMkLst>
        </pc:picChg>
        <pc:picChg chg="add del mod">
          <ac:chgData name="夏冲 冯" userId="1e6e49331b9dff93" providerId="LiveId" clId="{10E61276-577E-3F49-931F-3D59CDEDF60C}" dt="2023-11-17T02:49:03.901" v="2981" actId="478"/>
          <ac:picMkLst>
            <pc:docMk/>
            <pc:sldMk cId="2109348372" sldId="280"/>
            <ac:picMk id="8" creationId="{D621FD1D-D859-1FB5-7EBE-37FA66DC948E}"/>
          </ac:picMkLst>
        </pc:picChg>
        <pc:picChg chg="add mod">
          <ac:chgData name="夏冲 冯" userId="1e6e49331b9dff93" providerId="LiveId" clId="{10E61276-577E-3F49-931F-3D59CDEDF60C}" dt="2023-11-17T02:54:39.570" v="3158" actId="1076"/>
          <ac:picMkLst>
            <pc:docMk/>
            <pc:sldMk cId="2109348372" sldId="280"/>
            <ac:picMk id="12" creationId="{7C60517E-98CC-B521-2CC6-0D6B19A6C59E}"/>
          </ac:picMkLst>
        </pc:picChg>
        <pc:picChg chg="add mod">
          <ac:chgData name="夏冲 冯" userId="1e6e49331b9dff93" providerId="LiveId" clId="{10E61276-577E-3F49-931F-3D59CDEDF60C}" dt="2023-11-17T02:54:39.570" v="3158" actId="1076"/>
          <ac:picMkLst>
            <pc:docMk/>
            <pc:sldMk cId="2109348372" sldId="280"/>
            <ac:picMk id="16" creationId="{91E38240-7CC2-5E4C-3559-3267B45540BA}"/>
          </ac:picMkLst>
        </pc:picChg>
        <pc:picChg chg="add mod">
          <ac:chgData name="夏冲 冯" userId="1e6e49331b9dff93" providerId="LiveId" clId="{10E61276-577E-3F49-931F-3D59CDEDF60C}" dt="2023-11-17T02:54:39.570" v="3158" actId="1076"/>
          <ac:picMkLst>
            <pc:docMk/>
            <pc:sldMk cId="2109348372" sldId="280"/>
            <ac:picMk id="17" creationId="{5E3A8265-A72B-7514-CE90-1803BB5656AD}"/>
          </ac:picMkLst>
        </pc:picChg>
        <pc:picChg chg="add mod">
          <ac:chgData name="夏冲 冯" userId="1e6e49331b9dff93" providerId="LiveId" clId="{10E61276-577E-3F49-931F-3D59CDEDF60C}" dt="2023-11-17T02:54:39.570" v="3158" actId="1076"/>
          <ac:picMkLst>
            <pc:docMk/>
            <pc:sldMk cId="2109348372" sldId="280"/>
            <ac:picMk id="1026" creationId="{A75517BD-15BE-B56D-BDDD-9E5FD9CB2D0F}"/>
          </ac:picMkLst>
        </pc:picChg>
        <pc:picChg chg="add mod">
          <ac:chgData name="夏冲 冯" userId="1e6e49331b9dff93" providerId="LiveId" clId="{10E61276-577E-3F49-931F-3D59CDEDF60C}" dt="2023-11-17T02:54:39.570" v="3158" actId="1076"/>
          <ac:picMkLst>
            <pc:docMk/>
            <pc:sldMk cId="2109348372" sldId="280"/>
            <ac:picMk id="1028" creationId="{67FE1CD0-99E1-36D8-B23E-158BB59AA9AA}"/>
          </ac:picMkLst>
        </pc:picChg>
        <pc:picChg chg="add del mod">
          <ac:chgData name="夏冲 冯" userId="1e6e49331b9dff93" providerId="LiveId" clId="{10E61276-577E-3F49-931F-3D59CDEDF60C}" dt="2023-11-17T02:46:53.117" v="2941" actId="478"/>
          <ac:picMkLst>
            <pc:docMk/>
            <pc:sldMk cId="2109348372" sldId="280"/>
            <ac:picMk id="1030" creationId="{32539A38-29A2-34D5-5EF7-6DD8FD4AA104}"/>
          </ac:picMkLst>
        </pc:picChg>
        <pc:picChg chg="add del mod">
          <ac:chgData name="夏冲 冯" userId="1e6e49331b9dff93" providerId="LiveId" clId="{10E61276-577E-3F49-931F-3D59CDEDF60C}" dt="2023-11-17T02:48:41.883" v="2964" actId="478"/>
          <ac:picMkLst>
            <pc:docMk/>
            <pc:sldMk cId="2109348372" sldId="280"/>
            <ac:picMk id="1032" creationId="{56344C7F-E047-9E90-7BDD-58930590D4D6}"/>
          </ac:picMkLst>
        </pc:picChg>
        <pc:picChg chg="add mod">
          <ac:chgData name="夏冲 冯" userId="1e6e49331b9dff93" providerId="LiveId" clId="{10E61276-577E-3F49-931F-3D59CDEDF60C}" dt="2023-11-17T02:54:39.570" v="3158" actId="1076"/>
          <ac:picMkLst>
            <pc:docMk/>
            <pc:sldMk cId="2109348372" sldId="280"/>
            <ac:picMk id="1034" creationId="{8584CCC8-1EC8-8B89-AF29-19E66FE7AFD2}"/>
          </ac:picMkLst>
        </pc:picChg>
      </pc:sldChg>
      <pc:sldChg chg="addSp delSp modSp new del mod modAnim">
        <pc:chgData name="夏冲 冯" userId="1e6e49331b9dff93" providerId="LiveId" clId="{10E61276-577E-3F49-931F-3D59CDEDF60C}" dt="2023-11-17T03:41:29.695" v="3987" actId="2696"/>
        <pc:sldMkLst>
          <pc:docMk/>
          <pc:sldMk cId="2988142146" sldId="281"/>
        </pc:sldMkLst>
        <pc:spChg chg="del">
          <ac:chgData name="夏冲 冯" userId="1e6e49331b9dff93" providerId="LiveId" clId="{10E61276-577E-3F49-931F-3D59CDEDF60C}" dt="2023-11-17T03:12:52.053" v="3367" actId="478"/>
          <ac:spMkLst>
            <pc:docMk/>
            <pc:sldMk cId="2988142146" sldId="281"/>
            <ac:spMk id="2" creationId="{EE70FD36-0398-07CA-CBFB-62794B2F2643}"/>
          </ac:spMkLst>
        </pc:spChg>
        <pc:spChg chg="del">
          <ac:chgData name="夏冲 冯" userId="1e6e49331b9dff93" providerId="LiveId" clId="{10E61276-577E-3F49-931F-3D59CDEDF60C}" dt="2023-11-17T03:12:52.053" v="3367" actId="478"/>
          <ac:spMkLst>
            <pc:docMk/>
            <pc:sldMk cId="2988142146" sldId="281"/>
            <ac:spMk id="3" creationId="{90BF481E-548C-1763-E9AD-7F0FA9130EBD}"/>
          </ac:spMkLst>
        </pc:spChg>
        <pc:spChg chg="add mod">
          <ac:chgData name="夏冲 冯" userId="1e6e49331b9dff93" providerId="LiveId" clId="{10E61276-577E-3F49-931F-3D59CDEDF60C}" dt="2023-11-17T03:31:08.980" v="3489" actId="20577"/>
          <ac:spMkLst>
            <pc:docMk/>
            <pc:sldMk cId="2988142146" sldId="281"/>
            <ac:spMk id="4" creationId="{D6DA52BA-570D-7A62-EA20-A035E21D450B}"/>
          </ac:spMkLst>
        </pc:spChg>
        <pc:spChg chg="add del mod">
          <ac:chgData name="夏冲 冯" userId="1e6e49331b9dff93" providerId="LiveId" clId="{10E61276-577E-3F49-931F-3D59CDEDF60C}" dt="2023-11-17T03:34:24.627" v="3746"/>
          <ac:spMkLst>
            <pc:docMk/>
            <pc:sldMk cId="2988142146" sldId="281"/>
            <ac:spMk id="5" creationId="{7CE45858-C295-EA2E-6D9C-8C4F210019EA}"/>
          </ac:spMkLst>
        </pc:spChg>
        <pc:spChg chg="add mod">
          <ac:chgData name="夏冲 冯" userId="1e6e49331b9dff93" providerId="LiveId" clId="{10E61276-577E-3F49-931F-3D59CDEDF60C}" dt="2023-11-17T03:34:47.040" v="3756" actId="1076"/>
          <ac:spMkLst>
            <pc:docMk/>
            <pc:sldMk cId="2988142146" sldId="281"/>
            <ac:spMk id="6" creationId="{4F60A3F2-94E9-AD48-C42E-EE228C118B9A}"/>
          </ac:spMkLst>
        </pc:spChg>
      </pc:sldChg>
      <pc:sldChg chg="delSp new del mod">
        <pc:chgData name="夏冲 冯" userId="1e6e49331b9dff93" providerId="LiveId" clId="{10E61276-577E-3F49-931F-3D59CDEDF60C}" dt="2023-11-17T03:38:01.791" v="3832" actId="2696"/>
        <pc:sldMkLst>
          <pc:docMk/>
          <pc:sldMk cId="3637626042" sldId="282"/>
        </pc:sldMkLst>
        <pc:spChg chg="del">
          <ac:chgData name="夏冲 冯" userId="1e6e49331b9dff93" providerId="LiveId" clId="{10E61276-577E-3F49-931F-3D59CDEDF60C}" dt="2023-11-17T03:12:58.358" v="3369" actId="478"/>
          <ac:spMkLst>
            <pc:docMk/>
            <pc:sldMk cId="3637626042" sldId="282"/>
            <ac:spMk id="2" creationId="{55740820-1A9C-CB4B-C67D-C33793D63A81}"/>
          </ac:spMkLst>
        </pc:spChg>
        <pc:spChg chg="del">
          <ac:chgData name="夏冲 冯" userId="1e6e49331b9dff93" providerId="LiveId" clId="{10E61276-577E-3F49-931F-3D59CDEDF60C}" dt="2023-11-17T03:12:58.358" v="3369" actId="478"/>
          <ac:spMkLst>
            <pc:docMk/>
            <pc:sldMk cId="3637626042" sldId="282"/>
            <ac:spMk id="3" creationId="{F53F921F-C986-5C7D-063C-0EC425598339}"/>
          </ac:spMkLst>
        </pc:spChg>
      </pc:sldChg>
      <pc:sldChg chg="addSp delSp modSp new del mod modAnim">
        <pc:chgData name="夏冲 冯" userId="1e6e49331b9dff93" providerId="LiveId" clId="{10E61276-577E-3F49-931F-3D59CDEDF60C}" dt="2023-11-17T06:58:52.771" v="4995" actId="2696"/>
        <pc:sldMkLst>
          <pc:docMk/>
          <pc:sldMk cId="2517871498" sldId="283"/>
        </pc:sldMkLst>
        <pc:spChg chg="del">
          <ac:chgData name="夏冲 冯" userId="1e6e49331b9dff93" providerId="LiveId" clId="{10E61276-577E-3F49-931F-3D59CDEDF60C}" dt="2023-11-17T03:31:31.166" v="3491" actId="478"/>
          <ac:spMkLst>
            <pc:docMk/>
            <pc:sldMk cId="2517871498" sldId="283"/>
            <ac:spMk id="2" creationId="{CE68B261-75F4-3CAD-90D1-2C7E43F93069}"/>
          </ac:spMkLst>
        </pc:spChg>
        <pc:spChg chg="del">
          <ac:chgData name="夏冲 冯" userId="1e6e49331b9dff93" providerId="LiveId" clId="{10E61276-577E-3F49-931F-3D59CDEDF60C}" dt="2023-11-17T03:31:31.166" v="3491" actId="478"/>
          <ac:spMkLst>
            <pc:docMk/>
            <pc:sldMk cId="2517871498" sldId="283"/>
            <ac:spMk id="3" creationId="{D68DA6AD-72DC-5CCC-E16E-9448543508C8}"/>
          </ac:spMkLst>
        </pc:spChg>
        <pc:spChg chg="add mod">
          <ac:chgData name="夏冲 冯" userId="1e6e49331b9dff93" providerId="LiveId" clId="{10E61276-577E-3F49-931F-3D59CDEDF60C}" dt="2023-11-17T03:32:30.142" v="3729" actId="207"/>
          <ac:spMkLst>
            <pc:docMk/>
            <pc:sldMk cId="2517871498" sldId="283"/>
            <ac:spMk id="5" creationId="{A367D276-99E5-AB9A-DF3B-323519E484A0}"/>
          </ac:spMkLst>
        </pc:spChg>
        <pc:spChg chg="add mod">
          <ac:chgData name="夏冲 冯" userId="1e6e49331b9dff93" providerId="LiveId" clId="{10E61276-577E-3F49-931F-3D59CDEDF60C}" dt="2023-11-17T03:32:27.748" v="3691" actId="1076"/>
          <ac:spMkLst>
            <pc:docMk/>
            <pc:sldMk cId="2517871498" sldId="283"/>
            <ac:spMk id="6" creationId="{AB8D2D44-4945-107C-518F-8B53EE2051A4}"/>
          </ac:spMkLst>
        </pc:spChg>
        <pc:picChg chg="add mod">
          <ac:chgData name="夏冲 冯" userId="1e6e49331b9dff93" providerId="LiveId" clId="{10E61276-577E-3F49-931F-3D59CDEDF60C}" dt="2023-11-17T03:31:35.344" v="3494" actId="14100"/>
          <ac:picMkLst>
            <pc:docMk/>
            <pc:sldMk cId="2517871498" sldId="283"/>
            <ac:picMk id="4" creationId="{9B88A88B-3F1B-F49B-E1A9-361CC2FF21B4}"/>
          </ac:picMkLst>
        </pc:picChg>
      </pc:sldChg>
      <pc:sldChg chg="add del modAnim">
        <pc:chgData name="夏冲 冯" userId="1e6e49331b9dff93" providerId="LiveId" clId="{10E61276-577E-3F49-931F-3D59CDEDF60C}" dt="2023-11-17T03:36:26.084" v="3771" actId="2696"/>
        <pc:sldMkLst>
          <pc:docMk/>
          <pc:sldMk cId="652894641" sldId="284"/>
        </pc:sldMkLst>
      </pc:sldChg>
      <pc:sldChg chg="addSp delSp modSp add del mod">
        <pc:chgData name="夏冲 冯" userId="1e6e49331b9dff93" providerId="LiveId" clId="{10E61276-577E-3F49-931F-3D59CDEDF60C}" dt="2023-11-17T03:32:57.343" v="3736" actId="2696"/>
        <pc:sldMkLst>
          <pc:docMk/>
          <pc:sldMk cId="2633503084" sldId="284"/>
        </pc:sldMkLst>
        <pc:spChg chg="del">
          <ac:chgData name="夏冲 冯" userId="1e6e49331b9dff93" providerId="LiveId" clId="{10E61276-577E-3F49-931F-3D59CDEDF60C}" dt="2023-11-17T03:32:40.351" v="3731" actId="478"/>
          <ac:spMkLst>
            <pc:docMk/>
            <pc:sldMk cId="2633503084" sldId="284"/>
            <ac:spMk id="5" creationId="{A367D276-99E5-AB9A-DF3B-323519E484A0}"/>
          </ac:spMkLst>
        </pc:spChg>
        <pc:spChg chg="del">
          <ac:chgData name="夏冲 冯" userId="1e6e49331b9dff93" providerId="LiveId" clId="{10E61276-577E-3F49-931F-3D59CDEDF60C}" dt="2023-11-17T03:32:41.431" v="3732" actId="478"/>
          <ac:spMkLst>
            <pc:docMk/>
            <pc:sldMk cId="2633503084" sldId="284"/>
            <ac:spMk id="6" creationId="{AB8D2D44-4945-107C-518F-8B53EE2051A4}"/>
          </ac:spMkLst>
        </pc:spChg>
        <pc:picChg chg="add del mod">
          <ac:chgData name="夏冲 冯" userId="1e6e49331b9dff93" providerId="LiveId" clId="{10E61276-577E-3F49-931F-3D59CDEDF60C}" dt="2023-11-17T03:32:55.588" v="3735"/>
          <ac:picMkLst>
            <pc:docMk/>
            <pc:sldMk cId="2633503084" sldId="284"/>
            <ac:picMk id="2" creationId="{2E555776-757A-7019-DCA0-544BC83CE838}"/>
          </ac:picMkLst>
        </pc:picChg>
      </pc:sldChg>
      <pc:sldChg chg="addSp modSp add del mod">
        <pc:chgData name="夏冲 冯" userId="1e6e49331b9dff93" providerId="LiveId" clId="{10E61276-577E-3F49-931F-3D59CDEDF60C}" dt="2023-11-17T03:38:00.492" v="3831" actId="2696"/>
        <pc:sldMkLst>
          <pc:docMk/>
          <pc:sldMk cId="3810888106" sldId="285"/>
        </pc:sldMkLst>
        <pc:spChg chg="add mod">
          <ac:chgData name="夏冲 冯" userId="1e6e49331b9dff93" providerId="LiveId" clId="{10E61276-577E-3F49-931F-3D59CDEDF60C}" dt="2023-11-17T03:37:00.998" v="3779" actId="1076"/>
          <ac:spMkLst>
            <pc:docMk/>
            <pc:sldMk cId="3810888106" sldId="285"/>
            <ac:spMk id="2" creationId="{1628666A-F92B-92CF-9363-FCCA62F3754A}"/>
          </ac:spMkLst>
        </pc:spChg>
        <pc:spChg chg="add mod">
          <ac:chgData name="夏冲 冯" userId="1e6e49331b9dff93" providerId="LiveId" clId="{10E61276-577E-3F49-931F-3D59CDEDF60C}" dt="2023-11-17T03:37:07.526" v="3796" actId="1076"/>
          <ac:spMkLst>
            <pc:docMk/>
            <pc:sldMk cId="3810888106" sldId="285"/>
            <ac:spMk id="3" creationId="{09942F77-9D43-10E3-E269-4E3A512CE35A}"/>
          </ac:spMkLst>
        </pc:spChg>
        <pc:spChg chg="add mod">
          <ac:chgData name="夏冲 冯" userId="1e6e49331b9dff93" providerId="LiveId" clId="{10E61276-577E-3F49-931F-3D59CDEDF60C}" dt="2023-11-17T03:37:24.609" v="3812" actId="20577"/>
          <ac:spMkLst>
            <pc:docMk/>
            <pc:sldMk cId="3810888106" sldId="285"/>
            <ac:spMk id="4" creationId="{1B70A629-596F-8FFC-FD54-582EF3BE7BEF}"/>
          </ac:spMkLst>
        </pc:spChg>
        <pc:spChg chg="add mod">
          <ac:chgData name="夏冲 冯" userId="1e6e49331b9dff93" providerId="LiveId" clId="{10E61276-577E-3F49-931F-3D59CDEDF60C}" dt="2023-11-17T03:37:39.572" v="3828" actId="20577"/>
          <ac:spMkLst>
            <pc:docMk/>
            <pc:sldMk cId="3810888106" sldId="285"/>
            <ac:spMk id="7" creationId="{99428EC2-4A18-93AA-F881-6ACADC31F0CF}"/>
          </ac:spMkLst>
        </pc:spChg>
      </pc:sldChg>
      <pc:sldChg chg="addSp delSp modSp add mod modAnim">
        <pc:chgData name="夏冲 冯" userId="1e6e49331b9dff93" providerId="LiveId" clId="{10E61276-577E-3F49-931F-3D59CDEDF60C}" dt="2023-11-17T07:02:49.654" v="5181" actId="20577"/>
        <pc:sldMkLst>
          <pc:docMk/>
          <pc:sldMk cId="1951294622" sldId="286"/>
        </pc:sldMkLst>
        <pc:spChg chg="add mod">
          <ac:chgData name="夏冲 冯" userId="1e6e49331b9dff93" providerId="LiveId" clId="{10E61276-577E-3F49-931F-3D59CDEDF60C}" dt="2023-11-17T07:00:42.698" v="5095" actId="404"/>
          <ac:spMkLst>
            <pc:docMk/>
            <pc:sldMk cId="1951294622" sldId="286"/>
            <ac:spMk id="2" creationId="{C75591E9-5855-E328-FEC3-0679C27A8144}"/>
          </ac:spMkLst>
        </pc:spChg>
        <pc:spChg chg="add mod">
          <ac:chgData name="夏冲 冯" userId="1e6e49331b9dff93" providerId="LiveId" clId="{10E61276-577E-3F49-931F-3D59CDEDF60C}" dt="2023-11-17T07:00:39.880" v="5094" actId="404"/>
          <ac:spMkLst>
            <pc:docMk/>
            <pc:sldMk cId="1951294622" sldId="286"/>
            <ac:spMk id="3" creationId="{32F81012-D5BD-9CE8-5E79-6B2AC137992D}"/>
          </ac:spMkLst>
        </pc:spChg>
        <pc:spChg chg="add mod">
          <ac:chgData name="夏冲 冯" userId="1e6e49331b9dff93" providerId="LiveId" clId="{10E61276-577E-3F49-931F-3D59CDEDF60C}" dt="2023-11-17T07:00:44.562" v="5096" actId="404"/>
          <ac:spMkLst>
            <pc:docMk/>
            <pc:sldMk cId="1951294622" sldId="286"/>
            <ac:spMk id="4" creationId="{FDD1E6DB-3240-9E16-3B5E-BDA51BCEB174}"/>
          </ac:spMkLst>
        </pc:spChg>
        <pc:spChg chg="mod">
          <ac:chgData name="夏冲 冯" userId="1e6e49331b9dff93" providerId="LiveId" clId="{10E61276-577E-3F49-931F-3D59CDEDF60C}" dt="2023-11-17T07:01:52.195" v="5147" actId="1036"/>
          <ac:spMkLst>
            <pc:docMk/>
            <pc:sldMk cId="1951294622" sldId="286"/>
            <ac:spMk id="6" creationId="{D04FB5C4-F513-5D28-BC12-66E20B39470A}"/>
          </ac:spMkLst>
        </pc:spChg>
        <pc:spChg chg="add mod">
          <ac:chgData name="夏冲 冯" userId="1e6e49331b9dff93" providerId="LiveId" clId="{10E61276-577E-3F49-931F-3D59CDEDF60C}" dt="2023-11-17T07:00:52.009" v="5108" actId="20577"/>
          <ac:spMkLst>
            <pc:docMk/>
            <pc:sldMk cId="1951294622" sldId="286"/>
            <ac:spMk id="7" creationId="{00CA4373-8A0F-CD10-4A14-68765A0AB2D4}"/>
          </ac:spMkLst>
        </pc:spChg>
        <pc:spChg chg="add mod">
          <ac:chgData name="夏冲 冯" userId="1e6e49331b9dff93" providerId="LiveId" clId="{10E61276-577E-3F49-931F-3D59CDEDF60C}" dt="2023-11-17T07:00:48.680" v="5098" actId="404"/>
          <ac:spMkLst>
            <pc:docMk/>
            <pc:sldMk cId="1951294622" sldId="286"/>
            <ac:spMk id="9" creationId="{060A0969-1376-A655-5932-1BE093F12536}"/>
          </ac:spMkLst>
        </pc:spChg>
        <pc:spChg chg="add del mod">
          <ac:chgData name="夏冲 冯" userId="1e6e49331b9dff93" providerId="LiveId" clId="{10E61276-577E-3F49-931F-3D59CDEDF60C}" dt="2023-11-17T03:38:53.959" v="3850"/>
          <ac:spMkLst>
            <pc:docMk/>
            <pc:sldMk cId="1951294622" sldId="286"/>
            <ac:spMk id="13" creationId="{7BC1A8B3-AFA6-6519-2BE4-0C995D20D280}"/>
          </ac:spMkLst>
        </pc:spChg>
        <pc:spChg chg="add del mod">
          <ac:chgData name="夏冲 冯" userId="1e6e49331b9dff93" providerId="LiveId" clId="{10E61276-577E-3F49-931F-3D59CDEDF60C}" dt="2023-11-17T03:39:58.128" v="3873"/>
          <ac:spMkLst>
            <pc:docMk/>
            <pc:sldMk cId="1951294622" sldId="286"/>
            <ac:spMk id="15" creationId="{FBE9CAD3-7E9C-2B62-7671-F81F5AAA54BD}"/>
          </ac:spMkLst>
        </pc:spChg>
        <pc:spChg chg="mod">
          <ac:chgData name="夏冲 冯" userId="1e6e49331b9dff93" providerId="LiveId" clId="{10E61276-577E-3F49-931F-3D59CDEDF60C}" dt="2023-11-17T03:41:26.927" v="3986" actId="404"/>
          <ac:spMkLst>
            <pc:docMk/>
            <pc:sldMk cId="1951294622" sldId="286"/>
            <ac:spMk id="16" creationId="{B9088617-D32A-BA97-A8C0-342F55C64957}"/>
          </ac:spMkLst>
        </pc:spChg>
        <pc:spChg chg="add mod">
          <ac:chgData name="夏冲 冯" userId="1e6e49331b9dff93" providerId="LiveId" clId="{10E61276-577E-3F49-931F-3D59CDEDF60C}" dt="2023-11-17T07:02:49.654" v="5181" actId="20577"/>
          <ac:spMkLst>
            <pc:docMk/>
            <pc:sldMk cId="1951294622" sldId="286"/>
            <ac:spMk id="17" creationId="{8C983C5A-330C-5979-EB8B-F3E0EF20B3AF}"/>
          </ac:spMkLst>
        </pc:spChg>
        <pc:spChg chg="add mod">
          <ac:chgData name="夏冲 冯" userId="1e6e49331b9dff93" providerId="LiveId" clId="{10E61276-577E-3F49-931F-3D59CDEDF60C}" dt="2023-11-17T07:01:09.460" v="5133" actId="1076"/>
          <ac:spMkLst>
            <pc:docMk/>
            <pc:sldMk cId="1951294622" sldId="286"/>
            <ac:spMk id="18" creationId="{1CCD9D20-AC62-4D40-1355-3D7CAABAEF00}"/>
          </ac:spMkLst>
        </pc:spChg>
        <pc:spChg chg="add del mod">
          <ac:chgData name="夏冲 冯" userId="1e6e49331b9dff93" providerId="LiveId" clId="{10E61276-577E-3F49-931F-3D59CDEDF60C}" dt="2023-11-17T03:40:37.963" v="3901" actId="478"/>
          <ac:spMkLst>
            <pc:docMk/>
            <pc:sldMk cId="1951294622" sldId="286"/>
            <ac:spMk id="19" creationId="{B3F1DD8B-465D-51A0-1A86-B1A912F5F0E3}"/>
          </ac:spMkLst>
        </pc:spChg>
        <pc:spChg chg="add mod">
          <ac:chgData name="夏冲 冯" userId="1e6e49331b9dff93" providerId="LiveId" clId="{10E61276-577E-3F49-931F-3D59CDEDF60C}" dt="2023-11-17T07:02:16.128" v="5154" actId="1076"/>
          <ac:spMkLst>
            <pc:docMk/>
            <pc:sldMk cId="1951294622" sldId="286"/>
            <ac:spMk id="25" creationId="{4EB288D5-9B18-99DE-A9D6-37D187BC79D5}"/>
          </ac:spMkLst>
        </pc:spChg>
        <pc:spChg chg="add del mod">
          <ac:chgData name="夏冲 冯" userId="1e6e49331b9dff93" providerId="LiveId" clId="{10E61276-577E-3F49-931F-3D59CDEDF60C}" dt="2023-11-17T06:59:16.607" v="4996" actId="478"/>
          <ac:spMkLst>
            <pc:docMk/>
            <pc:sldMk cId="1951294622" sldId="286"/>
            <ac:spMk id="27" creationId="{4DA5758A-8145-4C35-E4EF-D49B3FC2F9CB}"/>
          </ac:spMkLst>
        </pc:spChg>
        <pc:spChg chg="add mod">
          <ac:chgData name="夏冲 冯" userId="1e6e49331b9dff93" providerId="LiveId" clId="{10E61276-577E-3F49-931F-3D59CDEDF60C}" dt="2023-11-17T06:59:20.082" v="5007" actId="20577"/>
          <ac:spMkLst>
            <pc:docMk/>
            <pc:sldMk cId="1951294622" sldId="286"/>
            <ac:spMk id="28" creationId="{CFE26B1D-F45F-C7D4-AC02-85EEAD0F9734}"/>
          </ac:spMkLst>
        </pc:spChg>
        <pc:spChg chg="mod">
          <ac:chgData name="夏冲 冯" userId="1e6e49331b9dff93" providerId="LiveId" clId="{10E61276-577E-3F49-931F-3D59CDEDF60C}" dt="2023-11-17T07:01:12.661" v="5135" actId="1076"/>
          <ac:spMkLst>
            <pc:docMk/>
            <pc:sldMk cId="1951294622" sldId="286"/>
            <ac:spMk id="53" creationId="{A7CD7F50-C4CA-AC14-6272-A34021DD862C}"/>
          </ac:spMkLst>
        </pc:spChg>
        <pc:spChg chg="mod">
          <ac:chgData name="夏冲 冯" userId="1e6e49331b9dff93" providerId="LiveId" clId="{10E61276-577E-3F49-931F-3D59CDEDF60C}" dt="2023-11-17T07:01:14.627" v="5136" actId="1076"/>
          <ac:spMkLst>
            <pc:docMk/>
            <pc:sldMk cId="1951294622" sldId="286"/>
            <ac:spMk id="54" creationId="{1B6E9CFD-81CE-7A76-7A27-F1D07EAF4CAB}"/>
          </ac:spMkLst>
        </pc:spChg>
        <pc:spChg chg="mod">
          <ac:chgData name="夏冲 冯" userId="1e6e49331b9dff93" providerId="LiveId" clId="{10E61276-577E-3F49-931F-3D59CDEDF60C}" dt="2023-11-17T07:02:24.428" v="5156" actId="1076"/>
          <ac:spMkLst>
            <pc:docMk/>
            <pc:sldMk cId="1951294622" sldId="286"/>
            <ac:spMk id="62" creationId="{4CB317B7-B68A-FA4C-C5E5-56950360B91C}"/>
          </ac:spMkLst>
        </pc:spChg>
        <pc:spChg chg="mod">
          <ac:chgData name="夏冲 冯" userId="1e6e49331b9dff93" providerId="LiveId" clId="{10E61276-577E-3F49-931F-3D59CDEDF60C}" dt="2023-11-17T07:02:26.578" v="5157" actId="1076"/>
          <ac:spMkLst>
            <pc:docMk/>
            <pc:sldMk cId="1951294622" sldId="286"/>
            <ac:spMk id="63" creationId="{31F576E8-971C-FF5A-8DB2-58743D7022E5}"/>
          </ac:spMkLst>
        </pc:spChg>
        <pc:spChg chg="mod">
          <ac:chgData name="夏冲 冯" userId="1e6e49331b9dff93" providerId="LiveId" clId="{10E61276-577E-3F49-931F-3D59CDEDF60C}" dt="2023-11-17T03:41:26.927" v="3986" actId="404"/>
          <ac:spMkLst>
            <pc:docMk/>
            <pc:sldMk cId="1951294622" sldId="286"/>
            <ac:spMk id="75" creationId="{55EA6205-6ABA-983D-A04E-4631E8448CC4}"/>
          </ac:spMkLst>
        </pc:spChg>
        <pc:picChg chg="mod">
          <ac:chgData name="夏冲 冯" userId="1e6e49331b9dff93" providerId="LiveId" clId="{10E61276-577E-3F49-931F-3D59CDEDF60C}" dt="2023-11-17T07:01:42.593" v="5139" actId="1076"/>
          <ac:picMkLst>
            <pc:docMk/>
            <pc:sldMk cId="1951294622" sldId="286"/>
            <ac:picMk id="61" creationId="{43E6D808-8ECA-3557-1F88-D7F002F0175F}"/>
          </ac:picMkLst>
        </pc:picChg>
        <pc:cxnChg chg="mod">
          <ac:chgData name="夏冲 冯" userId="1e6e49331b9dff93" providerId="LiveId" clId="{10E61276-577E-3F49-931F-3D59CDEDF60C}" dt="2023-11-17T07:01:53.946" v="5148" actId="1076"/>
          <ac:cxnSpMkLst>
            <pc:docMk/>
            <pc:sldMk cId="1951294622" sldId="286"/>
            <ac:cxnSpMk id="64" creationId="{A37775E1-45BD-8AE7-CA7A-88FECA34B6D8}"/>
          </ac:cxnSpMkLst>
        </pc:cxnChg>
      </pc:sldChg>
      <pc:sldChg chg="addSp delSp modSp new del mod modAnim">
        <pc:chgData name="夏冲 冯" userId="1e6e49331b9dff93" providerId="LiveId" clId="{10E61276-577E-3F49-931F-3D59CDEDF60C}" dt="2023-11-17T06:35:23.427" v="4542" actId="2696"/>
        <pc:sldMkLst>
          <pc:docMk/>
          <pc:sldMk cId="822032460" sldId="287"/>
        </pc:sldMkLst>
        <pc:spChg chg="add mod">
          <ac:chgData name="夏冲 冯" userId="1e6e49331b9dff93" providerId="LiveId" clId="{10E61276-577E-3F49-931F-3D59CDEDF60C}" dt="2023-11-17T06:32:53.762" v="4471"/>
          <ac:spMkLst>
            <pc:docMk/>
            <pc:sldMk cId="822032460" sldId="287"/>
            <ac:spMk id="2" creationId="{88FA3C7B-7496-F4CD-E50A-89C8E0C86943}"/>
          </ac:spMkLst>
        </pc:spChg>
        <pc:spChg chg="add mod">
          <ac:chgData name="夏冲 冯" userId="1e6e49331b9dff93" providerId="LiveId" clId="{10E61276-577E-3F49-931F-3D59CDEDF60C}" dt="2023-11-17T06:34:31.601" v="4537" actId="166"/>
          <ac:spMkLst>
            <pc:docMk/>
            <pc:sldMk cId="822032460" sldId="287"/>
            <ac:spMk id="3" creationId="{B8EC1895-3065-68AA-B22B-73CAD48F0532}"/>
          </ac:spMkLst>
        </pc:spChg>
        <pc:spChg chg="add del mod">
          <ac:chgData name="夏冲 冯" userId="1e6e49331b9dff93" providerId="LiveId" clId="{10E61276-577E-3F49-931F-3D59CDEDF60C}" dt="2023-11-17T06:34:58.020" v="4541"/>
          <ac:spMkLst>
            <pc:docMk/>
            <pc:sldMk cId="822032460" sldId="287"/>
            <ac:spMk id="4" creationId="{DFFA55F0-62CA-D91A-96E8-8170F0B63A2E}"/>
          </ac:spMkLst>
        </pc:spChg>
      </pc:sldChg>
      <pc:sldChg chg="add del mod modShow">
        <pc:chgData name="夏冲 冯" userId="1e6e49331b9dff93" providerId="LiveId" clId="{10E61276-577E-3F49-931F-3D59CDEDF60C}" dt="2023-11-17T08:35:50.211" v="5227" actId="2696"/>
        <pc:sldMkLst>
          <pc:docMk/>
          <pc:sldMk cId="1453676301" sldId="287"/>
        </pc:sldMkLst>
      </pc:sldChg>
      <pc:sldChg chg="addSp delSp modSp new del mod">
        <pc:chgData name="夏冲 冯" userId="1e6e49331b9dff93" providerId="LiveId" clId="{10E61276-577E-3F49-931F-3D59CDEDF60C}" dt="2023-11-17T06:14:06.327" v="4149" actId="2696"/>
        <pc:sldMkLst>
          <pc:docMk/>
          <pc:sldMk cId="3632449494" sldId="287"/>
        </pc:sldMkLst>
        <pc:spChg chg="del">
          <ac:chgData name="夏冲 冯" userId="1e6e49331b9dff93" providerId="LiveId" clId="{10E61276-577E-3F49-931F-3D59CDEDF60C}" dt="2023-11-17T06:05:42.711" v="4045" actId="478"/>
          <ac:spMkLst>
            <pc:docMk/>
            <pc:sldMk cId="3632449494" sldId="287"/>
            <ac:spMk id="2" creationId="{3DD44E09-E0D7-0718-291B-614ECBEBC225}"/>
          </ac:spMkLst>
        </pc:spChg>
        <pc:spChg chg="del">
          <ac:chgData name="夏冲 冯" userId="1e6e49331b9dff93" providerId="LiveId" clId="{10E61276-577E-3F49-931F-3D59CDEDF60C}" dt="2023-11-17T06:05:42.711" v="4045" actId="478"/>
          <ac:spMkLst>
            <pc:docMk/>
            <pc:sldMk cId="3632449494" sldId="287"/>
            <ac:spMk id="3" creationId="{6FA7C9B3-758F-C6F2-6993-1D112688A578}"/>
          </ac:spMkLst>
        </pc:spChg>
        <pc:spChg chg="add del mod">
          <ac:chgData name="夏冲 冯" userId="1e6e49331b9dff93" providerId="LiveId" clId="{10E61276-577E-3F49-931F-3D59CDEDF60C}" dt="2023-11-17T06:14:05.426" v="4148" actId="478"/>
          <ac:spMkLst>
            <pc:docMk/>
            <pc:sldMk cId="3632449494" sldId="287"/>
            <ac:spMk id="4" creationId="{F6169E34-7029-C413-20AA-178D9B2FF26A}"/>
          </ac:spMkLst>
        </pc:spChg>
        <pc:spChg chg="add mod">
          <ac:chgData name="夏冲 冯" userId="1e6e49331b9dff93" providerId="LiveId" clId="{10E61276-577E-3F49-931F-3D59CDEDF60C}" dt="2023-11-17T06:07:26.937" v="4046"/>
          <ac:spMkLst>
            <pc:docMk/>
            <pc:sldMk cId="3632449494" sldId="287"/>
            <ac:spMk id="5" creationId="{FF03F153-644B-4D48-2458-5BA5E328D70C}"/>
          </ac:spMkLst>
        </pc:spChg>
        <pc:spChg chg="add del mod">
          <ac:chgData name="夏冲 冯" userId="1e6e49331b9dff93" providerId="LiveId" clId="{10E61276-577E-3F49-931F-3D59CDEDF60C}" dt="2023-11-17T06:14:05.426" v="4148" actId="478"/>
          <ac:spMkLst>
            <pc:docMk/>
            <pc:sldMk cId="3632449494" sldId="287"/>
            <ac:spMk id="6" creationId="{C67B24F3-1C0F-DCF9-CB1F-E1E16326138F}"/>
          </ac:spMkLst>
        </pc:spChg>
        <pc:spChg chg="add del">
          <ac:chgData name="夏冲 冯" userId="1e6e49331b9dff93" providerId="LiveId" clId="{10E61276-577E-3F49-931F-3D59CDEDF60C}" dt="2023-11-17T06:08:29.718" v="4082"/>
          <ac:spMkLst>
            <pc:docMk/>
            <pc:sldMk cId="3632449494" sldId="287"/>
            <ac:spMk id="7" creationId="{601073C0-16C9-1EC8-1317-5AC77782E68D}"/>
          </ac:spMkLst>
        </pc:spChg>
        <pc:picChg chg="add del mod modCrop">
          <ac:chgData name="夏冲 冯" userId="1e6e49331b9dff93" providerId="LiveId" clId="{10E61276-577E-3F49-931F-3D59CDEDF60C}" dt="2023-11-17T06:14:05.426" v="4148" actId="478"/>
          <ac:picMkLst>
            <pc:docMk/>
            <pc:sldMk cId="3632449494" sldId="287"/>
            <ac:picMk id="8" creationId="{6721EC79-8892-658F-AB7B-32BEF3F540C5}"/>
          </ac:picMkLst>
        </pc:picChg>
        <pc:picChg chg="mod">
          <ac:chgData name="夏冲 冯" userId="1e6e49331b9dff93" providerId="LiveId" clId="{10E61276-577E-3F49-931F-3D59CDEDF60C}" dt="2023-11-17T06:14:00.376" v="4147"/>
          <ac:picMkLst>
            <pc:docMk/>
            <pc:sldMk cId="3632449494" sldId="287"/>
            <ac:picMk id="9" creationId="{D3E0C2AC-0C79-C94E-32EE-4C4FE640F6EF}"/>
          </ac:picMkLst>
        </pc:picChg>
      </pc:sldChg>
      <pc:sldChg chg="addSp delSp modSp new mod ord modShow">
        <pc:chgData name="夏冲 冯" userId="1e6e49331b9dff93" providerId="LiveId" clId="{10E61276-577E-3F49-931F-3D59CDEDF60C}" dt="2023-11-17T08:38:40.514" v="5414" actId="729"/>
        <pc:sldMkLst>
          <pc:docMk/>
          <pc:sldMk cId="1844056516" sldId="288"/>
        </pc:sldMkLst>
        <pc:spChg chg="del">
          <ac:chgData name="夏冲 冯" userId="1e6e49331b9dff93" providerId="LiveId" clId="{10E61276-577E-3F49-931F-3D59CDEDF60C}" dt="2023-11-17T06:58:48.186" v="4993" actId="478"/>
          <ac:spMkLst>
            <pc:docMk/>
            <pc:sldMk cId="1844056516" sldId="288"/>
            <ac:spMk id="2" creationId="{EBD9E442-54BA-8DF6-0A3E-2CAEB28F5816}"/>
          </ac:spMkLst>
        </pc:spChg>
        <pc:spChg chg="del">
          <ac:chgData name="夏冲 冯" userId="1e6e49331b9dff93" providerId="LiveId" clId="{10E61276-577E-3F49-931F-3D59CDEDF60C}" dt="2023-11-17T06:58:48.186" v="4993" actId="478"/>
          <ac:spMkLst>
            <pc:docMk/>
            <pc:sldMk cId="1844056516" sldId="288"/>
            <ac:spMk id="3" creationId="{950C710B-7769-5579-E093-CD53D22034AA}"/>
          </ac:spMkLst>
        </pc:spChg>
        <pc:spChg chg="add mod">
          <ac:chgData name="夏冲 冯" userId="1e6e49331b9dff93" providerId="LiveId" clId="{10E61276-577E-3F49-931F-3D59CDEDF60C}" dt="2023-11-17T07:03:06.093" v="5185" actId="1076"/>
          <ac:spMkLst>
            <pc:docMk/>
            <pc:sldMk cId="1844056516" sldId="288"/>
            <ac:spMk id="4" creationId="{C4E6EA70-FEEA-FBEC-EF93-F1CED0DC71A1}"/>
          </ac:spMkLst>
        </pc:spChg>
      </pc:sldChg>
      <pc:sldChg chg="addSp modSp new mod ord">
        <pc:chgData name="夏冲 冯" userId="1e6e49331b9dff93" providerId="LiveId" clId="{10E61276-577E-3F49-931F-3D59CDEDF60C}" dt="2023-11-17T08:38:37.729" v="5413" actId="20578"/>
        <pc:sldMkLst>
          <pc:docMk/>
          <pc:sldMk cId="1652996629" sldId="289"/>
        </pc:sldMkLst>
        <pc:spChg chg="add mod">
          <ac:chgData name="夏冲 冯" userId="1e6e49331b9dff93" providerId="LiveId" clId="{10E61276-577E-3F49-931F-3D59CDEDF60C}" dt="2023-11-17T07:03:37.528" v="5192" actId="1076"/>
          <ac:spMkLst>
            <pc:docMk/>
            <pc:sldMk cId="1652996629" sldId="289"/>
            <ac:spMk id="5" creationId="{0ED095C1-3B7D-28E9-E29A-9EB4AF0A148E}"/>
          </ac:spMkLst>
        </pc:spChg>
        <pc:picChg chg="add mod">
          <ac:chgData name="夏冲 冯" userId="1e6e49331b9dff93" providerId="LiveId" clId="{10E61276-577E-3F49-931F-3D59CDEDF60C}" dt="2023-11-17T07:03:26.594" v="5189" actId="14100"/>
          <ac:picMkLst>
            <pc:docMk/>
            <pc:sldMk cId="1652996629" sldId="289"/>
            <ac:picMk id="4" creationId="{A74687B7-85CB-DEC9-476F-42A698163A8C}"/>
          </ac:picMkLst>
        </pc:picChg>
      </pc:sldChg>
      <pc:sldChg chg="modSp new mod">
        <pc:chgData name="夏冲 冯" userId="1e6e49331b9dff93" providerId="LiveId" clId="{10E61276-577E-3F49-931F-3D59CDEDF60C}" dt="2023-11-19T02:08:49.610" v="5928" actId="207"/>
        <pc:sldMkLst>
          <pc:docMk/>
          <pc:sldMk cId="1200604427" sldId="290"/>
        </pc:sldMkLst>
        <pc:spChg chg="mod">
          <ac:chgData name="夏冲 冯" userId="1e6e49331b9dff93" providerId="LiveId" clId="{10E61276-577E-3F49-931F-3D59CDEDF60C}" dt="2023-11-19T02:08:49.610" v="5928" actId="207"/>
          <ac:spMkLst>
            <pc:docMk/>
            <pc:sldMk cId="1200604427" sldId="290"/>
            <ac:spMk id="3" creationId="{96E99BF3-8D41-2139-ED13-C7FB6CCA0B12}"/>
          </ac:spMkLst>
        </pc:spChg>
      </pc:sldChg>
      <pc:sldChg chg="modSp add del mod ord modAnim">
        <pc:chgData name="夏冲 冯" userId="1e6e49331b9dff93" providerId="LiveId" clId="{10E61276-577E-3F49-931F-3D59CDEDF60C}" dt="2023-11-17T08:51:39.253" v="5867" actId="2696"/>
        <pc:sldMkLst>
          <pc:docMk/>
          <pc:sldMk cId="3874760996" sldId="290"/>
        </pc:sldMkLst>
        <pc:spChg chg="mod">
          <ac:chgData name="夏冲 冯" userId="1e6e49331b9dff93" providerId="LiveId" clId="{10E61276-577E-3F49-931F-3D59CDEDF60C}" dt="2023-11-17T08:51:06.026" v="5865" actId="1076"/>
          <ac:spMkLst>
            <pc:docMk/>
            <pc:sldMk cId="3874760996" sldId="290"/>
            <ac:spMk id="63" creationId="{74E61742-F003-5CEB-1362-375A7E8A1A99}"/>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4T06:13:35.755"/>
    </inkml:context>
    <inkml:brush xml:id="br0">
      <inkml:brushProperty name="width" value="0.05" units="cm"/>
      <inkml:brushProperty name="height" value="0.05" units="cm"/>
      <inkml:brushProperty name="color" value="#ED7D31"/>
    </inkml:brush>
  </inkml:definitions>
  <inkml:trace contextRef="#ctx0" brushRef="#br0">1 1 24575,'39'52'0,"-19"-28"0,25 29 0,-28-42 0,3-8 0,6-6 0,7-5 0,-1-2 0,-11 2 0,-7 2 0,-8 4 0,4-2 0,8-1 0,6-3 0,2 0 0,-2 2 0,-2 0 0,3 1 0,1-1 0,-4 2 0,-7 5 0,-5 4 0,4 3 0,12 7 0,15 3 0,15-1 0,10-4 0,1-10 0,-4-11 0,-8-7 0,-10-4 0,-13 3 0,-12 6 0,-11 6 0,0 5 0,6 3 0,17 2 0,20 1 0,11-1 0,10-5 0,-5-4 0,-12-4 0,-12 1 0,-15 3 0,-7 3 0,2 5 0,7 4 0,11 2 0,16-1 0,15-2 0,8-8 0,-2-7 0,-10-5 0,-21 0 0,-13 8 0,-5 8 0,7 10 0,20 4 0,11-4 0,-4-6 0,-4-12 0,-7-10 0,-5-4 0,-4 1 0,-17 8 0,-11 6 0,0 6 0,9 3 0,14 0 0,18-3 0,11-8 0,3-8 0,-8-1 0,-19 2 0,-20 6 0,-11 7 0,3 6 0,11 3 0,18 3 0,16-3 0,6-5 0,4-6 0,-5-6 0,-12-1 0,-15 0 0,-18 3 0,-9 4 0,5 2 0,17 2 0,7 3 0,6 3 0,-6 0 0,-13-3 0,0-2 0,2-3 0,6-1 0,-1 0 0,-9 0 0,-11 0 0,-3 0 0,6-1 0,4 0 0,-4 0 0,-5 2 0,-4-3 0,3-1 0,-1-2 0,-4 1 0,-5 2 0,-4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BE8B8A-760D-C647-B86C-B97E6D4309F5}" type="datetimeFigureOut">
              <a:rPr kumimoji="1" lang="zh-CN" altLang="en-US" smtClean="0"/>
              <a:t>2023/11/24</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BD5BC1-79F9-5344-A6B9-3351A4AA3476}" type="slidenum">
              <a:rPr kumimoji="1" lang="zh-CN" altLang="en-US" smtClean="0"/>
              <a:t>‹#›</a:t>
            </a:fld>
            <a:endParaRPr kumimoji="1" lang="zh-CN" altLang="en-US"/>
          </a:p>
        </p:txBody>
      </p:sp>
    </p:spTree>
    <p:extLst>
      <p:ext uri="{BB962C8B-B14F-4D97-AF65-F5344CB8AC3E}">
        <p14:creationId xmlns:p14="http://schemas.microsoft.com/office/powerpoint/2010/main" val="835388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尊敬的各位老师，同学们，大家下午好，我是来自哈尔滨工业大学社会计算与信息检索研究中心的冯夏冲，我的导师是秦兵老师，副导师是冯骁骋老师。非常荣幸能够在这里给大家汇报。</a:t>
            </a:r>
            <a:endParaRPr kumimoji="1" lang="en-US" altLang="zh-CN" dirty="0"/>
          </a:p>
          <a:p>
            <a:r>
              <a:rPr kumimoji="1" lang="zh-CN" altLang="en-US" dirty="0"/>
              <a:t>我今天报告的题目是“迈出学科交叉的第一步”，核心想要和大家分享的是一段故事，这段故事讲述了我在完成一篇脑机接口论文过程中遇到的挑战以及产生的一些心得。希望这些经验或者是心得能对大家有所启发。</a:t>
            </a:r>
            <a:endParaRPr kumimoji="1" lang="en-US" altLang="zh-CN" dirty="0"/>
          </a:p>
        </p:txBody>
      </p:sp>
      <p:sp>
        <p:nvSpPr>
          <p:cNvPr id="4" name="灯片编号占位符 3"/>
          <p:cNvSpPr>
            <a:spLocks noGrp="1"/>
          </p:cNvSpPr>
          <p:nvPr>
            <p:ph type="sldNum" sz="quarter" idx="5"/>
          </p:nvPr>
        </p:nvSpPr>
        <p:spPr/>
        <p:txBody>
          <a:bodyPr/>
          <a:lstStyle/>
          <a:p>
            <a:fld id="{0EBD5BC1-79F9-5344-A6B9-3351A4AA3476}" type="slidenum">
              <a:rPr kumimoji="1" lang="zh-CN" altLang="en-US" smtClean="0"/>
              <a:t>1</a:t>
            </a:fld>
            <a:endParaRPr kumimoji="1" lang="zh-CN" altLang="en-US"/>
          </a:p>
        </p:txBody>
      </p:sp>
    </p:spTree>
    <p:extLst>
      <p:ext uri="{BB962C8B-B14F-4D97-AF65-F5344CB8AC3E}">
        <p14:creationId xmlns:p14="http://schemas.microsoft.com/office/powerpoint/2010/main" val="4154005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为了解决读不懂的问题，我开始投入大量的精力学习这方面的专业知识，从基础的生物学，到钠钾泵，到脑电产生原理，到脑电的不同波形，大脑不同分区，再到脑电帽的各种型号和使用方法，等等。</a:t>
            </a:r>
          </a:p>
        </p:txBody>
      </p:sp>
      <p:sp>
        <p:nvSpPr>
          <p:cNvPr id="4" name="灯片编号占位符 3"/>
          <p:cNvSpPr>
            <a:spLocks noGrp="1"/>
          </p:cNvSpPr>
          <p:nvPr>
            <p:ph type="sldNum" sz="quarter" idx="5"/>
          </p:nvPr>
        </p:nvSpPr>
        <p:spPr/>
        <p:txBody>
          <a:bodyPr/>
          <a:lstStyle/>
          <a:p>
            <a:fld id="{0EBD5BC1-79F9-5344-A6B9-3351A4AA3476}" type="slidenum">
              <a:rPr kumimoji="1" lang="zh-CN" altLang="en-US" smtClean="0"/>
              <a:t>10</a:t>
            </a:fld>
            <a:endParaRPr kumimoji="1" lang="zh-CN" altLang="en-US"/>
          </a:p>
        </p:txBody>
      </p:sp>
    </p:spTree>
    <p:extLst>
      <p:ext uri="{BB962C8B-B14F-4D97-AF65-F5344CB8AC3E}">
        <p14:creationId xmlns:p14="http://schemas.microsoft.com/office/powerpoint/2010/main" val="2901784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在这部分，我想强调的是，专业领域知识的学习对于学科交叉是必不可少的，而且需要一定程度的深入。</a:t>
            </a:r>
            <a:endParaRPr kumimoji="1" lang="en-US" altLang="zh-CN" dirty="0"/>
          </a:p>
          <a:p>
            <a:r>
              <a:rPr kumimoji="1" lang="zh-CN" altLang="en-US" dirty="0"/>
              <a:t>专业知识的掌握不仅仅可以帮我们理解论文内容，</a:t>
            </a:r>
            <a:endParaRPr kumimoji="1" lang="en-US" altLang="zh-CN" dirty="0"/>
          </a:p>
          <a:p>
            <a:r>
              <a:rPr kumimoji="1" lang="zh-CN" altLang="en-US" dirty="0"/>
              <a:t>但更重要的是，对于专业知识的掌握直接决定了后续我们是否可以进行问题驱动的研究。</a:t>
            </a:r>
            <a:endParaRPr kumimoji="1" lang="en-US" altLang="zh-CN" dirty="0"/>
          </a:p>
          <a:p>
            <a:r>
              <a:rPr kumimoji="1" lang="zh-CN" altLang="en-US" dirty="0"/>
              <a:t>那么在</a:t>
            </a:r>
            <a:r>
              <a:rPr kumimoji="1" lang="en-US" altLang="zh-CN" dirty="0"/>
              <a:t>2022</a:t>
            </a:r>
            <a:r>
              <a:rPr kumimoji="1" lang="zh-CN" altLang="en-US" dirty="0"/>
              <a:t>年上半年，经过半年时间的学习和实验复现。我也产生了一些相关的想法，并开始实现。</a:t>
            </a:r>
            <a:endParaRPr kumimoji="1" lang="en-US" altLang="zh-CN" dirty="0"/>
          </a:p>
        </p:txBody>
      </p:sp>
      <p:sp>
        <p:nvSpPr>
          <p:cNvPr id="4" name="灯片编号占位符 3"/>
          <p:cNvSpPr>
            <a:spLocks noGrp="1"/>
          </p:cNvSpPr>
          <p:nvPr>
            <p:ph type="sldNum" sz="quarter" idx="5"/>
          </p:nvPr>
        </p:nvSpPr>
        <p:spPr/>
        <p:txBody>
          <a:bodyPr/>
          <a:lstStyle/>
          <a:p>
            <a:fld id="{0EBD5BC1-79F9-5344-A6B9-3351A4AA3476}" type="slidenum">
              <a:rPr kumimoji="1" lang="zh-CN" altLang="en-US" smtClean="0"/>
              <a:t>11</a:t>
            </a:fld>
            <a:endParaRPr kumimoji="1" lang="zh-CN" altLang="en-US"/>
          </a:p>
        </p:txBody>
      </p:sp>
    </p:spTree>
    <p:extLst>
      <p:ext uri="{BB962C8B-B14F-4D97-AF65-F5344CB8AC3E}">
        <p14:creationId xmlns:p14="http://schemas.microsoft.com/office/powerpoint/2010/main" val="1418827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简单来讲，我发现不同的人对于同一句话产生的脑电波表示是有很大区别的，换句话说，脑电波的表示依赖于人而不依赖于接收到句子的语义。这就对脑电波到文本生成造成了巨大的障碍。为了解决这一问题，我们利用</a:t>
            </a:r>
            <a:r>
              <a:rPr kumimoji="1" lang="en-US" altLang="zh-CN" dirty="0"/>
              <a:t>AI</a:t>
            </a:r>
            <a:r>
              <a:rPr kumimoji="1" lang="zh-CN" altLang="en-US" dirty="0"/>
              <a:t>领域常用的对比学习来解决这一问题，我期望通过对比学习来调整脑电波的表示，使其依赖于语义而非依赖于人。</a:t>
            </a:r>
            <a:endParaRPr kumimoji="1" lang="en-US" altLang="zh-CN" dirty="0"/>
          </a:p>
        </p:txBody>
      </p:sp>
      <p:sp>
        <p:nvSpPr>
          <p:cNvPr id="4" name="灯片编号占位符 3"/>
          <p:cNvSpPr>
            <a:spLocks noGrp="1"/>
          </p:cNvSpPr>
          <p:nvPr>
            <p:ph type="sldNum" sz="quarter" idx="5"/>
          </p:nvPr>
        </p:nvSpPr>
        <p:spPr/>
        <p:txBody>
          <a:bodyPr/>
          <a:lstStyle/>
          <a:p>
            <a:fld id="{0EBD5BC1-79F9-5344-A6B9-3351A4AA3476}" type="slidenum">
              <a:rPr kumimoji="1" lang="zh-CN" altLang="en-US" smtClean="0"/>
              <a:t>12</a:t>
            </a:fld>
            <a:endParaRPr kumimoji="1" lang="zh-CN" altLang="en-US"/>
          </a:p>
        </p:txBody>
      </p:sp>
    </p:spTree>
    <p:extLst>
      <p:ext uri="{BB962C8B-B14F-4D97-AF65-F5344CB8AC3E}">
        <p14:creationId xmlns:p14="http://schemas.microsoft.com/office/powerpoint/2010/main" val="3585216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在对比学习的训练过程中，我们发现采用自然语言处理中常设置的参数并不能够有效的训练，具体体现为对比学习的训练损失只是在震荡，而不是在下降。</a:t>
            </a:r>
            <a:endParaRPr kumimoji="1" lang="en-US" altLang="zh-CN" dirty="0"/>
          </a:p>
          <a:p>
            <a:r>
              <a:rPr kumimoji="1" lang="zh-CN" altLang="en-US" dirty="0"/>
              <a:t>进一步观察发现，这是由于脑电信号本质上相似度很高，导致了这一结果，我们通过调整对比学习中的温度参数最后实现了有效的对比学习训练。</a:t>
            </a:r>
            <a:endParaRPr kumimoji="1" lang="en-US" altLang="zh-CN" dirty="0"/>
          </a:p>
          <a:p>
            <a:r>
              <a:rPr kumimoji="1" lang="zh-CN" altLang="en-US" dirty="0"/>
              <a:t>那么在这一部分，我核心想要强调的是问题驱动的研究。</a:t>
            </a:r>
            <a:endParaRPr kumimoji="1" lang="en-US" altLang="zh-CN" dirty="0"/>
          </a:p>
          <a:p>
            <a:r>
              <a:rPr kumimoji="1" lang="zh-CN" altLang="en-US" dirty="0"/>
              <a:t>也就是好的科研一定是我们发现了一个钉子，我们用锤子来解决这个钉子。</a:t>
            </a:r>
            <a:endParaRPr kumimoji="1" lang="en-US" altLang="zh-CN" dirty="0"/>
          </a:p>
          <a:p>
            <a:r>
              <a:rPr kumimoji="1" lang="zh-CN" altLang="en-US" dirty="0"/>
              <a:t>在这里钉子，就是我上面提到的脑电波与语义表示的问题，而锤子就是我熟悉自然语言处理领域的方法。</a:t>
            </a:r>
            <a:endParaRPr kumimoji="1" lang="en-US" altLang="zh-CN" dirty="0"/>
          </a:p>
          <a:p>
            <a:r>
              <a:rPr kumimoji="1" lang="zh-CN" altLang="en-US" dirty="0"/>
              <a:t>这里也进一步验证了我上一个部分所说的，专业知识学习的重要性。只有对于领域知识有了掌握，才能更好的从这个领域的问题出发展开研究。</a:t>
            </a:r>
          </a:p>
        </p:txBody>
      </p:sp>
      <p:sp>
        <p:nvSpPr>
          <p:cNvPr id="4" name="灯片编号占位符 3"/>
          <p:cNvSpPr>
            <a:spLocks noGrp="1"/>
          </p:cNvSpPr>
          <p:nvPr>
            <p:ph type="sldNum" sz="quarter" idx="5"/>
          </p:nvPr>
        </p:nvSpPr>
        <p:spPr/>
        <p:txBody>
          <a:bodyPr/>
          <a:lstStyle/>
          <a:p>
            <a:fld id="{0EBD5BC1-79F9-5344-A6B9-3351A4AA3476}" type="slidenum">
              <a:rPr kumimoji="1" lang="zh-CN" altLang="en-US" smtClean="0"/>
              <a:t>13</a:t>
            </a:fld>
            <a:endParaRPr kumimoji="1" lang="zh-CN" altLang="en-US"/>
          </a:p>
        </p:txBody>
      </p:sp>
    </p:spTree>
    <p:extLst>
      <p:ext uri="{BB962C8B-B14F-4D97-AF65-F5344CB8AC3E}">
        <p14:creationId xmlns:p14="http://schemas.microsoft.com/office/powerpoint/2010/main" val="2340242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那么有了想法，进行了实验，取得了一些进展，我就开始写论文了。</a:t>
            </a:r>
            <a:endParaRPr kumimoji="1" lang="en-US" altLang="zh-CN" dirty="0"/>
          </a:p>
          <a:p>
            <a:r>
              <a:rPr kumimoji="1" lang="zh-CN" altLang="en-US" dirty="0"/>
              <a:t>在写这篇论文的时候，我很明显的感觉到我很不自信，我会常常自我怀疑，我的文献综述是否完备，我的术语使用是否正确，我还能不能用</a:t>
            </a:r>
            <a:r>
              <a:rPr kumimoji="1" lang="en-US" altLang="zh-CN" dirty="0"/>
              <a:t>NLP</a:t>
            </a:r>
            <a:r>
              <a:rPr kumimoji="1" lang="zh-CN" altLang="en-US" dirty="0"/>
              <a:t>的论文框架来写这篇论文，以及我代码有没有错误等等。</a:t>
            </a:r>
            <a:endParaRPr kumimoji="1" lang="en-US" altLang="zh-CN" dirty="0"/>
          </a:p>
          <a:p>
            <a:r>
              <a:rPr kumimoji="1" lang="zh-CN" altLang="en-US" dirty="0"/>
              <a:t>那么，在这一步，我的解决方法是不要重复造轮子。作为一个初学者，要善于借鉴已发表论文的用语、组织架构、以及公开的代码。</a:t>
            </a:r>
            <a:endParaRPr kumimoji="1" lang="en-US" altLang="zh-CN" dirty="0"/>
          </a:p>
          <a:p>
            <a:r>
              <a:rPr kumimoji="1" lang="zh-CN" altLang="en-US" dirty="0"/>
              <a:t>通过这样一种方式，可以在极大程度上降低不自信，并且也降低出错的概率。</a:t>
            </a:r>
          </a:p>
        </p:txBody>
      </p:sp>
      <p:sp>
        <p:nvSpPr>
          <p:cNvPr id="4" name="灯片编号占位符 3"/>
          <p:cNvSpPr>
            <a:spLocks noGrp="1"/>
          </p:cNvSpPr>
          <p:nvPr>
            <p:ph type="sldNum" sz="quarter" idx="5"/>
          </p:nvPr>
        </p:nvSpPr>
        <p:spPr/>
        <p:txBody>
          <a:bodyPr/>
          <a:lstStyle/>
          <a:p>
            <a:fld id="{0EBD5BC1-79F9-5344-A6B9-3351A4AA3476}" type="slidenum">
              <a:rPr kumimoji="1" lang="zh-CN" altLang="en-US" smtClean="0"/>
              <a:t>14</a:t>
            </a:fld>
            <a:endParaRPr kumimoji="1" lang="zh-CN" altLang="en-US"/>
          </a:p>
        </p:txBody>
      </p:sp>
    </p:spTree>
    <p:extLst>
      <p:ext uri="{BB962C8B-B14F-4D97-AF65-F5344CB8AC3E}">
        <p14:creationId xmlns:p14="http://schemas.microsoft.com/office/powerpoint/2010/main" val="3758466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尽管如此，事情总不会进展的如此顺利。我在</a:t>
            </a:r>
            <a:r>
              <a:rPr kumimoji="1" lang="en-US" altLang="zh-CN" dirty="0"/>
              <a:t>2023</a:t>
            </a:r>
            <a:r>
              <a:rPr kumimoji="1" lang="zh-CN" altLang="en-US" dirty="0"/>
              <a:t>年</a:t>
            </a:r>
            <a:r>
              <a:rPr kumimoji="1" lang="en-US" altLang="zh-CN" dirty="0"/>
              <a:t>1</a:t>
            </a:r>
            <a:r>
              <a:rPr kumimoji="1" lang="zh-CN" altLang="en-US" dirty="0"/>
              <a:t>月的时候投稿</a:t>
            </a:r>
            <a:r>
              <a:rPr kumimoji="1" lang="en-US" altLang="zh-CN" dirty="0"/>
              <a:t>IJCAI</a:t>
            </a:r>
            <a:r>
              <a:rPr kumimoji="1" lang="zh-CN" altLang="en-US" dirty="0"/>
              <a:t>，然后惨遭拒稿。</a:t>
            </a:r>
            <a:endParaRPr kumimoji="1" lang="en-US" altLang="zh-CN" dirty="0"/>
          </a:p>
          <a:p>
            <a:r>
              <a:rPr kumimoji="1" lang="zh-CN" altLang="en-US" dirty="0"/>
              <a:t>这次拒稿确实也是意料之中的事情。</a:t>
            </a:r>
            <a:endParaRPr kumimoji="1" lang="en-US" altLang="zh-CN" dirty="0"/>
          </a:p>
          <a:p>
            <a:r>
              <a:rPr kumimoji="1" lang="zh-CN" altLang="en-US" dirty="0"/>
              <a:t>我接收到了各种各样的审稿意见，大部分都是针对专业知识进行提问，</a:t>
            </a:r>
            <a:endParaRPr kumimoji="1" lang="en-US" altLang="zh-CN" dirty="0"/>
          </a:p>
          <a:p>
            <a:r>
              <a:rPr kumimoji="1" lang="zh-CN" altLang="en-US" dirty="0"/>
              <a:t>这些提问确实也直指我最薄弱的专业知识环节。</a:t>
            </a:r>
            <a:endParaRPr kumimoji="1" lang="en-US" altLang="zh-CN" dirty="0"/>
          </a:p>
          <a:p>
            <a:r>
              <a:rPr kumimoji="1" lang="zh-CN" altLang="en-US" dirty="0"/>
              <a:t>接下来，痛定思痛，思考下一步应该怎么做。</a:t>
            </a:r>
            <a:endParaRPr kumimoji="1" lang="en-US" altLang="zh-CN" dirty="0"/>
          </a:p>
        </p:txBody>
      </p:sp>
      <p:sp>
        <p:nvSpPr>
          <p:cNvPr id="4" name="灯片编号占位符 3"/>
          <p:cNvSpPr>
            <a:spLocks noGrp="1"/>
          </p:cNvSpPr>
          <p:nvPr>
            <p:ph type="sldNum" sz="quarter" idx="5"/>
          </p:nvPr>
        </p:nvSpPr>
        <p:spPr/>
        <p:txBody>
          <a:bodyPr/>
          <a:lstStyle/>
          <a:p>
            <a:fld id="{0EBD5BC1-79F9-5344-A6B9-3351A4AA3476}" type="slidenum">
              <a:rPr kumimoji="1" lang="zh-CN" altLang="en-US" smtClean="0"/>
              <a:t>15</a:t>
            </a:fld>
            <a:endParaRPr kumimoji="1" lang="zh-CN" altLang="en-US"/>
          </a:p>
        </p:txBody>
      </p:sp>
    </p:spTree>
    <p:extLst>
      <p:ext uri="{BB962C8B-B14F-4D97-AF65-F5344CB8AC3E}">
        <p14:creationId xmlns:p14="http://schemas.microsoft.com/office/powerpoint/2010/main" val="165886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首先，就是加深专业知识学习，在这一方面，得到了老师们的大力支持，不仅仅是书本上知识的学习，老师们还提供实际的设备和操作环境，</a:t>
            </a:r>
            <a:r>
              <a:rPr kumimoji="1" lang="en-US" altLang="zh-CN" dirty="0"/>
              <a:t>PPT</a:t>
            </a:r>
            <a:r>
              <a:rPr kumimoji="1" lang="zh-CN" altLang="en-US" dirty="0"/>
              <a:t>上展示的是我和同组同学去学习脑电设备的使用，这种亲自的现场学习确实是极大促进了对于专业知识的理解。除此以外，我还记得我的老师帮我联系其他学部的老师，邀请来作报告，所以这一步，在老师们的帮助之下，我们也进一步学到了很多书本上无法实际感受到的知识。</a:t>
            </a:r>
          </a:p>
        </p:txBody>
      </p:sp>
      <p:sp>
        <p:nvSpPr>
          <p:cNvPr id="4" name="灯片编号占位符 3"/>
          <p:cNvSpPr>
            <a:spLocks noGrp="1"/>
          </p:cNvSpPr>
          <p:nvPr>
            <p:ph type="sldNum" sz="quarter" idx="5"/>
          </p:nvPr>
        </p:nvSpPr>
        <p:spPr/>
        <p:txBody>
          <a:bodyPr/>
          <a:lstStyle/>
          <a:p>
            <a:fld id="{0EBD5BC1-79F9-5344-A6B9-3351A4AA3476}" type="slidenum">
              <a:rPr kumimoji="1" lang="zh-CN" altLang="en-US" smtClean="0"/>
              <a:t>16</a:t>
            </a:fld>
            <a:endParaRPr kumimoji="1" lang="zh-CN" altLang="en-US"/>
          </a:p>
        </p:txBody>
      </p:sp>
    </p:spTree>
    <p:extLst>
      <p:ext uri="{BB962C8B-B14F-4D97-AF65-F5344CB8AC3E}">
        <p14:creationId xmlns:p14="http://schemas.microsoft.com/office/powerpoint/2010/main" val="2597008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第二个解决办法，就是主动与内行积极交流，不论是通过邮件还是其他社交媒体方式，他们都非常乐意提供帮助。</a:t>
            </a:r>
            <a:endParaRPr kumimoji="1" lang="en-US" altLang="zh-CN" dirty="0"/>
          </a:p>
          <a:p>
            <a:r>
              <a:rPr kumimoji="1" lang="zh-CN" altLang="en-US" dirty="0"/>
              <a:t>在这里，我也特别感谢香港城市大学的</a:t>
            </a:r>
            <a:r>
              <a:rPr kumimoji="1" lang="en-US" altLang="zh-CN" dirty="0" err="1"/>
              <a:t>lijixing</a:t>
            </a:r>
            <a:r>
              <a:rPr kumimoji="1" lang="zh-CN" altLang="en-US" dirty="0"/>
              <a:t>老师，</a:t>
            </a:r>
            <a:r>
              <a:rPr kumimoji="1" lang="en-US" altLang="zh-CN" dirty="0"/>
              <a:t>UIUC</a:t>
            </a:r>
            <a:r>
              <a:rPr kumimoji="1" lang="zh-CN" altLang="en-US" dirty="0"/>
              <a:t>的</a:t>
            </a:r>
            <a:r>
              <a:rPr kumimoji="1" lang="en-US" altLang="zh-CN" dirty="0" err="1"/>
              <a:t>wangzhenhailong</a:t>
            </a:r>
            <a:r>
              <a:rPr kumimoji="1" lang="zh-CN" altLang="en-US" dirty="0"/>
              <a:t>同学，以及中科院自动化所的</a:t>
            </a:r>
            <a:r>
              <a:rPr kumimoji="1" lang="en-US" altLang="zh-CN" dirty="0" err="1"/>
              <a:t>Zoushuxian</a:t>
            </a:r>
            <a:r>
              <a:rPr kumimoji="1" lang="zh-CN" altLang="en-US" dirty="0"/>
              <a:t>同学，他们都在这个方向做出了很好的工作，我通过各种渠道联系上了他们，并和他们咨询了很多专业问题，他们都非常热情和耐心的解答，并给我提供建议。</a:t>
            </a:r>
            <a:endParaRPr kumimoji="1" lang="en-US" altLang="zh-CN" dirty="0"/>
          </a:p>
          <a:p>
            <a:r>
              <a:rPr kumimoji="1" lang="zh-CN" altLang="en-US" dirty="0"/>
              <a:t>所以，在这里，我想说，在自己力量有限的情况下，可以做个</a:t>
            </a:r>
            <a:r>
              <a:rPr kumimoji="1" lang="en-US" altLang="zh-CN" dirty="0"/>
              <a:t>E</a:t>
            </a:r>
            <a:r>
              <a:rPr kumimoji="1" lang="zh-CN" altLang="en-US" dirty="0"/>
              <a:t>人，与内行多交流，多汲取宝贵的知识和经验，而他们也非常乐意帮助我们。</a:t>
            </a:r>
          </a:p>
        </p:txBody>
      </p:sp>
      <p:sp>
        <p:nvSpPr>
          <p:cNvPr id="4" name="灯片编号占位符 3"/>
          <p:cNvSpPr>
            <a:spLocks noGrp="1"/>
          </p:cNvSpPr>
          <p:nvPr>
            <p:ph type="sldNum" sz="quarter" idx="5"/>
          </p:nvPr>
        </p:nvSpPr>
        <p:spPr/>
        <p:txBody>
          <a:bodyPr/>
          <a:lstStyle/>
          <a:p>
            <a:fld id="{0EBD5BC1-79F9-5344-A6B9-3351A4AA3476}" type="slidenum">
              <a:rPr kumimoji="1" lang="zh-CN" altLang="en-US" smtClean="0"/>
              <a:t>17</a:t>
            </a:fld>
            <a:endParaRPr kumimoji="1" lang="zh-CN" altLang="en-US"/>
          </a:p>
        </p:txBody>
      </p:sp>
    </p:spTree>
    <p:extLst>
      <p:ext uri="{BB962C8B-B14F-4D97-AF65-F5344CB8AC3E}">
        <p14:creationId xmlns:p14="http://schemas.microsoft.com/office/powerpoint/2010/main" val="2009592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到这里，经过了一段时间的修炼，我觉得自己又可以了，重振旗鼓，整装待发，把修改之后的论文重新投出。</a:t>
            </a:r>
            <a:endParaRPr kumimoji="1" lang="en-US" altLang="zh-CN" dirty="0"/>
          </a:p>
          <a:p>
            <a:r>
              <a:rPr kumimoji="1" lang="zh-CN" altLang="en-US" dirty="0"/>
              <a:t>接下来又是两次无情的惨遭拒稿，但这两次拒稿的理由很直接，主题不符。</a:t>
            </a:r>
            <a:endParaRPr kumimoji="1" lang="en-US" altLang="zh-CN" dirty="0"/>
          </a:p>
          <a:p>
            <a:r>
              <a:rPr kumimoji="1" lang="zh-CN" altLang="en-US" dirty="0"/>
              <a:t>所以，在这里，我想强调的是，在买入交叉学科领域的时候，一定要抛弃固有思维。</a:t>
            </a:r>
            <a:endParaRPr kumimoji="1" lang="en-US" altLang="zh-CN" dirty="0"/>
          </a:p>
          <a:p>
            <a:r>
              <a:rPr kumimoji="1" lang="zh-CN" altLang="en-US" dirty="0"/>
              <a:t>而我犯的问题，就是依旧保留了自然语言处理的思维，眼界和格局都没有打开，导致在期刊选择上出现了战略性的失误。</a:t>
            </a:r>
            <a:endParaRPr kumimoji="1" lang="en-US" altLang="zh-CN" dirty="0"/>
          </a:p>
          <a:p>
            <a:endParaRPr kumimoji="1" lang="en-US" altLang="zh-CN" dirty="0"/>
          </a:p>
        </p:txBody>
      </p:sp>
      <p:sp>
        <p:nvSpPr>
          <p:cNvPr id="4" name="灯片编号占位符 3"/>
          <p:cNvSpPr>
            <a:spLocks noGrp="1"/>
          </p:cNvSpPr>
          <p:nvPr>
            <p:ph type="sldNum" sz="quarter" idx="5"/>
          </p:nvPr>
        </p:nvSpPr>
        <p:spPr/>
        <p:txBody>
          <a:bodyPr/>
          <a:lstStyle/>
          <a:p>
            <a:fld id="{0EBD5BC1-79F9-5344-A6B9-3351A4AA3476}" type="slidenum">
              <a:rPr kumimoji="1" lang="zh-CN" altLang="en-US" smtClean="0"/>
              <a:t>18</a:t>
            </a:fld>
            <a:endParaRPr kumimoji="1" lang="zh-CN" altLang="en-US"/>
          </a:p>
        </p:txBody>
      </p:sp>
    </p:spTree>
    <p:extLst>
      <p:ext uri="{BB962C8B-B14F-4D97-AF65-F5344CB8AC3E}">
        <p14:creationId xmlns:p14="http://schemas.microsoft.com/office/powerpoint/2010/main" val="1064337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在调整思维之后，也在老师们的帮助下，结合自己的调研，最终选定了</a:t>
            </a:r>
            <a:r>
              <a:rPr kumimoji="1" lang="en-US" altLang="zh-CN" dirty="0"/>
              <a:t>TNSRE</a:t>
            </a:r>
            <a:r>
              <a:rPr kumimoji="1" lang="zh-CN" altLang="en-US" dirty="0"/>
              <a:t>这本脑机接口的期刊作为最终目标期刊。</a:t>
            </a:r>
            <a:endParaRPr kumimoji="1" lang="en-US" altLang="zh-CN" dirty="0"/>
          </a:p>
          <a:p>
            <a:r>
              <a:rPr kumimoji="1" lang="zh-CN" altLang="en-US" dirty="0"/>
              <a:t>在选择期刊的时候，有几个可以尝试的方法，第一个，老师推荐，我们的老师们都会和各种领域的学者有交流，所以一定比我们了解的更多，所以在这个时候可以请教自己的老师。第二个，可以咨询</a:t>
            </a:r>
            <a:r>
              <a:rPr kumimoji="1" lang="en-US" altLang="zh-CN" dirty="0"/>
              <a:t>AI</a:t>
            </a:r>
            <a:r>
              <a:rPr kumimoji="1" lang="zh-CN" altLang="en-US" dirty="0"/>
              <a:t>，在选择期刊的时候，我咨询了</a:t>
            </a:r>
            <a:r>
              <a:rPr kumimoji="1" lang="en-US" altLang="zh-CN" dirty="0"/>
              <a:t>Claude</a:t>
            </a:r>
            <a:r>
              <a:rPr kumimoji="1" lang="zh-CN" altLang="en-US" dirty="0"/>
              <a:t>和</a:t>
            </a:r>
            <a:r>
              <a:rPr kumimoji="1" lang="en-US" altLang="zh-CN" dirty="0" err="1"/>
              <a:t>ChatGPT</a:t>
            </a:r>
            <a:r>
              <a:rPr kumimoji="1" lang="zh-CN" altLang="en-US" dirty="0"/>
              <a:t>，确实都提供了非常不错的建议。尤其是现在</a:t>
            </a:r>
            <a:r>
              <a:rPr kumimoji="1" lang="en-US" altLang="zh-CN" dirty="0"/>
              <a:t>GPT4</a:t>
            </a:r>
            <a:r>
              <a:rPr kumimoji="1" lang="zh-CN" altLang="en-US" dirty="0"/>
              <a:t>直接接入搜索引擎之后，推荐的更准确。第三点和第四点，可以看之前发表的论文发表于什么期刊以及被引用的论文发表于什么期刊。综合这些，再结合自己的工作，最终选定一本作为适合的期刊列表，进行投稿。</a:t>
            </a:r>
          </a:p>
        </p:txBody>
      </p:sp>
      <p:sp>
        <p:nvSpPr>
          <p:cNvPr id="4" name="灯片编号占位符 3"/>
          <p:cNvSpPr>
            <a:spLocks noGrp="1"/>
          </p:cNvSpPr>
          <p:nvPr>
            <p:ph type="sldNum" sz="quarter" idx="5"/>
          </p:nvPr>
        </p:nvSpPr>
        <p:spPr/>
        <p:txBody>
          <a:bodyPr/>
          <a:lstStyle/>
          <a:p>
            <a:fld id="{0EBD5BC1-79F9-5344-A6B9-3351A4AA3476}" type="slidenum">
              <a:rPr kumimoji="1" lang="zh-CN" altLang="en-US" smtClean="0"/>
              <a:t>19</a:t>
            </a:fld>
            <a:endParaRPr kumimoji="1" lang="zh-CN" altLang="en-US"/>
          </a:p>
        </p:txBody>
      </p:sp>
    </p:spTree>
    <p:extLst>
      <p:ext uri="{BB962C8B-B14F-4D97-AF65-F5344CB8AC3E}">
        <p14:creationId xmlns:p14="http://schemas.microsoft.com/office/powerpoint/2010/main" val="3551254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首先，这个故事的故事线是这样的。在</a:t>
            </a:r>
            <a:r>
              <a:rPr kumimoji="1" lang="en-US" altLang="zh-CN" dirty="0"/>
              <a:t>2021</a:t>
            </a:r>
            <a:r>
              <a:rPr kumimoji="1" lang="zh-CN" altLang="en-US" dirty="0"/>
              <a:t>年末的某一次组会上，我的老师向我介绍了一篇脑电波到文本生成的论文，从那个时候开始我对这个主题产生了浓厚的兴趣，然后在</a:t>
            </a:r>
            <a:r>
              <a:rPr kumimoji="1" lang="en-US" altLang="zh-CN" dirty="0"/>
              <a:t>2022</a:t>
            </a:r>
            <a:r>
              <a:rPr kumimoji="1" lang="zh-CN" altLang="en-US" dirty="0"/>
              <a:t>年前半年便开始了相关的调研，并在</a:t>
            </a:r>
            <a:r>
              <a:rPr kumimoji="1" lang="en-US" altLang="zh-CN" dirty="0"/>
              <a:t>2022</a:t>
            </a:r>
            <a:r>
              <a:rPr kumimoji="1" lang="zh-CN" altLang="en-US" dirty="0"/>
              <a:t>年下半年产生想法，开始进行实验。接着在</a:t>
            </a:r>
            <a:r>
              <a:rPr kumimoji="1" lang="en-US" altLang="zh-CN" dirty="0"/>
              <a:t>2022</a:t>
            </a:r>
            <a:r>
              <a:rPr kumimoji="1" lang="zh-CN" altLang="en-US" dirty="0"/>
              <a:t>年末开始投稿，紧接着连续遭遇三次拒稿，最后在今年</a:t>
            </a:r>
            <a:r>
              <a:rPr kumimoji="1" lang="en-US" altLang="zh-CN" dirty="0"/>
              <a:t>10</a:t>
            </a:r>
            <a:r>
              <a:rPr kumimoji="1" lang="zh-CN" altLang="en-US" dirty="0"/>
              <a:t>月份的时候成功发表。</a:t>
            </a:r>
            <a:endParaRPr kumimoji="1" lang="en-US" altLang="zh-CN" dirty="0"/>
          </a:p>
          <a:p>
            <a:r>
              <a:rPr kumimoji="1" lang="zh-CN" altLang="en-US" dirty="0"/>
              <a:t>这次报告，重点不在于分享脑电波或者是文本生成的相关技术细节，也不侧重于最后怎么成功发表了一篇论文，而是侧重于从一个自然语言处理学生的角度，我在完成这件事情的过程中，遭遇的一些挑战，以及总结出来的一些核心解决方案。</a:t>
            </a:r>
            <a:endParaRPr kumimoji="1" lang="en-US" altLang="zh-CN" dirty="0"/>
          </a:p>
        </p:txBody>
      </p:sp>
      <p:sp>
        <p:nvSpPr>
          <p:cNvPr id="4" name="灯片编号占位符 3"/>
          <p:cNvSpPr>
            <a:spLocks noGrp="1"/>
          </p:cNvSpPr>
          <p:nvPr>
            <p:ph type="sldNum" sz="quarter" idx="5"/>
          </p:nvPr>
        </p:nvSpPr>
        <p:spPr/>
        <p:txBody>
          <a:bodyPr/>
          <a:lstStyle/>
          <a:p>
            <a:fld id="{0EBD5BC1-79F9-5344-A6B9-3351A4AA3476}" type="slidenum">
              <a:rPr kumimoji="1" lang="zh-CN" altLang="en-US" smtClean="0"/>
              <a:t>2</a:t>
            </a:fld>
            <a:endParaRPr kumimoji="1" lang="zh-CN" altLang="en-US"/>
          </a:p>
        </p:txBody>
      </p:sp>
    </p:spTree>
    <p:extLst>
      <p:ext uri="{BB962C8B-B14F-4D97-AF65-F5344CB8AC3E}">
        <p14:creationId xmlns:p14="http://schemas.microsoft.com/office/powerpoint/2010/main" val="1336387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在我准备投稿的过程中，我在</a:t>
            </a:r>
            <a:r>
              <a:rPr kumimoji="1" lang="en-US" altLang="zh-CN" dirty="0" err="1"/>
              <a:t>arxiv</a:t>
            </a:r>
            <a:r>
              <a:rPr kumimoji="1" lang="zh-CN" altLang="en-US" dirty="0"/>
              <a:t>上公开了一版论文，因此还有个小插曲，在某一天我收到一封邮件，是来自于斯坦福大学的一位创业同学，他说对着个方向很感兴趣。并且是他家里人生病了，所以想要研究这个方向。</a:t>
            </a:r>
            <a:endParaRPr kumimoji="1" lang="en-US" altLang="zh-CN" dirty="0"/>
          </a:p>
          <a:p>
            <a:r>
              <a:rPr kumimoji="1" lang="zh-CN" altLang="en-US" dirty="0"/>
              <a:t>因此，我相信，很多时候，学科的交叉是有非常意义的，并且确实存在大量的需求，所以如果你有浓厚的兴趣，请大胆的迈出这一步。</a:t>
            </a:r>
          </a:p>
        </p:txBody>
      </p:sp>
      <p:sp>
        <p:nvSpPr>
          <p:cNvPr id="4" name="灯片编号占位符 3"/>
          <p:cNvSpPr>
            <a:spLocks noGrp="1"/>
          </p:cNvSpPr>
          <p:nvPr>
            <p:ph type="sldNum" sz="quarter" idx="5"/>
          </p:nvPr>
        </p:nvSpPr>
        <p:spPr/>
        <p:txBody>
          <a:bodyPr/>
          <a:lstStyle/>
          <a:p>
            <a:fld id="{0EBD5BC1-79F9-5344-A6B9-3351A4AA3476}" type="slidenum">
              <a:rPr kumimoji="1" lang="zh-CN" altLang="en-US" smtClean="0"/>
              <a:t>20</a:t>
            </a:fld>
            <a:endParaRPr kumimoji="1" lang="zh-CN" altLang="en-US"/>
          </a:p>
        </p:txBody>
      </p:sp>
    </p:spTree>
    <p:extLst>
      <p:ext uri="{BB962C8B-B14F-4D97-AF65-F5344CB8AC3E}">
        <p14:creationId xmlns:p14="http://schemas.microsoft.com/office/powerpoint/2010/main" val="1231186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对于脑机接口这样一个方向，最近也有很多突破性的工作，例如西湖大学和浙二医院实现中文解码</a:t>
            </a:r>
            <a:endParaRPr kumimoji="1" lang="en-US" altLang="zh-CN" dirty="0"/>
          </a:p>
          <a:p>
            <a:r>
              <a:rPr kumimoji="1" lang="zh-CN" altLang="en-US" dirty="0"/>
              <a:t>斯坦飞大学</a:t>
            </a:r>
            <a:r>
              <a:rPr kumimoji="1" lang="en-US" altLang="zh-CN" dirty="0" err="1"/>
              <a:t>lifefie</a:t>
            </a:r>
            <a:r>
              <a:rPr kumimoji="1" lang="zh-CN" altLang="en-US" dirty="0"/>
              <a:t>老师的团队设计了脑机接口控制机械臂。</a:t>
            </a:r>
          </a:p>
        </p:txBody>
      </p:sp>
      <p:sp>
        <p:nvSpPr>
          <p:cNvPr id="4" name="灯片编号占位符 3"/>
          <p:cNvSpPr>
            <a:spLocks noGrp="1"/>
          </p:cNvSpPr>
          <p:nvPr>
            <p:ph type="sldNum" sz="quarter" idx="5"/>
          </p:nvPr>
        </p:nvSpPr>
        <p:spPr/>
        <p:txBody>
          <a:bodyPr/>
          <a:lstStyle/>
          <a:p>
            <a:fld id="{0EBD5BC1-79F9-5344-A6B9-3351A4AA3476}" type="slidenum">
              <a:rPr kumimoji="1" lang="zh-CN" altLang="en-US" smtClean="0"/>
              <a:t>21</a:t>
            </a:fld>
            <a:endParaRPr kumimoji="1" lang="zh-CN" altLang="en-US"/>
          </a:p>
        </p:txBody>
      </p:sp>
    </p:spTree>
    <p:extLst>
      <p:ext uri="{BB962C8B-B14F-4D97-AF65-F5344CB8AC3E}">
        <p14:creationId xmlns:p14="http://schemas.microsoft.com/office/powerpoint/2010/main" val="4140627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那么实际上，不仅仅是脑机接口，还有各种各样的方向值得去探索和交叉，以最大程度的发挥大语言模型的性能和作用。</a:t>
            </a:r>
            <a:endParaRPr kumimoji="1" lang="en-US" altLang="zh-CN" dirty="0"/>
          </a:p>
          <a:p>
            <a:r>
              <a:rPr kumimoji="1" lang="zh-CN" altLang="en-US" dirty="0"/>
              <a:t>所以如果你对某一专业领域感兴趣，不妨大胆试一试。</a:t>
            </a:r>
          </a:p>
        </p:txBody>
      </p:sp>
      <p:sp>
        <p:nvSpPr>
          <p:cNvPr id="4" name="灯片编号占位符 3"/>
          <p:cNvSpPr>
            <a:spLocks noGrp="1"/>
          </p:cNvSpPr>
          <p:nvPr>
            <p:ph type="sldNum" sz="quarter" idx="5"/>
          </p:nvPr>
        </p:nvSpPr>
        <p:spPr/>
        <p:txBody>
          <a:bodyPr/>
          <a:lstStyle/>
          <a:p>
            <a:fld id="{0EBD5BC1-79F9-5344-A6B9-3351A4AA3476}" type="slidenum">
              <a:rPr kumimoji="1" lang="zh-CN" altLang="en-US" smtClean="0"/>
              <a:t>22</a:t>
            </a:fld>
            <a:endParaRPr kumimoji="1" lang="zh-CN" altLang="en-US"/>
          </a:p>
        </p:txBody>
      </p:sp>
    </p:spTree>
    <p:extLst>
      <p:ext uri="{BB962C8B-B14F-4D97-AF65-F5344CB8AC3E}">
        <p14:creationId xmlns:p14="http://schemas.microsoft.com/office/powerpoint/2010/main" val="4076762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最后总结</a:t>
            </a:r>
          </a:p>
        </p:txBody>
      </p:sp>
      <p:sp>
        <p:nvSpPr>
          <p:cNvPr id="4" name="灯片编号占位符 3"/>
          <p:cNvSpPr>
            <a:spLocks noGrp="1"/>
          </p:cNvSpPr>
          <p:nvPr>
            <p:ph type="sldNum" sz="quarter" idx="5"/>
          </p:nvPr>
        </p:nvSpPr>
        <p:spPr/>
        <p:txBody>
          <a:bodyPr/>
          <a:lstStyle/>
          <a:p>
            <a:fld id="{0EBD5BC1-79F9-5344-A6B9-3351A4AA3476}" type="slidenum">
              <a:rPr kumimoji="1" lang="zh-CN" altLang="en-US" smtClean="0"/>
              <a:t>23</a:t>
            </a:fld>
            <a:endParaRPr kumimoji="1" lang="zh-CN" altLang="en-US"/>
          </a:p>
        </p:txBody>
      </p:sp>
    </p:spTree>
    <p:extLst>
      <p:ext uri="{BB962C8B-B14F-4D97-AF65-F5344CB8AC3E}">
        <p14:creationId xmlns:p14="http://schemas.microsoft.com/office/powerpoint/2010/main" val="141227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故事起源于</a:t>
            </a:r>
            <a:r>
              <a:rPr kumimoji="1" lang="en-US" altLang="zh-CN" dirty="0"/>
              <a:t>2021</a:t>
            </a:r>
            <a:r>
              <a:rPr kumimoji="1" lang="zh-CN" altLang="en-US" dirty="0"/>
              <a:t>年</a:t>
            </a:r>
            <a:r>
              <a:rPr kumimoji="1" lang="en-US" altLang="zh-CN" dirty="0"/>
              <a:t>12</a:t>
            </a:r>
            <a:r>
              <a:rPr kumimoji="1" lang="zh-CN" altLang="en-US" dirty="0"/>
              <a:t>月的某个下午，我和老师们按照计划准备讨论课题进展，在开始之前，我老师给我分享了一篇</a:t>
            </a:r>
            <a:r>
              <a:rPr kumimoji="1" lang="en-US" altLang="zh-CN" dirty="0"/>
              <a:t>UIUC</a:t>
            </a:r>
            <a:r>
              <a:rPr kumimoji="1" lang="zh-CN" altLang="en-US" dirty="0"/>
              <a:t> </a:t>
            </a:r>
            <a:r>
              <a:rPr kumimoji="1" lang="en-US" altLang="zh-CN" dirty="0"/>
              <a:t>Ji</a:t>
            </a:r>
            <a:r>
              <a:rPr kumimoji="1" lang="zh-CN" altLang="en-US" dirty="0"/>
              <a:t> </a:t>
            </a:r>
            <a:r>
              <a:rPr kumimoji="1" lang="en-US" altLang="zh-CN" dirty="0"/>
              <a:t>Heng</a:t>
            </a:r>
            <a:r>
              <a:rPr kumimoji="1" lang="zh-CN" altLang="en-US" dirty="0"/>
              <a:t>老师组的工作，结合预训练语言模型可以把脑电波转换为文本，我当时就产生了浓厚的兴趣。</a:t>
            </a:r>
            <a:endParaRPr kumimoji="1" lang="en-US" altLang="zh-CN" dirty="0"/>
          </a:p>
          <a:p>
            <a:r>
              <a:rPr kumimoji="1" lang="zh-CN" altLang="en-US" dirty="0"/>
              <a:t>以至于我那次会议后面都没有特别用心的听老师对我课题的指导意见。</a:t>
            </a:r>
          </a:p>
        </p:txBody>
      </p:sp>
      <p:sp>
        <p:nvSpPr>
          <p:cNvPr id="4" name="灯片编号占位符 3"/>
          <p:cNvSpPr>
            <a:spLocks noGrp="1"/>
          </p:cNvSpPr>
          <p:nvPr>
            <p:ph type="sldNum" sz="quarter" idx="5"/>
          </p:nvPr>
        </p:nvSpPr>
        <p:spPr/>
        <p:txBody>
          <a:bodyPr/>
          <a:lstStyle/>
          <a:p>
            <a:fld id="{0EBD5BC1-79F9-5344-A6B9-3351A4AA3476}" type="slidenum">
              <a:rPr kumimoji="1" lang="zh-CN" altLang="en-US" smtClean="0"/>
              <a:t>3</a:t>
            </a:fld>
            <a:endParaRPr kumimoji="1" lang="zh-CN" altLang="en-US"/>
          </a:p>
        </p:txBody>
      </p:sp>
    </p:spTree>
    <p:extLst>
      <p:ext uri="{BB962C8B-B14F-4D97-AF65-F5344CB8AC3E}">
        <p14:creationId xmlns:p14="http://schemas.microsoft.com/office/powerpoint/2010/main" val="3384900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也就是从这个时候开始，我就感觉黑客帝国里的世界就要实现了，我感觉到很兴奋，满脑子都是脑电波这个词语。</a:t>
            </a:r>
            <a:endParaRPr kumimoji="1" lang="en-US" altLang="zh-CN" dirty="0"/>
          </a:p>
          <a:p>
            <a:r>
              <a:rPr kumimoji="1" lang="zh-CN" altLang="en-US" dirty="0"/>
              <a:t>这个时候，我想着重强调的是，兴趣是迈出这一步最开始、最重要，也是贯穿始终的条件。</a:t>
            </a:r>
            <a:endParaRPr kumimoji="1" lang="en-US" altLang="zh-CN" dirty="0"/>
          </a:p>
          <a:p>
            <a:r>
              <a:rPr kumimoji="1" lang="zh-CN" altLang="en-US" dirty="0"/>
              <a:t>浓厚的兴趣可以支撑我们在整个过程中遇到困难或者挑战时毫不退缩。</a:t>
            </a:r>
            <a:endParaRPr kumimoji="1" lang="en-US" altLang="zh-CN" dirty="0"/>
          </a:p>
          <a:p>
            <a:endParaRPr kumimoji="1" lang="zh-CN" altLang="en-US" dirty="0"/>
          </a:p>
        </p:txBody>
      </p:sp>
      <p:sp>
        <p:nvSpPr>
          <p:cNvPr id="4" name="灯片编号占位符 3"/>
          <p:cNvSpPr>
            <a:spLocks noGrp="1"/>
          </p:cNvSpPr>
          <p:nvPr>
            <p:ph type="sldNum" sz="quarter" idx="5"/>
          </p:nvPr>
        </p:nvSpPr>
        <p:spPr/>
        <p:txBody>
          <a:bodyPr/>
          <a:lstStyle/>
          <a:p>
            <a:fld id="{0EBD5BC1-79F9-5344-A6B9-3351A4AA3476}" type="slidenum">
              <a:rPr kumimoji="1" lang="zh-CN" altLang="en-US" smtClean="0"/>
              <a:t>4</a:t>
            </a:fld>
            <a:endParaRPr kumimoji="1" lang="zh-CN" altLang="en-US"/>
          </a:p>
        </p:txBody>
      </p:sp>
    </p:spTree>
    <p:extLst>
      <p:ext uri="{BB962C8B-B14F-4D97-AF65-F5344CB8AC3E}">
        <p14:creationId xmlns:p14="http://schemas.microsoft.com/office/powerpoint/2010/main" val="3578193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那么提到兴趣，我想再阐述一些我个人的观点。现在是一个非常好的时代，人工智能取得了突破性的进展，这为人工智能深入各个领域都提供了基础条件。</a:t>
            </a:r>
            <a:endParaRPr kumimoji="1" lang="en-US" altLang="zh-CN" dirty="0"/>
          </a:p>
          <a:p>
            <a:r>
              <a:rPr kumimoji="1" lang="zh-CN" altLang="en-US" dirty="0"/>
              <a:t>那么除了我们常说的科学技术领域的交叉融合，例如蛋白质、宇航、数学、脑科学，我们可以统称为</a:t>
            </a:r>
            <a:r>
              <a:rPr kumimoji="1" lang="en-US" altLang="zh-CN" dirty="0"/>
              <a:t>AI</a:t>
            </a:r>
            <a:r>
              <a:rPr kumimoji="1" lang="zh-CN" altLang="en-US" dirty="0"/>
              <a:t> </a:t>
            </a:r>
            <a:r>
              <a:rPr kumimoji="1" lang="en-US" altLang="zh-CN" dirty="0"/>
              <a:t>for</a:t>
            </a:r>
            <a:r>
              <a:rPr kumimoji="1" lang="zh-CN" altLang="en-US" dirty="0"/>
              <a:t> </a:t>
            </a:r>
            <a:r>
              <a:rPr kumimoji="1" lang="en-US" altLang="zh-CN" dirty="0"/>
              <a:t>Science</a:t>
            </a:r>
            <a:r>
              <a:rPr kumimoji="1" lang="zh-CN" altLang="en-US" dirty="0"/>
              <a:t>。其实我个人认为在生活的方方面面都是极佳的交叉人工智能的时机。</a:t>
            </a:r>
            <a:endParaRPr kumimoji="1" lang="en-US" altLang="zh-CN" dirty="0"/>
          </a:p>
          <a:p>
            <a:r>
              <a:rPr kumimoji="1" lang="zh-CN" altLang="en-US" dirty="0"/>
              <a:t>例如，如果对于儿童关怀很感兴趣，可以研究辅助婴幼儿或者是儿童成长的</a:t>
            </a:r>
            <a:r>
              <a:rPr kumimoji="1" lang="en-US" altLang="zh-CN" dirty="0"/>
              <a:t>AI</a:t>
            </a:r>
            <a:r>
              <a:rPr kumimoji="1" lang="zh-CN" altLang="en-US" dirty="0"/>
              <a:t>智能。有各种各样的研究的点，比如在婴幼儿小的时候，视频检测辅助安全提醒可以及时提醒家长孩子是否处于危险的状态。也</a:t>
            </a:r>
            <a:endParaRPr kumimoji="1" lang="en-US" altLang="zh-CN" dirty="0"/>
          </a:p>
          <a:p>
            <a:r>
              <a:rPr kumimoji="1" lang="zh-CN" altLang="en-US" dirty="0"/>
              <a:t>如果自己对运动健康很感兴趣。那么现在智能穿戴设备的智能化也是一大研究方向，跑步过程中的实时动态监测与训练建议与交互，都是很有意思的点，比如自动化的在跑步过程中检测到心率在短期急剧上升，应该怎么做。何时补水。</a:t>
            </a:r>
            <a:endParaRPr kumimoji="1" lang="en-US" altLang="zh-CN" dirty="0"/>
          </a:p>
          <a:p>
            <a:r>
              <a:rPr kumimoji="1" lang="zh-CN" altLang="en-US" dirty="0"/>
              <a:t>对于中学的课堂，现在的</a:t>
            </a:r>
            <a:r>
              <a:rPr kumimoji="1" lang="en-US" altLang="zh-CN" dirty="0"/>
              <a:t>AI</a:t>
            </a:r>
            <a:r>
              <a:rPr kumimoji="1" lang="zh-CN" altLang="en-US" dirty="0"/>
              <a:t>可以做的更多，涉及试卷，辅助老师完成</a:t>
            </a:r>
            <a:r>
              <a:rPr kumimoji="1" lang="en-US" altLang="zh-CN" dirty="0"/>
              <a:t>PPT</a:t>
            </a:r>
            <a:r>
              <a:rPr kumimoji="1" lang="zh-CN" altLang="en-US" dirty="0"/>
              <a:t>，英才施教，针对每位学生设计不同的试卷。</a:t>
            </a:r>
            <a:endParaRPr kumimoji="1" lang="en-US" altLang="zh-CN" dirty="0"/>
          </a:p>
          <a:p>
            <a:r>
              <a:rPr kumimoji="1" lang="zh-CN" altLang="en-US" dirty="0"/>
              <a:t>那么对于老人关怀来说，在很多长辈们奋斗了一生，为我们提供了很优渥的条件，我们应该怎么用现在的技术帮助他们，让他们也体验新的进展，也是很有趣的点。</a:t>
            </a:r>
            <a:endParaRPr kumimoji="1" lang="en-US" altLang="zh-CN" dirty="0"/>
          </a:p>
          <a:p>
            <a:r>
              <a:rPr kumimoji="1" lang="zh-CN" altLang="en-US" dirty="0"/>
              <a:t>总结来说，我对于兴趣是十分强调的。我列举的这些只是沧海一粟，但我想表达的是，如果每个人都可以研究自己的喜欢的领域，那么一定会极大的推动社会的发展。</a:t>
            </a:r>
          </a:p>
        </p:txBody>
      </p:sp>
      <p:sp>
        <p:nvSpPr>
          <p:cNvPr id="4" name="灯片编号占位符 3"/>
          <p:cNvSpPr>
            <a:spLocks noGrp="1"/>
          </p:cNvSpPr>
          <p:nvPr>
            <p:ph type="sldNum" sz="quarter" idx="5"/>
          </p:nvPr>
        </p:nvSpPr>
        <p:spPr/>
        <p:txBody>
          <a:bodyPr/>
          <a:lstStyle/>
          <a:p>
            <a:fld id="{0EBD5BC1-79F9-5344-A6B9-3351A4AA3476}" type="slidenum">
              <a:rPr kumimoji="1" lang="zh-CN" altLang="en-US" smtClean="0"/>
              <a:t>5</a:t>
            </a:fld>
            <a:endParaRPr kumimoji="1" lang="zh-CN" altLang="en-US"/>
          </a:p>
        </p:txBody>
      </p:sp>
    </p:spTree>
    <p:extLst>
      <p:ext uri="{BB962C8B-B14F-4D97-AF65-F5344CB8AC3E}">
        <p14:creationId xmlns:p14="http://schemas.microsoft.com/office/powerpoint/2010/main" val="4192257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接下来，基于这个兴趣，我开始了文献调研，由于这样一个方向涉及脑科学、时间序列处理、自然语言处理等等方向，所以最开始确实捉摸不透，有点混乱，淹没在了论文的海洋里。</a:t>
            </a:r>
            <a:endParaRPr kumimoji="1" lang="en-US" altLang="zh-CN" dirty="0"/>
          </a:p>
          <a:p>
            <a:r>
              <a:rPr kumimoji="1" lang="zh-CN" altLang="en-US" dirty="0"/>
              <a:t>然后我开始想，怎么能充分发挥我本身自然语言处理的优势，基于这一想法，我开始慢慢收缩论文范围。</a:t>
            </a:r>
          </a:p>
        </p:txBody>
      </p:sp>
      <p:sp>
        <p:nvSpPr>
          <p:cNvPr id="4" name="灯片编号占位符 3"/>
          <p:cNvSpPr>
            <a:spLocks noGrp="1"/>
          </p:cNvSpPr>
          <p:nvPr>
            <p:ph type="sldNum" sz="quarter" idx="5"/>
          </p:nvPr>
        </p:nvSpPr>
        <p:spPr/>
        <p:txBody>
          <a:bodyPr/>
          <a:lstStyle/>
          <a:p>
            <a:fld id="{0EBD5BC1-79F9-5344-A6B9-3351A4AA3476}" type="slidenum">
              <a:rPr kumimoji="1" lang="zh-CN" altLang="en-US" smtClean="0"/>
              <a:t>6</a:t>
            </a:fld>
            <a:endParaRPr kumimoji="1" lang="zh-CN" altLang="en-US"/>
          </a:p>
        </p:txBody>
      </p:sp>
    </p:spTree>
    <p:extLst>
      <p:ext uri="{BB962C8B-B14F-4D97-AF65-F5344CB8AC3E}">
        <p14:creationId xmlns:p14="http://schemas.microsoft.com/office/powerpoint/2010/main" val="1225992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最后，我把目光锁定在了四位研究者的身上，分别是</a:t>
            </a:r>
            <a:endParaRPr kumimoji="1" lang="en-US" altLang="zh-CN" dirty="0"/>
          </a:p>
          <a:p>
            <a:r>
              <a:rPr kumimoji="1" lang="en-US" altLang="zh-CN" dirty="0"/>
              <a:t>UIUC</a:t>
            </a:r>
            <a:r>
              <a:rPr kumimoji="1" lang="zh-CN" altLang="en-US" dirty="0"/>
              <a:t>的</a:t>
            </a:r>
            <a:r>
              <a:rPr kumimoji="1" lang="en-US" altLang="zh-CN" dirty="0"/>
              <a:t>Ji</a:t>
            </a:r>
            <a:r>
              <a:rPr kumimoji="1" lang="zh-CN" altLang="en-US" dirty="0"/>
              <a:t> </a:t>
            </a:r>
            <a:r>
              <a:rPr kumimoji="1" lang="en-US" altLang="zh-CN" dirty="0"/>
              <a:t>Heng</a:t>
            </a:r>
            <a:r>
              <a:rPr kumimoji="1" lang="zh-CN" altLang="en-US" dirty="0"/>
              <a:t>老师，</a:t>
            </a:r>
            <a:r>
              <a:rPr kumimoji="1" lang="en-US" altLang="zh-CN" dirty="0"/>
              <a:t>Edward</a:t>
            </a:r>
            <a:r>
              <a:rPr kumimoji="1" lang="zh-CN" altLang="en-US" dirty="0"/>
              <a:t> </a:t>
            </a:r>
            <a:r>
              <a:rPr kumimoji="1" lang="en-US" altLang="zh-CN" dirty="0"/>
              <a:t>Chang</a:t>
            </a:r>
            <a:r>
              <a:rPr kumimoji="1" lang="zh-CN" altLang="en-US" dirty="0"/>
              <a:t>，他是加利福尼亚大学的</a:t>
            </a:r>
            <a:r>
              <a:rPr lang="zh-CN" altLang="en-US" b="0" i="0" dirty="0">
                <a:solidFill>
                  <a:srgbClr val="202122"/>
                </a:solidFill>
                <a:effectLst/>
                <a:latin typeface="Arial" panose="020B0604020202020204" pitchFamily="34" charset="0"/>
              </a:rPr>
              <a:t>神经外科医生和教授，中科院自动化所的</a:t>
            </a:r>
            <a:r>
              <a:rPr lang="en-US" altLang="zh-CN" b="0" i="0" dirty="0">
                <a:solidFill>
                  <a:srgbClr val="202122"/>
                </a:solidFill>
                <a:effectLst/>
                <a:latin typeface="Arial" panose="020B0604020202020204" pitchFamily="34" charset="0"/>
              </a:rPr>
              <a:t>Wang</a:t>
            </a:r>
            <a:r>
              <a:rPr lang="zh-CN" altLang="en-US" b="0" i="0" dirty="0">
                <a:solidFill>
                  <a:srgbClr val="202122"/>
                </a:solidFill>
                <a:effectLst/>
                <a:latin typeface="Arial" panose="020B0604020202020204" pitchFamily="34" charset="0"/>
              </a:rPr>
              <a:t> </a:t>
            </a:r>
            <a:r>
              <a:rPr lang="en-US" altLang="zh-CN" b="0" i="0" dirty="0" err="1">
                <a:solidFill>
                  <a:srgbClr val="202122"/>
                </a:solidFill>
                <a:effectLst/>
                <a:latin typeface="Arial" panose="020B0604020202020204" pitchFamily="34" charset="0"/>
              </a:rPr>
              <a:t>Shaonan</a:t>
            </a:r>
            <a:r>
              <a:rPr lang="zh-CN" altLang="en-US" b="0" i="0" dirty="0">
                <a:solidFill>
                  <a:srgbClr val="202122"/>
                </a:solidFill>
                <a:effectLst/>
                <a:latin typeface="Arial" panose="020B0604020202020204" pitchFamily="34" charset="0"/>
              </a:rPr>
              <a:t>老师，以及</a:t>
            </a:r>
            <a:r>
              <a:rPr lang="en-US" altLang="zh-CN" b="0" i="0" dirty="0">
                <a:solidFill>
                  <a:srgbClr val="202122"/>
                </a:solidFill>
                <a:effectLst/>
                <a:latin typeface="Arial" panose="020B0604020202020204" pitchFamily="34" charset="0"/>
              </a:rPr>
              <a:t>Meta AI</a:t>
            </a:r>
            <a:r>
              <a:rPr lang="zh-CN" altLang="en-US" b="0" i="0" dirty="0">
                <a:solidFill>
                  <a:srgbClr val="202122"/>
                </a:solidFill>
                <a:effectLst/>
                <a:latin typeface="Arial" panose="020B0604020202020204" pitchFamily="34" charset="0"/>
              </a:rPr>
              <a:t>的</a:t>
            </a:r>
            <a:r>
              <a:rPr lang="en-US" altLang="zh-CN" b="0" i="0" dirty="0">
                <a:solidFill>
                  <a:srgbClr val="202122"/>
                </a:solidFill>
                <a:effectLst/>
                <a:latin typeface="Arial" panose="020B0604020202020204" pitchFamily="34" charset="0"/>
              </a:rPr>
              <a:t>Jean-Remi King</a:t>
            </a:r>
            <a:r>
              <a:rPr lang="zh-CN" altLang="en-US" b="0" i="0" dirty="0">
                <a:solidFill>
                  <a:srgbClr val="202122"/>
                </a:solidFill>
                <a:effectLst/>
                <a:latin typeface="Arial" panose="020B0604020202020204" pitchFamily="34" charset="0"/>
              </a:rPr>
              <a:t>科学家。</a:t>
            </a:r>
            <a:r>
              <a:rPr kumimoji="1" lang="zh-CN" altLang="en-US" b="0" i="0" dirty="0">
                <a:solidFill>
                  <a:srgbClr val="202122"/>
                </a:solidFill>
                <a:effectLst/>
                <a:latin typeface="Arial" panose="020B0604020202020204" pitchFamily="34" charset="0"/>
              </a:rPr>
              <a:t>他们都在脑电波和自然语言处理结合的领域做出了杰出的贡献。后续的研究也证明了，这四位老师在这个方向上持续的做出出色的工作。</a:t>
            </a:r>
            <a:endParaRPr kumimoji="1" lang="en-US" altLang="zh-CN" b="0" i="0" dirty="0">
              <a:solidFill>
                <a:srgbClr val="202122"/>
              </a:solidFill>
              <a:effectLst/>
              <a:latin typeface="Arial" panose="020B0604020202020204" pitchFamily="34" charset="0"/>
            </a:endParaRPr>
          </a:p>
          <a:p>
            <a:r>
              <a:rPr lang="zh-CN" altLang="en-US" b="0" i="0" dirty="0">
                <a:solidFill>
                  <a:srgbClr val="202122"/>
                </a:solidFill>
                <a:effectLst/>
                <a:latin typeface="Arial" panose="020B0604020202020204" pitchFamily="34" charset="0"/>
              </a:rPr>
              <a:t>那么在这里，我想要强调的是，初期的战略一定要谨慎，这是后续工作的前置条件。一定要结合自身优势，针对想要做的工作，选择合适</a:t>
            </a:r>
            <a:r>
              <a:rPr lang="en-US" altLang="zh-CN" b="0" i="0" dirty="0">
                <a:solidFill>
                  <a:srgbClr val="202122"/>
                </a:solidFill>
                <a:effectLst/>
                <a:latin typeface="Arial" panose="020B0604020202020204" pitchFamily="34" charset="0"/>
              </a:rPr>
              <a:t>follow</a:t>
            </a:r>
            <a:r>
              <a:rPr lang="zh-CN" altLang="en-US" b="0" i="0" dirty="0">
                <a:solidFill>
                  <a:srgbClr val="202122"/>
                </a:solidFill>
                <a:effectLst/>
                <a:latin typeface="Arial" panose="020B0604020202020204" pitchFamily="34" charset="0"/>
              </a:rPr>
              <a:t>的研究者。</a:t>
            </a:r>
            <a:endParaRPr lang="en-US" altLang="zh-CN" b="0" i="0" dirty="0">
              <a:solidFill>
                <a:srgbClr val="202122"/>
              </a:solidFill>
              <a:effectLst/>
              <a:latin typeface="Arial" panose="020B0604020202020204" pitchFamily="34" charset="0"/>
            </a:endParaRPr>
          </a:p>
        </p:txBody>
      </p:sp>
      <p:sp>
        <p:nvSpPr>
          <p:cNvPr id="4" name="灯片编号占位符 3"/>
          <p:cNvSpPr>
            <a:spLocks noGrp="1"/>
          </p:cNvSpPr>
          <p:nvPr>
            <p:ph type="sldNum" sz="quarter" idx="5"/>
          </p:nvPr>
        </p:nvSpPr>
        <p:spPr/>
        <p:txBody>
          <a:bodyPr/>
          <a:lstStyle/>
          <a:p>
            <a:fld id="{0EBD5BC1-79F9-5344-A6B9-3351A4AA3476}" type="slidenum">
              <a:rPr kumimoji="1" lang="zh-CN" altLang="en-US" smtClean="0"/>
              <a:t>7</a:t>
            </a:fld>
            <a:endParaRPr kumimoji="1" lang="zh-CN" altLang="en-US"/>
          </a:p>
        </p:txBody>
      </p:sp>
    </p:spTree>
    <p:extLst>
      <p:ext uri="{BB962C8B-B14F-4D97-AF65-F5344CB8AC3E}">
        <p14:creationId xmlns:p14="http://schemas.microsoft.com/office/powerpoint/2010/main" val="2583145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那么在具体操作的时候，还有一个细节，但也很核心，就是思维一定要发散，就拿我做的这个任务为例，我最开始搜索的关键词叫做</a:t>
            </a:r>
            <a:r>
              <a:rPr kumimoji="1" lang="en-US" altLang="zh-CN" dirty="0"/>
              <a:t>EEG-to-Text</a:t>
            </a:r>
            <a:r>
              <a:rPr kumimoji="1" lang="zh-CN" altLang="en-US" dirty="0"/>
              <a:t> </a:t>
            </a:r>
            <a:r>
              <a:rPr kumimoji="1" lang="en-US" altLang="zh-CN" dirty="0"/>
              <a:t>Generation</a:t>
            </a:r>
            <a:r>
              <a:rPr kumimoji="1" lang="zh-CN" altLang="en-US" dirty="0"/>
              <a:t>，</a:t>
            </a:r>
            <a:endParaRPr kumimoji="1" lang="en-US" altLang="zh-CN" dirty="0"/>
          </a:p>
          <a:p>
            <a:r>
              <a:rPr kumimoji="1" lang="zh-CN" altLang="en-US" dirty="0"/>
              <a:t>那么很明显，这是依赖于我自身自然语言处理的基础得出的关键字，但实际上但我在慢慢搜索的过程中，我发现，其实更多的论文需要使用其他的关键词才可以检索出来，包括</a:t>
            </a:r>
            <a:r>
              <a:rPr kumimoji="1" lang="en-US" altLang="zh-CN" dirty="0"/>
              <a:t>Brain</a:t>
            </a:r>
            <a:r>
              <a:rPr kumimoji="1" lang="zh-CN" altLang="en-US" dirty="0"/>
              <a:t> </a:t>
            </a:r>
            <a:r>
              <a:rPr kumimoji="1" lang="en-US" altLang="zh-CN" dirty="0"/>
              <a:t>decoding</a:t>
            </a:r>
            <a:r>
              <a:rPr kumimoji="1" lang="zh-CN" altLang="en-US" dirty="0"/>
              <a:t>，</a:t>
            </a:r>
            <a:r>
              <a:rPr kumimoji="1" lang="en-US" altLang="zh-CN" dirty="0"/>
              <a:t>Thought</a:t>
            </a:r>
            <a:r>
              <a:rPr kumimoji="1" lang="zh-CN" altLang="en-US" dirty="0"/>
              <a:t> </a:t>
            </a:r>
            <a:r>
              <a:rPr kumimoji="1" lang="en-US" altLang="zh-CN" dirty="0"/>
              <a:t>Typing</a:t>
            </a:r>
            <a:r>
              <a:rPr kumimoji="1" lang="zh-CN" altLang="en-US" dirty="0"/>
              <a:t>等等。所以在调研论文的时候，大家也可以尽力的发散一下思维，保证论文调研的全面性。</a:t>
            </a:r>
            <a:endParaRPr kumimoji="1" lang="en-US" altLang="zh-CN" dirty="0"/>
          </a:p>
        </p:txBody>
      </p:sp>
      <p:sp>
        <p:nvSpPr>
          <p:cNvPr id="4" name="灯片编号占位符 3"/>
          <p:cNvSpPr>
            <a:spLocks noGrp="1"/>
          </p:cNvSpPr>
          <p:nvPr>
            <p:ph type="sldNum" sz="quarter" idx="5"/>
          </p:nvPr>
        </p:nvSpPr>
        <p:spPr/>
        <p:txBody>
          <a:bodyPr/>
          <a:lstStyle/>
          <a:p>
            <a:fld id="{0EBD5BC1-79F9-5344-A6B9-3351A4AA3476}" type="slidenum">
              <a:rPr kumimoji="1" lang="zh-CN" altLang="en-US" smtClean="0"/>
              <a:t>8</a:t>
            </a:fld>
            <a:endParaRPr kumimoji="1" lang="zh-CN" altLang="en-US"/>
          </a:p>
        </p:txBody>
      </p:sp>
    </p:spTree>
    <p:extLst>
      <p:ext uri="{BB962C8B-B14F-4D97-AF65-F5344CB8AC3E}">
        <p14:creationId xmlns:p14="http://schemas.microsoft.com/office/powerpoint/2010/main" val="793456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在选定</a:t>
            </a:r>
            <a:r>
              <a:rPr kumimoji="1" lang="en-US" altLang="zh-CN" dirty="0"/>
              <a:t>follow</a:t>
            </a:r>
            <a:r>
              <a:rPr kumimoji="1" lang="zh-CN" altLang="en-US" dirty="0"/>
              <a:t>的研究者之后，我开始阅读和学习相关的论文。在这一步，我又遇到了很大的障碍。</a:t>
            </a:r>
            <a:endParaRPr kumimoji="1" lang="en-US" altLang="zh-CN" dirty="0"/>
          </a:p>
          <a:p>
            <a:r>
              <a:rPr kumimoji="1" lang="zh-CN" altLang="en-US" dirty="0"/>
              <a:t>总结起来就是一句话：读不懂。因为出现了太多新的术语和概念。</a:t>
            </a: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b="0" dirty="0"/>
              <a:t>就像最开始给大家展示的脑电波的英文，</a:t>
            </a:r>
            <a:r>
              <a:rPr kumimoji="1" lang="en-US" altLang="zh-CN" sz="1200" b="0"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Electroencephalography</a:t>
            </a:r>
            <a:r>
              <a:rPr kumimoji="1" lang="zh-CN" altLang="en-US" sz="1200" b="0"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a:t>
            </a:r>
            <a:r>
              <a:rPr kumimoji="1" lang="zh-CN" altLang="en-US" b="0" dirty="0"/>
              <a:t>这个单词我甚至最开始都没有办法很顺利的读出来。</a:t>
            </a:r>
            <a:endParaRPr kumimoji="1" lang="en-US" altLang="zh-CN" b="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b="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b="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b="0" dirty="0"/>
              <a:t>！！！</a:t>
            </a:r>
          </a:p>
        </p:txBody>
      </p:sp>
      <p:sp>
        <p:nvSpPr>
          <p:cNvPr id="4" name="灯片编号占位符 3"/>
          <p:cNvSpPr>
            <a:spLocks noGrp="1"/>
          </p:cNvSpPr>
          <p:nvPr>
            <p:ph type="sldNum" sz="quarter" idx="5"/>
          </p:nvPr>
        </p:nvSpPr>
        <p:spPr/>
        <p:txBody>
          <a:bodyPr/>
          <a:lstStyle/>
          <a:p>
            <a:fld id="{0EBD5BC1-79F9-5344-A6B9-3351A4AA3476}" type="slidenum">
              <a:rPr kumimoji="1" lang="zh-CN" altLang="en-US" smtClean="0"/>
              <a:t>9</a:t>
            </a:fld>
            <a:endParaRPr kumimoji="1" lang="zh-CN" altLang="en-US"/>
          </a:p>
        </p:txBody>
      </p:sp>
    </p:spTree>
    <p:extLst>
      <p:ext uri="{BB962C8B-B14F-4D97-AF65-F5344CB8AC3E}">
        <p14:creationId xmlns:p14="http://schemas.microsoft.com/office/powerpoint/2010/main" val="1074166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2BC879-D0A7-2D34-4F09-9F54B025CD4D}"/>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A5A1FB1C-9C68-C85B-794C-B307204801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79A5171B-E079-6C10-76EF-BD7BB7065FF4}"/>
              </a:ext>
            </a:extLst>
          </p:cNvPr>
          <p:cNvSpPr>
            <a:spLocks noGrp="1"/>
          </p:cNvSpPr>
          <p:nvPr>
            <p:ph type="dt" sz="half" idx="10"/>
          </p:nvPr>
        </p:nvSpPr>
        <p:spPr/>
        <p:txBody>
          <a:bodyPr/>
          <a:lstStyle/>
          <a:p>
            <a:fld id="{4F228DDD-C646-C649-A5AC-3C1E5DF241FA}" type="datetimeFigureOut">
              <a:rPr kumimoji="1" lang="zh-CN" altLang="en-US" smtClean="0"/>
              <a:t>2023/11/24</a:t>
            </a:fld>
            <a:endParaRPr kumimoji="1" lang="zh-CN" altLang="en-US"/>
          </a:p>
        </p:txBody>
      </p:sp>
      <p:sp>
        <p:nvSpPr>
          <p:cNvPr id="5" name="页脚占位符 4">
            <a:extLst>
              <a:ext uri="{FF2B5EF4-FFF2-40B4-BE49-F238E27FC236}">
                <a16:creationId xmlns:a16="http://schemas.microsoft.com/office/drawing/2014/main" id="{21D09837-A474-1E8E-C480-8C5F4E893A17}"/>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80681477-4A0C-5767-6235-F6D5D95F288D}"/>
              </a:ext>
            </a:extLst>
          </p:cNvPr>
          <p:cNvSpPr>
            <a:spLocks noGrp="1"/>
          </p:cNvSpPr>
          <p:nvPr>
            <p:ph type="sldNum" sz="quarter" idx="12"/>
          </p:nvPr>
        </p:nvSpPr>
        <p:spPr/>
        <p:txBody>
          <a:bodyPr/>
          <a:lstStyle/>
          <a:p>
            <a:fld id="{53D871E6-0F96-6740-8A28-5D71D469018E}" type="slidenum">
              <a:rPr kumimoji="1" lang="zh-CN" altLang="en-US" smtClean="0"/>
              <a:t>‹#›</a:t>
            </a:fld>
            <a:endParaRPr kumimoji="1" lang="zh-CN" altLang="en-US"/>
          </a:p>
        </p:txBody>
      </p:sp>
    </p:spTree>
    <p:extLst>
      <p:ext uri="{BB962C8B-B14F-4D97-AF65-F5344CB8AC3E}">
        <p14:creationId xmlns:p14="http://schemas.microsoft.com/office/powerpoint/2010/main" val="3177081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01BB4E-DAAB-F339-903F-EC93526FC8C5}"/>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CD8600B0-4210-370B-9301-798413EA1204}"/>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B9C0D8E8-9B28-7202-F57D-DFB55A4F84AA}"/>
              </a:ext>
            </a:extLst>
          </p:cNvPr>
          <p:cNvSpPr>
            <a:spLocks noGrp="1"/>
          </p:cNvSpPr>
          <p:nvPr>
            <p:ph type="dt" sz="half" idx="10"/>
          </p:nvPr>
        </p:nvSpPr>
        <p:spPr/>
        <p:txBody>
          <a:bodyPr/>
          <a:lstStyle/>
          <a:p>
            <a:fld id="{4F228DDD-C646-C649-A5AC-3C1E5DF241FA}" type="datetimeFigureOut">
              <a:rPr kumimoji="1" lang="zh-CN" altLang="en-US" smtClean="0"/>
              <a:t>2023/11/24</a:t>
            </a:fld>
            <a:endParaRPr kumimoji="1" lang="zh-CN" altLang="en-US"/>
          </a:p>
        </p:txBody>
      </p:sp>
      <p:sp>
        <p:nvSpPr>
          <p:cNvPr id="5" name="页脚占位符 4">
            <a:extLst>
              <a:ext uri="{FF2B5EF4-FFF2-40B4-BE49-F238E27FC236}">
                <a16:creationId xmlns:a16="http://schemas.microsoft.com/office/drawing/2014/main" id="{DBA14EC1-7D8A-3B00-1A2B-3B8057A81850}"/>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DD0C6E3A-E69A-1EC6-81CB-9895B03C7B3E}"/>
              </a:ext>
            </a:extLst>
          </p:cNvPr>
          <p:cNvSpPr>
            <a:spLocks noGrp="1"/>
          </p:cNvSpPr>
          <p:nvPr>
            <p:ph type="sldNum" sz="quarter" idx="12"/>
          </p:nvPr>
        </p:nvSpPr>
        <p:spPr/>
        <p:txBody>
          <a:bodyPr/>
          <a:lstStyle/>
          <a:p>
            <a:fld id="{53D871E6-0F96-6740-8A28-5D71D469018E}" type="slidenum">
              <a:rPr kumimoji="1" lang="zh-CN" altLang="en-US" smtClean="0"/>
              <a:t>‹#›</a:t>
            </a:fld>
            <a:endParaRPr kumimoji="1" lang="zh-CN" altLang="en-US"/>
          </a:p>
        </p:txBody>
      </p:sp>
    </p:spTree>
    <p:extLst>
      <p:ext uri="{BB962C8B-B14F-4D97-AF65-F5344CB8AC3E}">
        <p14:creationId xmlns:p14="http://schemas.microsoft.com/office/powerpoint/2010/main" val="1680819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6C119D7-189C-4295-DD1A-64AE8D50374D}"/>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46DA28FC-8985-6B94-DF0E-6B28AFD57544}"/>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66EFB03-8A1B-3C23-13EC-23A47CB0AC99}"/>
              </a:ext>
            </a:extLst>
          </p:cNvPr>
          <p:cNvSpPr>
            <a:spLocks noGrp="1"/>
          </p:cNvSpPr>
          <p:nvPr>
            <p:ph type="dt" sz="half" idx="10"/>
          </p:nvPr>
        </p:nvSpPr>
        <p:spPr/>
        <p:txBody>
          <a:bodyPr/>
          <a:lstStyle/>
          <a:p>
            <a:fld id="{4F228DDD-C646-C649-A5AC-3C1E5DF241FA}" type="datetimeFigureOut">
              <a:rPr kumimoji="1" lang="zh-CN" altLang="en-US" smtClean="0"/>
              <a:t>2023/11/24</a:t>
            </a:fld>
            <a:endParaRPr kumimoji="1" lang="zh-CN" altLang="en-US"/>
          </a:p>
        </p:txBody>
      </p:sp>
      <p:sp>
        <p:nvSpPr>
          <p:cNvPr id="5" name="页脚占位符 4">
            <a:extLst>
              <a:ext uri="{FF2B5EF4-FFF2-40B4-BE49-F238E27FC236}">
                <a16:creationId xmlns:a16="http://schemas.microsoft.com/office/drawing/2014/main" id="{2A0CCACF-B521-C94C-DD13-71FC94E7F58E}"/>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8FB6095F-671C-A5F6-3DFD-93836498E0BF}"/>
              </a:ext>
            </a:extLst>
          </p:cNvPr>
          <p:cNvSpPr>
            <a:spLocks noGrp="1"/>
          </p:cNvSpPr>
          <p:nvPr>
            <p:ph type="sldNum" sz="quarter" idx="12"/>
          </p:nvPr>
        </p:nvSpPr>
        <p:spPr/>
        <p:txBody>
          <a:bodyPr/>
          <a:lstStyle/>
          <a:p>
            <a:fld id="{53D871E6-0F96-6740-8A28-5D71D469018E}" type="slidenum">
              <a:rPr kumimoji="1" lang="zh-CN" altLang="en-US" smtClean="0"/>
              <a:t>‹#›</a:t>
            </a:fld>
            <a:endParaRPr kumimoji="1" lang="zh-CN" altLang="en-US"/>
          </a:p>
        </p:txBody>
      </p:sp>
    </p:spTree>
    <p:extLst>
      <p:ext uri="{BB962C8B-B14F-4D97-AF65-F5344CB8AC3E}">
        <p14:creationId xmlns:p14="http://schemas.microsoft.com/office/powerpoint/2010/main" val="2410472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21175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533D7E-EF85-5E11-D39B-ADC58315102A}"/>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7E9DF890-B670-28B2-BA13-9A90E42D751A}"/>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7CAFDBE6-6EC3-F4AA-F0E7-7E9A8314B638}"/>
              </a:ext>
            </a:extLst>
          </p:cNvPr>
          <p:cNvSpPr>
            <a:spLocks noGrp="1"/>
          </p:cNvSpPr>
          <p:nvPr>
            <p:ph type="dt" sz="half" idx="10"/>
          </p:nvPr>
        </p:nvSpPr>
        <p:spPr/>
        <p:txBody>
          <a:bodyPr/>
          <a:lstStyle/>
          <a:p>
            <a:fld id="{4F228DDD-C646-C649-A5AC-3C1E5DF241FA}" type="datetimeFigureOut">
              <a:rPr kumimoji="1" lang="zh-CN" altLang="en-US" smtClean="0"/>
              <a:t>2023/11/24</a:t>
            </a:fld>
            <a:endParaRPr kumimoji="1" lang="zh-CN" altLang="en-US"/>
          </a:p>
        </p:txBody>
      </p:sp>
      <p:sp>
        <p:nvSpPr>
          <p:cNvPr id="5" name="页脚占位符 4">
            <a:extLst>
              <a:ext uri="{FF2B5EF4-FFF2-40B4-BE49-F238E27FC236}">
                <a16:creationId xmlns:a16="http://schemas.microsoft.com/office/drawing/2014/main" id="{3307C4B8-1661-7EC2-018A-DE140E34F1BE}"/>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B6EF8614-99C5-1C84-B1F0-43D7F9E39EB1}"/>
              </a:ext>
            </a:extLst>
          </p:cNvPr>
          <p:cNvSpPr>
            <a:spLocks noGrp="1"/>
          </p:cNvSpPr>
          <p:nvPr>
            <p:ph type="sldNum" sz="quarter" idx="12"/>
          </p:nvPr>
        </p:nvSpPr>
        <p:spPr/>
        <p:txBody>
          <a:bodyPr/>
          <a:lstStyle/>
          <a:p>
            <a:fld id="{53D871E6-0F96-6740-8A28-5D71D469018E}" type="slidenum">
              <a:rPr kumimoji="1" lang="zh-CN" altLang="en-US" smtClean="0"/>
              <a:t>‹#›</a:t>
            </a:fld>
            <a:endParaRPr kumimoji="1" lang="zh-CN" altLang="en-US"/>
          </a:p>
        </p:txBody>
      </p:sp>
    </p:spTree>
    <p:extLst>
      <p:ext uri="{BB962C8B-B14F-4D97-AF65-F5344CB8AC3E}">
        <p14:creationId xmlns:p14="http://schemas.microsoft.com/office/powerpoint/2010/main" val="1670854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ADAF7A-7F4A-C3F6-A914-5148582859D5}"/>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F1BD3208-EB9C-B638-0D55-F416A32715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271A7050-C119-ABA0-84A3-61D7DEF1A2D2}"/>
              </a:ext>
            </a:extLst>
          </p:cNvPr>
          <p:cNvSpPr>
            <a:spLocks noGrp="1"/>
          </p:cNvSpPr>
          <p:nvPr>
            <p:ph type="dt" sz="half" idx="10"/>
          </p:nvPr>
        </p:nvSpPr>
        <p:spPr/>
        <p:txBody>
          <a:bodyPr/>
          <a:lstStyle/>
          <a:p>
            <a:fld id="{4F228DDD-C646-C649-A5AC-3C1E5DF241FA}" type="datetimeFigureOut">
              <a:rPr kumimoji="1" lang="zh-CN" altLang="en-US" smtClean="0"/>
              <a:t>2023/11/24</a:t>
            </a:fld>
            <a:endParaRPr kumimoji="1" lang="zh-CN" altLang="en-US"/>
          </a:p>
        </p:txBody>
      </p:sp>
      <p:sp>
        <p:nvSpPr>
          <p:cNvPr id="5" name="页脚占位符 4">
            <a:extLst>
              <a:ext uri="{FF2B5EF4-FFF2-40B4-BE49-F238E27FC236}">
                <a16:creationId xmlns:a16="http://schemas.microsoft.com/office/drawing/2014/main" id="{8E4AA9D4-83B6-5C08-AEA6-3BCE78330D4C}"/>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F90E4D13-70CB-46E3-399E-8788D4C03769}"/>
              </a:ext>
            </a:extLst>
          </p:cNvPr>
          <p:cNvSpPr>
            <a:spLocks noGrp="1"/>
          </p:cNvSpPr>
          <p:nvPr>
            <p:ph type="sldNum" sz="quarter" idx="12"/>
          </p:nvPr>
        </p:nvSpPr>
        <p:spPr/>
        <p:txBody>
          <a:bodyPr/>
          <a:lstStyle/>
          <a:p>
            <a:fld id="{53D871E6-0F96-6740-8A28-5D71D469018E}" type="slidenum">
              <a:rPr kumimoji="1" lang="zh-CN" altLang="en-US" smtClean="0"/>
              <a:t>‹#›</a:t>
            </a:fld>
            <a:endParaRPr kumimoji="1" lang="zh-CN" altLang="en-US"/>
          </a:p>
        </p:txBody>
      </p:sp>
    </p:spTree>
    <p:extLst>
      <p:ext uri="{BB962C8B-B14F-4D97-AF65-F5344CB8AC3E}">
        <p14:creationId xmlns:p14="http://schemas.microsoft.com/office/powerpoint/2010/main" val="1890139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61F7F3-A0D7-7E53-9825-3940EC01F23E}"/>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DB8E5BB3-6357-E76E-1930-5871F7EE573C}"/>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D0813725-4226-3797-4025-40A8ADFAE9C4}"/>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A30A3DEE-3EA6-5110-AA13-AA869AA9CEBD}"/>
              </a:ext>
            </a:extLst>
          </p:cNvPr>
          <p:cNvSpPr>
            <a:spLocks noGrp="1"/>
          </p:cNvSpPr>
          <p:nvPr>
            <p:ph type="dt" sz="half" idx="10"/>
          </p:nvPr>
        </p:nvSpPr>
        <p:spPr/>
        <p:txBody>
          <a:bodyPr/>
          <a:lstStyle/>
          <a:p>
            <a:fld id="{4F228DDD-C646-C649-A5AC-3C1E5DF241FA}" type="datetimeFigureOut">
              <a:rPr kumimoji="1" lang="zh-CN" altLang="en-US" smtClean="0"/>
              <a:t>2023/11/24</a:t>
            </a:fld>
            <a:endParaRPr kumimoji="1" lang="zh-CN" altLang="en-US"/>
          </a:p>
        </p:txBody>
      </p:sp>
      <p:sp>
        <p:nvSpPr>
          <p:cNvPr id="6" name="页脚占位符 5">
            <a:extLst>
              <a:ext uri="{FF2B5EF4-FFF2-40B4-BE49-F238E27FC236}">
                <a16:creationId xmlns:a16="http://schemas.microsoft.com/office/drawing/2014/main" id="{F732F981-CAEE-0B02-AF41-FD860B15EB28}"/>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A0B589C3-2C7D-46D3-85FB-15E1CC6AB672}"/>
              </a:ext>
            </a:extLst>
          </p:cNvPr>
          <p:cNvSpPr>
            <a:spLocks noGrp="1"/>
          </p:cNvSpPr>
          <p:nvPr>
            <p:ph type="sldNum" sz="quarter" idx="12"/>
          </p:nvPr>
        </p:nvSpPr>
        <p:spPr/>
        <p:txBody>
          <a:bodyPr/>
          <a:lstStyle/>
          <a:p>
            <a:fld id="{53D871E6-0F96-6740-8A28-5D71D469018E}" type="slidenum">
              <a:rPr kumimoji="1" lang="zh-CN" altLang="en-US" smtClean="0"/>
              <a:t>‹#›</a:t>
            </a:fld>
            <a:endParaRPr kumimoji="1" lang="zh-CN" altLang="en-US"/>
          </a:p>
        </p:txBody>
      </p:sp>
    </p:spTree>
    <p:extLst>
      <p:ext uri="{BB962C8B-B14F-4D97-AF65-F5344CB8AC3E}">
        <p14:creationId xmlns:p14="http://schemas.microsoft.com/office/powerpoint/2010/main" val="2595777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080CB6-22EC-FE87-7C6F-A73B72477062}"/>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4DA83C94-7ABE-AAB9-488C-5CD51D59E4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B2C1679E-4D01-E8DF-6F5F-1574BF1297A0}"/>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0CE034BE-88BF-FFC5-A7D4-3CDDAFF528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B4E548D3-DFE0-1747-3108-F8AA9D3A0264}"/>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2889F012-B840-CF33-7F54-78DA5135D2A8}"/>
              </a:ext>
            </a:extLst>
          </p:cNvPr>
          <p:cNvSpPr>
            <a:spLocks noGrp="1"/>
          </p:cNvSpPr>
          <p:nvPr>
            <p:ph type="dt" sz="half" idx="10"/>
          </p:nvPr>
        </p:nvSpPr>
        <p:spPr/>
        <p:txBody>
          <a:bodyPr/>
          <a:lstStyle/>
          <a:p>
            <a:fld id="{4F228DDD-C646-C649-A5AC-3C1E5DF241FA}" type="datetimeFigureOut">
              <a:rPr kumimoji="1" lang="zh-CN" altLang="en-US" smtClean="0"/>
              <a:t>2023/11/24</a:t>
            </a:fld>
            <a:endParaRPr kumimoji="1" lang="zh-CN" altLang="en-US"/>
          </a:p>
        </p:txBody>
      </p:sp>
      <p:sp>
        <p:nvSpPr>
          <p:cNvPr id="8" name="页脚占位符 7">
            <a:extLst>
              <a:ext uri="{FF2B5EF4-FFF2-40B4-BE49-F238E27FC236}">
                <a16:creationId xmlns:a16="http://schemas.microsoft.com/office/drawing/2014/main" id="{1D6D894F-DC0E-AE50-977E-A33CC243C1B6}"/>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45CE74A0-8CBA-0A7E-2C41-3BCE2E09C676}"/>
              </a:ext>
            </a:extLst>
          </p:cNvPr>
          <p:cNvSpPr>
            <a:spLocks noGrp="1"/>
          </p:cNvSpPr>
          <p:nvPr>
            <p:ph type="sldNum" sz="quarter" idx="12"/>
          </p:nvPr>
        </p:nvSpPr>
        <p:spPr/>
        <p:txBody>
          <a:bodyPr/>
          <a:lstStyle/>
          <a:p>
            <a:fld id="{53D871E6-0F96-6740-8A28-5D71D469018E}" type="slidenum">
              <a:rPr kumimoji="1" lang="zh-CN" altLang="en-US" smtClean="0"/>
              <a:t>‹#›</a:t>
            </a:fld>
            <a:endParaRPr kumimoji="1" lang="zh-CN" altLang="en-US"/>
          </a:p>
        </p:txBody>
      </p:sp>
    </p:spTree>
    <p:extLst>
      <p:ext uri="{BB962C8B-B14F-4D97-AF65-F5344CB8AC3E}">
        <p14:creationId xmlns:p14="http://schemas.microsoft.com/office/powerpoint/2010/main" val="2899706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0BC18F-217C-8727-A534-8FCD81B79216}"/>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DEFBCFB5-BC15-2398-EAFE-AB0AD2D0CF39}"/>
              </a:ext>
            </a:extLst>
          </p:cNvPr>
          <p:cNvSpPr>
            <a:spLocks noGrp="1"/>
          </p:cNvSpPr>
          <p:nvPr>
            <p:ph type="dt" sz="half" idx="10"/>
          </p:nvPr>
        </p:nvSpPr>
        <p:spPr/>
        <p:txBody>
          <a:bodyPr/>
          <a:lstStyle/>
          <a:p>
            <a:fld id="{4F228DDD-C646-C649-A5AC-3C1E5DF241FA}" type="datetimeFigureOut">
              <a:rPr kumimoji="1" lang="zh-CN" altLang="en-US" smtClean="0"/>
              <a:t>2023/11/24</a:t>
            </a:fld>
            <a:endParaRPr kumimoji="1" lang="zh-CN" altLang="en-US"/>
          </a:p>
        </p:txBody>
      </p:sp>
      <p:sp>
        <p:nvSpPr>
          <p:cNvPr id="4" name="页脚占位符 3">
            <a:extLst>
              <a:ext uri="{FF2B5EF4-FFF2-40B4-BE49-F238E27FC236}">
                <a16:creationId xmlns:a16="http://schemas.microsoft.com/office/drawing/2014/main" id="{5E7EA3CD-6139-6D85-5E93-8CD69500F6A8}"/>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CB562055-D7BE-5B39-7F5B-7E014AD342DB}"/>
              </a:ext>
            </a:extLst>
          </p:cNvPr>
          <p:cNvSpPr>
            <a:spLocks noGrp="1"/>
          </p:cNvSpPr>
          <p:nvPr>
            <p:ph type="sldNum" sz="quarter" idx="12"/>
          </p:nvPr>
        </p:nvSpPr>
        <p:spPr/>
        <p:txBody>
          <a:bodyPr/>
          <a:lstStyle/>
          <a:p>
            <a:fld id="{53D871E6-0F96-6740-8A28-5D71D469018E}" type="slidenum">
              <a:rPr kumimoji="1" lang="zh-CN" altLang="en-US" smtClean="0"/>
              <a:t>‹#›</a:t>
            </a:fld>
            <a:endParaRPr kumimoji="1" lang="zh-CN" altLang="en-US"/>
          </a:p>
        </p:txBody>
      </p:sp>
    </p:spTree>
    <p:extLst>
      <p:ext uri="{BB962C8B-B14F-4D97-AF65-F5344CB8AC3E}">
        <p14:creationId xmlns:p14="http://schemas.microsoft.com/office/powerpoint/2010/main" val="2994816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C620FA4-9730-DE4C-B37A-BF99A1FA7E0F}"/>
              </a:ext>
            </a:extLst>
          </p:cNvPr>
          <p:cNvSpPr>
            <a:spLocks noGrp="1"/>
          </p:cNvSpPr>
          <p:nvPr>
            <p:ph type="dt" sz="half" idx="10"/>
          </p:nvPr>
        </p:nvSpPr>
        <p:spPr/>
        <p:txBody>
          <a:bodyPr/>
          <a:lstStyle/>
          <a:p>
            <a:fld id="{4F228DDD-C646-C649-A5AC-3C1E5DF241FA}" type="datetimeFigureOut">
              <a:rPr kumimoji="1" lang="zh-CN" altLang="en-US" smtClean="0"/>
              <a:t>2023/11/24</a:t>
            </a:fld>
            <a:endParaRPr kumimoji="1" lang="zh-CN" altLang="en-US"/>
          </a:p>
        </p:txBody>
      </p:sp>
      <p:sp>
        <p:nvSpPr>
          <p:cNvPr id="3" name="页脚占位符 2">
            <a:extLst>
              <a:ext uri="{FF2B5EF4-FFF2-40B4-BE49-F238E27FC236}">
                <a16:creationId xmlns:a16="http://schemas.microsoft.com/office/drawing/2014/main" id="{580FD17A-E8CB-36C2-467D-D2C441D6C23F}"/>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4DFC4E85-01CB-F68C-B47A-E5C3FFAD251F}"/>
              </a:ext>
            </a:extLst>
          </p:cNvPr>
          <p:cNvSpPr>
            <a:spLocks noGrp="1"/>
          </p:cNvSpPr>
          <p:nvPr>
            <p:ph type="sldNum" sz="quarter" idx="12"/>
          </p:nvPr>
        </p:nvSpPr>
        <p:spPr/>
        <p:txBody>
          <a:bodyPr/>
          <a:lstStyle/>
          <a:p>
            <a:fld id="{53D871E6-0F96-6740-8A28-5D71D469018E}" type="slidenum">
              <a:rPr kumimoji="1" lang="zh-CN" altLang="en-US" smtClean="0"/>
              <a:t>‹#›</a:t>
            </a:fld>
            <a:endParaRPr kumimoji="1" lang="zh-CN" altLang="en-US"/>
          </a:p>
        </p:txBody>
      </p:sp>
    </p:spTree>
    <p:extLst>
      <p:ext uri="{BB962C8B-B14F-4D97-AF65-F5344CB8AC3E}">
        <p14:creationId xmlns:p14="http://schemas.microsoft.com/office/powerpoint/2010/main" val="1502099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E83B0-80CC-79AE-D6B0-C66DA0192946}"/>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EF5FF10F-CC4E-1926-D3B4-FFC5A196DA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51EC2161-2917-D175-4992-A15895BDDE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DE0A38BF-8C11-22CE-A8ED-37F411A9FDF0}"/>
              </a:ext>
            </a:extLst>
          </p:cNvPr>
          <p:cNvSpPr>
            <a:spLocks noGrp="1"/>
          </p:cNvSpPr>
          <p:nvPr>
            <p:ph type="dt" sz="half" idx="10"/>
          </p:nvPr>
        </p:nvSpPr>
        <p:spPr/>
        <p:txBody>
          <a:bodyPr/>
          <a:lstStyle/>
          <a:p>
            <a:fld id="{4F228DDD-C646-C649-A5AC-3C1E5DF241FA}" type="datetimeFigureOut">
              <a:rPr kumimoji="1" lang="zh-CN" altLang="en-US" smtClean="0"/>
              <a:t>2023/11/24</a:t>
            </a:fld>
            <a:endParaRPr kumimoji="1" lang="zh-CN" altLang="en-US"/>
          </a:p>
        </p:txBody>
      </p:sp>
      <p:sp>
        <p:nvSpPr>
          <p:cNvPr id="6" name="页脚占位符 5">
            <a:extLst>
              <a:ext uri="{FF2B5EF4-FFF2-40B4-BE49-F238E27FC236}">
                <a16:creationId xmlns:a16="http://schemas.microsoft.com/office/drawing/2014/main" id="{EF4C775F-4D09-342D-BF86-8BE85A89D059}"/>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4F1A1804-221D-E757-6D61-63EAD59E19FA}"/>
              </a:ext>
            </a:extLst>
          </p:cNvPr>
          <p:cNvSpPr>
            <a:spLocks noGrp="1"/>
          </p:cNvSpPr>
          <p:nvPr>
            <p:ph type="sldNum" sz="quarter" idx="12"/>
          </p:nvPr>
        </p:nvSpPr>
        <p:spPr/>
        <p:txBody>
          <a:bodyPr/>
          <a:lstStyle/>
          <a:p>
            <a:fld id="{53D871E6-0F96-6740-8A28-5D71D469018E}" type="slidenum">
              <a:rPr kumimoji="1" lang="zh-CN" altLang="en-US" smtClean="0"/>
              <a:t>‹#›</a:t>
            </a:fld>
            <a:endParaRPr kumimoji="1" lang="zh-CN" altLang="en-US"/>
          </a:p>
        </p:txBody>
      </p:sp>
    </p:spTree>
    <p:extLst>
      <p:ext uri="{BB962C8B-B14F-4D97-AF65-F5344CB8AC3E}">
        <p14:creationId xmlns:p14="http://schemas.microsoft.com/office/powerpoint/2010/main" val="3315482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0E94E4-55F6-B05C-0584-BF34345230C8}"/>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099D0899-3C8B-0F6A-06FE-3938D79414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3F8A35D6-8914-0584-555B-E1C6E756F2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1A36202E-FD5C-AE94-D9B6-95456A3101F3}"/>
              </a:ext>
            </a:extLst>
          </p:cNvPr>
          <p:cNvSpPr>
            <a:spLocks noGrp="1"/>
          </p:cNvSpPr>
          <p:nvPr>
            <p:ph type="dt" sz="half" idx="10"/>
          </p:nvPr>
        </p:nvSpPr>
        <p:spPr/>
        <p:txBody>
          <a:bodyPr/>
          <a:lstStyle/>
          <a:p>
            <a:fld id="{4F228DDD-C646-C649-A5AC-3C1E5DF241FA}" type="datetimeFigureOut">
              <a:rPr kumimoji="1" lang="zh-CN" altLang="en-US" smtClean="0"/>
              <a:t>2023/11/24</a:t>
            </a:fld>
            <a:endParaRPr kumimoji="1" lang="zh-CN" altLang="en-US"/>
          </a:p>
        </p:txBody>
      </p:sp>
      <p:sp>
        <p:nvSpPr>
          <p:cNvPr id="6" name="页脚占位符 5">
            <a:extLst>
              <a:ext uri="{FF2B5EF4-FFF2-40B4-BE49-F238E27FC236}">
                <a16:creationId xmlns:a16="http://schemas.microsoft.com/office/drawing/2014/main" id="{D132E63C-F108-2FE6-BD39-6D49585610CB}"/>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E63D91F6-2981-27EF-F823-7B6013BB5126}"/>
              </a:ext>
            </a:extLst>
          </p:cNvPr>
          <p:cNvSpPr>
            <a:spLocks noGrp="1"/>
          </p:cNvSpPr>
          <p:nvPr>
            <p:ph type="sldNum" sz="quarter" idx="12"/>
          </p:nvPr>
        </p:nvSpPr>
        <p:spPr/>
        <p:txBody>
          <a:bodyPr/>
          <a:lstStyle/>
          <a:p>
            <a:fld id="{53D871E6-0F96-6740-8A28-5D71D469018E}" type="slidenum">
              <a:rPr kumimoji="1" lang="zh-CN" altLang="en-US" smtClean="0"/>
              <a:t>‹#›</a:t>
            </a:fld>
            <a:endParaRPr kumimoji="1" lang="zh-CN" altLang="en-US"/>
          </a:p>
        </p:txBody>
      </p:sp>
    </p:spTree>
    <p:extLst>
      <p:ext uri="{BB962C8B-B14F-4D97-AF65-F5344CB8AC3E}">
        <p14:creationId xmlns:p14="http://schemas.microsoft.com/office/powerpoint/2010/main" val="1148035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3DFF4DC-61E2-6C46-DD03-30B7E35DAE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C873F086-422A-A300-5E24-4295A68474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942C758F-A991-3121-CEBB-FED3011BDB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228DDD-C646-C649-A5AC-3C1E5DF241FA}" type="datetimeFigureOut">
              <a:rPr kumimoji="1" lang="zh-CN" altLang="en-US" smtClean="0"/>
              <a:t>2023/11/24</a:t>
            </a:fld>
            <a:endParaRPr kumimoji="1" lang="zh-CN" altLang="en-US"/>
          </a:p>
        </p:txBody>
      </p:sp>
      <p:sp>
        <p:nvSpPr>
          <p:cNvPr id="5" name="页脚占位符 4">
            <a:extLst>
              <a:ext uri="{FF2B5EF4-FFF2-40B4-BE49-F238E27FC236}">
                <a16:creationId xmlns:a16="http://schemas.microsoft.com/office/drawing/2014/main" id="{511BD65D-9A83-710A-1C3D-AA6CC19555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BE92FE82-9A29-5693-E20B-65EA949990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D871E6-0F96-6740-8A28-5D71D469018E}" type="slidenum">
              <a:rPr kumimoji="1" lang="zh-CN" altLang="en-US" smtClean="0"/>
              <a:t>‹#›</a:t>
            </a:fld>
            <a:endParaRPr kumimoji="1" lang="zh-CN" altLang="en-US"/>
          </a:p>
        </p:txBody>
      </p:sp>
    </p:spTree>
    <p:extLst>
      <p:ext uri="{BB962C8B-B14F-4D97-AF65-F5344CB8AC3E}">
        <p14:creationId xmlns:p14="http://schemas.microsoft.com/office/powerpoint/2010/main" val="4174528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38.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notesSlide" Target="../notesSlides/notesSlide11.xml"/><Relationship Id="rId16"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17.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eg"/></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jp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wdp"/><Relationship Id="rId5" Type="http://schemas.microsoft.com/office/2007/relationships/hdphoto" Target="../media/hdphoto1.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sv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jpg"/><Relationship Id="rId7" Type="http://schemas.microsoft.com/office/2007/relationships/hdphoto" Target="../media/hdphoto3.wdp"/><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2.wdp"/><Relationship Id="rId5" Type="http://schemas.microsoft.com/office/2007/relationships/hdphoto" Target="../media/hdphoto1.wdp"/><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6.xml"/><Relationship Id="rId16"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5.png"/><Relationship Id="rId21" Type="http://schemas.openxmlformats.org/officeDocument/2006/relationships/image" Target="../media/image33.jpe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7.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customXml" Target="../ink/ink1.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903182-DE89-11A7-8AAA-9E7952731C0F}"/>
              </a:ext>
            </a:extLst>
          </p:cNvPr>
          <p:cNvSpPr>
            <a:spLocks noGrp="1"/>
          </p:cNvSpPr>
          <p:nvPr>
            <p:ph type="ctrTitle"/>
          </p:nvPr>
        </p:nvSpPr>
        <p:spPr>
          <a:xfrm>
            <a:off x="1163657" y="2031448"/>
            <a:ext cx="9866243" cy="2176669"/>
          </a:xfrm>
        </p:spPr>
        <p:txBody>
          <a:bodyPr>
            <a:normAutofit/>
          </a:bodyPr>
          <a:lstStyle/>
          <a:p>
            <a:pPr>
              <a:lnSpc>
                <a:spcPct val="150000"/>
              </a:lnSpc>
            </a:pPr>
            <a:r>
              <a:rPr kumimoji="1" lang="zh-CN" altLang="zh-CN" sz="48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cs typeface="+mn-cs"/>
              </a:rPr>
              <a:t>迈出学科交叉的第一步：</a:t>
            </a:r>
            <a:br>
              <a:rPr kumimoji="1" lang="en-US" altLang="zh-CN" sz="48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cs typeface="+mn-cs"/>
              </a:rPr>
            </a:br>
            <a:r>
              <a:rPr kumimoji="1" lang="zh-CN" altLang="zh-CN" sz="48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cs typeface="+mn-cs"/>
              </a:rPr>
              <a:t>以</a:t>
            </a:r>
            <a:r>
              <a:rPr kumimoji="1" lang="en-US" altLang="zh-CN" sz="48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cs typeface="+mn-cs"/>
              </a:rPr>
              <a:t>NLP</a:t>
            </a:r>
            <a:r>
              <a:rPr kumimoji="1" lang="zh-CN" altLang="zh-CN" sz="48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cs typeface="+mn-cs"/>
              </a:rPr>
              <a:t>学生发表脑机接口论文为例 </a:t>
            </a:r>
            <a:endParaRPr kumimoji="1" lang="zh-CN" altLang="en-US" sz="48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cs typeface="+mn-cs"/>
            </a:endParaRPr>
          </a:p>
        </p:txBody>
      </p:sp>
      <p:sp>
        <p:nvSpPr>
          <p:cNvPr id="3" name="副标题 2">
            <a:extLst>
              <a:ext uri="{FF2B5EF4-FFF2-40B4-BE49-F238E27FC236}">
                <a16:creationId xmlns:a16="http://schemas.microsoft.com/office/drawing/2014/main" id="{B9018648-4B4D-CE67-833D-E795DAFB7743}"/>
              </a:ext>
            </a:extLst>
          </p:cNvPr>
          <p:cNvSpPr>
            <a:spLocks noGrp="1"/>
          </p:cNvSpPr>
          <p:nvPr>
            <p:ph type="subTitle" idx="1"/>
          </p:nvPr>
        </p:nvSpPr>
        <p:spPr>
          <a:xfrm>
            <a:off x="1524000" y="4937061"/>
            <a:ext cx="9144000" cy="1321905"/>
          </a:xfrm>
        </p:spPr>
        <p:txBody>
          <a:bodyPr>
            <a:normAutofit/>
          </a:bodyPr>
          <a:lstStyle/>
          <a:p>
            <a:r>
              <a:rPr kumimoji="1" lang="zh-CN" altLang="en-US" sz="1800" dirty="0">
                <a:solidFill>
                  <a:schemeClr val="bg1"/>
                </a:solidFill>
                <a:latin typeface="Microsoft YaHei" panose="020B0503020204020204" pitchFamily="34" charset="-122"/>
                <a:ea typeface="Microsoft YaHei" panose="020B0503020204020204" pitchFamily="34" charset="-122"/>
              </a:rPr>
              <a:t>冯夏冲</a:t>
            </a:r>
            <a:endParaRPr kumimoji="1" lang="en-US" altLang="zh-CN" sz="1800" dirty="0">
              <a:solidFill>
                <a:schemeClr val="bg1"/>
              </a:solidFill>
              <a:latin typeface="Microsoft YaHei" panose="020B0503020204020204" pitchFamily="34" charset="-122"/>
              <a:ea typeface="Microsoft YaHei" panose="020B0503020204020204" pitchFamily="34" charset="-122"/>
            </a:endParaRPr>
          </a:p>
          <a:p>
            <a:r>
              <a:rPr kumimoji="1" lang="zh-CN" altLang="en-US" sz="1800" dirty="0">
                <a:solidFill>
                  <a:schemeClr val="bg1"/>
                </a:solidFill>
                <a:latin typeface="Microsoft YaHei" panose="020B0503020204020204" pitchFamily="34" charset="-122"/>
                <a:ea typeface="Microsoft YaHei" panose="020B0503020204020204" pitchFamily="34" charset="-122"/>
              </a:rPr>
              <a:t>导师：秦兵教授 副导师：冯骁骋副教授</a:t>
            </a:r>
            <a:endParaRPr kumimoji="1" lang="en-US" altLang="zh-CN" sz="1800" dirty="0">
              <a:solidFill>
                <a:schemeClr val="bg1"/>
              </a:solidFill>
              <a:latin typeface="Microsoft YaHei" panose="020B0503020204020204" pitchFamily="34" charset="-122"/>
              <a:ea typeface="Microsoft YaHei" panose="020B0503020204020204" pitchFamily="34" charset="-122"/>
            </a:endParaRPr>
          </a:p>
          <a:p>
            <a:r>
              <a:rPr kumimoji="1" lang="zh-CN" altLang="en-US" sz="1800" dirty="0">
                <a:solidFill>
                  <a:schemeClr val="bg1"/>
                </a:solidFill>
                <a:latin typeface="Microsoft YaHei" panose="020B0503020204020204" pitchFamily="34" charset="-122"/>
                <a:ea typeface="Microsoft YaHei" panose="020B0503020204020204" pitchFamily="34" charset="-122"/>
              </a:rPr>
              <a:t>哈尔滨工业大学 社会计算与信息检索研究中心</a:t>
            </a:r>
          </a:p>
        </p:txBody>
      </p:sp>
      <p:pic>
        <p:nvPicPr>
          <p:cNvPr id="4" name="图片 3">
            <a:extLst>
              <a:ext uri="{FF2B5EF4-FFF2-40B4-BE49-F238E27FC236}">
                <a16:creationId xmlns:a16="http://schemas.microsoft.com/office/drawing/2014/main" id="{EE0D3241-844C-B1C3-E739-CDFAA4A24C12}"/>
              </a:ext>
            </a:extLst>
          </p:cNvPr>
          <p:cNvPicPr>
            <a:picLocks noChangeAspect="1"/>
          </p:cNvPicPr>
          <p:nvPr/>
        </p:nvPicPr>
        <p:blipFill>
          <a:blip r:embed="rId3"/>
          <a:stretch>
            <a:fillRect/>
          </a:stretch>
        </p:blipFill>
        <p:spPr>
          <a:xfrm>
            <a:off x="4559300" y="642784"/>
            <a:ext cx="3073400" cy="482600"/>
          </a:xfrm>
          <a:prstGeom prst="rect">
            <a:avLst/>
          </a:prstGeom>
        </p:spPr>
      </p:pic>
      <p:pic>
        <p:nvPicPr>
          <p:cNvPr id="10" name="图片 9" descr="图片包含 文本&#10;&#10;描述已自动生成">
            <a:extLst>
              <a:ext uri="{FF2B5EF4-FFF2-40B4-BE49-F238E27FC236}">
                <a16:creationId xmlns:a16="http://schemas.microsoft.com/office/drawing/2014/main" id="{6693A2B0-7AEE-06C8-A6BF-EC47D1787633}"/>
              </a:ext>
            </a:extLst>
          </p:cNvPr>
          <p:cNvPicPr>
            <a:picLocks noChangeAspect="1"/>
          </p:cNvPicPr>
          <p:nvPr/>
        </p:nvPicPr>
        <p:blipFill>
          <a:blip r:embed="rId4"/>
          <a:stretch>
            <a:fillRect/>
          </a:stretch>
        </p:blipFill>
        <p:spPr>
          <a:xfrm>
            <a:off x="244464" y="-168621"/>
            <a:ext cx="1816948" cy="2543728"/>
          </a:xfrm>
          <a:prstGeom prst="rect">
            <a:avLst/>
          </a:prstGeom>
        </p:spPr>
      </p:pic>
      <p:grpSp>
        <p:nvGrpSpPr>
          <p:cNvPr id="16" name="组合 15">
            <a:extLst>
              <a:ext uri="{FF2B5EF4-FFF2-40B4-BE49-F238E27FC236}">
                <a16:creationId xmlns:a16="http://schemas.microsoft.com/office/drawing/2014/main" id="{745DD203-9A9B-4039-73B3-7578AA3AA6F5}"/>
              </a:ext>
            </a:extLst>
          </p:cNvPr>
          <p:cNvGrpSpPr/>
          <p:nvPr/>
        </p:nvGrpSpPr>
        <p:grpSpPr>
          <a:xfrm>
            <a:off x="9940413" y="332683"/>
            <a:ext cx="2007123" cy="1197462"/>
            <a:chOff x="9997801" y="289008"/>
            <a:chExt cx="2007123" cy="1197462"/>
          </a:xfrm>
        </p:grpSpPr>
        <p:pic>
          <p:nvPicPr>
            <p:cNvPr id="14" name="图片 13">
              <a:extLst>
                <a:ext uri="{FF2B5EF4-FFF2-40B4-BE49-F238E27FC236}">
                  <a16:creationId xmlns:a16="http://schemas.microsoft.com/office/drawing/2014/main" id="{2F3E839A-EAF0-6181-11BA-ABF60CAC4A48}"/>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33438" y="289008"/>
              <a:ext cx="1971486" cy="1190152"/>
            </a:xfrm>
            <a:prstGeom prst="rect">
              <a:avLst/>
            </a:prstGeom>
          </p:spPr>
        </p:pic>
        <p:sp>
          <p:nvSpPr>
            <p:cNvPr id="15" name="矩形 14">
              <a:extLst>
                <a:ext uri="{FF2B5EF4-FFF2-40B4-BE49-F238E27FC236}">
                  <a16:creationId xmlns:a16="http://schemas.microsoft.com/office/drawing/2014/main" id="{B408D83D-C26D-B1E0-AB01-C751A4BCBD1E}"/>
                </a:ext>
              </a:extLst>
            </p:cNvPr>
            <p:cNvSpPr/>
            <p:nvPr/>
          </p:nvSpPr>
          <p:spPr>
            <a:xfrm>
              <a:off x="9997801" y="1197013"/>
              <a:ext cx="2007123" cy="28945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extLst>
      <p:ext uri="{BB962C8B-B14F-4D97-AF65-F5344CB8AC3E}">
        <p14:creationId xmlns:p14="http://schemas.microsoft.com/office/powerpoint/2010/main" val="497012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6DCB56B-B6AE-31F3-64AC-0603AE7F1AD6}"/>
              </a:ext>
            </a:extLst>
          </p:cNvPr>
          <p:cNvSpPr/>
          <p:nvPr/>
        </p:nvSpPr>
        <p:spPr>
          <a:xfrm>
            <a:off x="3244652" y="1694045"/>
            <a:ext cx="3374394" cy="2237879"/>
          </a:xfrm>
          <a:prstGeom prst="rect">
            <a:avLst/>
          </a:prstGeom>
          <a:solidFill>
            <a:srgbClr val="E96340"/>
          </a:solidFill>
          <a:ln>
            <a:noFill/>
          </a:ln>
          <a:effectLst>
            <a:softEdge rad="36149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矩形 2">
            <a:extLst>
              <a:ext uri="{FF2B5EF4-FFF2-40B4-BE49-F238E27FC236}">
                <a16:creationId xmlns:a16="http://schemas.microsoft.com/office/drawing/2014/main" id="{EA6C0FB7-87BD-E043-64B4-61EDB00BA84F}"/>
              </a:ext>
            </a:extLst>
          </p:cNvPr>
          <p:cNvSpPr/>
          <p:nvPr/>
        </p:nvSpPr>
        <p:spPr>
          <a:xfrm>
            <a:off x="4865953" y="1694045"/>
            <a:ext cx="4220295" cy="2237875"/>
          </a:xfrm>
          <a:prstGeom prst="rect">
            <a:avLst/>
          </a:prstGeom>
          <a:solidFill>
            <a:srgbClr val="46CEFA"/>
          </a:solidFill>
          <a:ln>
            <a:noFill/>
          </a:ln>
          <a:effectLst>
            <a:softEdge rad="36149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a:extLst>
              <a:ext uri="{FF2B5EF4-FFF2-40B4-BE49-F238E27FC236}">
                <a16:creationId xmlns:a16="http://schemas.microsoft.com/office/drawing/2014/main" id="{2280AC75-2A6D-E331-71A1-E7C0179B47E3}"/>
              </a:ext>
            </a:extLst>
          </p:cNvPr>
          <p:cNvSpPr/>
          <p:nvPr/>
        </p:nvSpPr>
        <p:spPr>
          <a:xfrm>
            <a:off x="3244652" y="2914043"/>
            <a:ext cx="4516070" cy="2403473"/>
          </a:xfrm>
          <a:prstGeom prst="rect">
            <a:avLst/>
          </a:prstGeom>
          <a:solidFill>
            <a:srgbClr val="D53356"/>
          </a:solidFill>
          <a:ln>
            <a:noFill/>
          </a:ln>
          <a:effectLst>
            <a:softEdge rad="36149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a:extLst>
              <a:ext uri="{FF2B5EF4-FFF2-40B4-BE49-F238E27FC236}">
                <a16:creationId xmlns:a16="http://schemas.microsoft.com/office/drawing/2014/main" id="{7C45B853-3714-9513-5092-C2489CB4ABD6}"/>
              </a:ext>
            </a:extLst>
          </p:cNvPr>
          <p:cNvSpPr/>
          <p:nvPr/>
        </p:nvSpPr>
        <p:spPr>
          <a:xfrm>
            <a:off x="5676679" y="2861103"/>
            <a:ext cx="3409570" cy="2456413"/>
          </a:xfrm>
          <a:prstGeom prst="rect">
            <a:avLst/>
          </a:prstGeom>
          <a:solidFill>
            <a:srgbClr val="A630E8"/>
          </a:solidFill>
          <a:ln>
            <a:noFill/>
          </a:ln>
          <a:effectLst>
            <a:softEdge rad="36149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8" name="图片 7" descr="图形用户界面, 文本, 应用程序&#10;&#10;描述已自动生成">
            <a:extLst>
              <a:ext uri="{FF2B5EF4-FFF2-40B4-BE49-F238E27FC236}">
                <a16:creationId xmlns:a16="http://schemas.microsoft.com/office/drawing/2014/main" id="{C20FABAD-F6FF-C879-690E-92EB16DB6387}"/>
              </a:ext>
            </a:extLst>
          </p:cNvPr>
          <p:cNvPicPr>
            <a:picLocks noChangeAspect="1"/>
          </p:cNvPicPr>
          <p:nvPr/>
        </p:nvPicPr>
        <p:blipFill>
          <a:blip r:embed="rId3"/>
          <a:stretch>
            <a:fillRect/>
          </a:stretch>
        </p:blipFill>
        <p:spPr>
          <a:xfrm>
            <a:off x="3620397" y="2042033"/>
            <a:ext cx="5090106" cy="2866534"/>
          </a:xfrm>
          <a:prstGeom prst="rect">
            <a:avLst/>
          </a:prstGeom>
        </p:spPr>
      </p:pic>
    </p:spTree>
    <p:extLst>
      <p:ext uri="{BB962C8B-B14F-4D97-AF65-F5344CB8AC3E}">
        <p14:creationId xmlns:p14="http://schemas.microsoft.com/office/powerpoint/2010/main" val="216578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内容占位符 4" descr="图形用户界面, 文本, 应用程序&#10;&#10;描述已自动生成">
            <a:extLst>
              <a:ext uri="{FF2B5EF4-FFF2-40B4-BE49-F238E27FC236}">
                <a16:creationId xmlns:a16="http://schemas.microsoft.com/office/drawing/2014/main" id="{9763556B-2BB6-9857-3DB9-399802DA22DE}"/>
              </a:ext>
            </a:extLst>
          </p:cNvPr>
          <p:cNvPicPr>
            <a:picLocks noGrp="1" noChangeAspect="1"/>
          </p:cNvPicPr>
          <p:nvPr>
            <p:ph idx="1"/>
          </p:nvPr>
        </p:nvPicPr>
        <p:blipFill>
          <a:blip r:embed="rId3"/>
          <a:stretch>
            <a:fillRect/>
          </a:stretch>
        </p:blipFill>
        <p:spPr>
          <a:xfrm>
            <a:off x="0" y="0"/>
            <a:ext cx="3036448" cy="1710000"/>
          </a:xfrm>
        </p:spPr>
      </p:pic>
      <p:pic>
        <p:nvPicPr>
          <p:cNvPr id="40" name="图片 39" descr="图示, 文本&#10;&#10;描述已自动生成">
            <a:extLst>
              <a:ext uri="{FF2B5EF4-FFF2-40B4-BE49-F238E27FC236}">
                <a16:creationId xmlns:a16="http://schemas.microsoft.com/office/drawing/2014/main" id="{FDF498EA-17A9-0705-85A3-98951A7DDCBF}"/>
              </a:ext>
            </a:extLst>
          </p:cNvPr>
          <p:cNvPicPr>
            <a:picLocks noChangeAspect="1"/>
          </p:cNvPicPr>
          <p:nvPr/>
        </p:nvPicPr>
        <p:blipFill>
          <a:blip r:embed="rId4"/>
          <a:stretch>
            <a:fillRect/>
          </a:stretch>
        </p:blipFill>
        <p:spPr>
          <a:xfrm>
            <a:off x="3011359" y="0"/>
            <a:ext cx="3036448" cy="1710000"/>
          </a:xfrm>
          <a:prstGeom prst="rect">
            <a:avLst/>
          </a:prstGeom>
        </p:spPr>
      </p:pic>
      <p:pic>
        <p:nvPicPr>
          <p:cNvPr id="41" name="图片 40" descr="图示&#10;&#10;描述已自动生成">
            <a:extLst>
              <a:ext uri="{FF2B5EF4-FFF2-40B4-BE49-F238E27FC236}">
                <a16:creationId xmlns:a16="http://schemas.microsoft.com/office/drawing/2014/main" id="{20CAB11C-C6B5-28C3-AA63-91F638DE4B54}"/>
              </a:ext>
            </a:extLst>
          </p:cNvPr>
          <p:cNvPicPr>
            <a:picLocks noChangeAspect="1"/>
          </p:cNvPicPr>
          <p:nvPr/>
        </p:nvPicPr>
        <p:blipFill>
          <a:blip r:embed="rId5"/>
          <a:stretch>
            <a:fillRect/>
          </a:stretch>
        </p:blipFill>
        <p:spPr>
          <a:xfrm>
            <a:off x="6047807" y="0"/>
            <a:ext cx="3036448" cy="1710000"/>
          </a:xfrm>
          <a:prstGeom prst="rect">
            <a:avLst/>
          </a:prstGeom>
        </p:spPr>
      </p:pic>
      <p:pic>
        <p:nvPicPr>
          <p:cNvPr id="42" name="图片 41" descr="图示&#10;&#10;描述已自动生成">
            <a:extLst>
              <a:ext uri="{FF2B5EF4-FFF2-40B4-BE49-F238E27FC236}">
                <a16:creationId xmlns:a16="http://schemas.microsoft.com/office/drawing/2014/main" id="{1771F3E0-291D-8DCB-90B9-268DA917CAA0}"/>
              </a:ext>
            </a:extLst>
          </p:cNvPr>
          <p:cNvPicPr>
            <a:picLocks noChangeAspect="1"/>
          </p:cNvPicPr>
          <p:nvPr/>
        </p:nvPicPr>
        <p:blipFill>
          <a:blip r:embed="rId6"/>
          <a:stretch>
            <a:fillRect/>
          </a:stretch>
        </p:blipFill>
        <p:spPr>
          <a:xfrm>
            <a:off x="9084254" y="0"/>
            <a:ext cx="3107745" cy="1710000"/>
          </a:xfrm>
          <a:prstGeom prst="rect">
            <a:avLst/>
          </a:prstGeom>
        </p:spPr>
      </p:pic>
      <p:pic>
        <p:nvPicPr>
          <p:cNvPr id="43" name="图片 42" descr="图形用户界面, 表格&#10;&#10;描述已自动生成">
            <a:extLst>
              <a:ext uri="{FF2B5EF4-FFF2-40B4-BE49-F238E27FC236}">
                <a16:creationId xmlns:a16="http://schemas.microsoft.com/office/drawing/2014/main" id="{DDF2BB6A-C344-1A4F-E0D3-D081822B51CB}"/>
              </a:ext>
            </a:extLst>
          </p:cNvPr>
          <p:cNvPicPr>
            <a:picLocks noChangeAspect="1"/>
          </p:cNvPicPr>
          <p:nvPr/>
        </p:nvPicPr>
        <p:blipFill>
          <a:blip r:embed="rId7"/>
          <a:stretch>
            <a:fillRect/>
          </a:stretch>
        </p:blipFill>
        <p:spPr>
          <a:xfrm>
            <a:off x="0" y="1710000"/>
            <a:ext cx="3036448" cy="1710000"/>
          </a:xfrm>
          <a:prstGeom prst="rect">
            <a:avLst/>
          </a:prstGeom>
        </p:spPr>
      </p:pic>
      <p:pic>
        <p:nvPicPr>
          <p:cNvPr id="45" name="图片 44" descr="手机屏幕截图&#10;&#10;描述已自动生成">
            <a:extLst>
              <a:ext uri="{FF2B5EF4-FFF2-40B4-BE49-F238E27FC236}">
                <a16:creationId xmlns:a16="http://schemas.microsoft.com/office/drawing/2014/main" id="{79B9C3A1-339A-28E4-513B-94A8D1F6AB1B}"/>
              </a:ext>
            </a:extLst>
          </p:cNvPr>
          <p:cNvPicPr>
            <a:picLocks noChangeAspect="1"/>
          </p:cNvPicPr>
          <p:nvPr/>
        </p:nvPicPr>
        <p:blipFill>
          <a:blip r:embed="rId8"/>
          <a:stretch>
            <a:fillRect/>
          </a:stretch>
        </p:blipFill>
        <p:spPr>
          <a:xfrm>
            <a:off x="6038287" y="1710000"/>
            <a:ext cx="3036448" cy="1710000"/>
          </a:xfrm>
          <a:prstGeom prst="rect">
            <a:avLst/>
          </a:prstGeom>
        </p:spPr>
      </p:pic>
      <p:pic>
        <p:nvPicPr>
          <p:cNvPr id="46" name="图片 45" descr="图示&#10;&#10;描述已自动生成">
            <a:extLst>
              <a:ext uri="{FF2B5EF4-FFF2-40B4-BE49-F238E27FC236}">
                <a16:creationId xmlns:a16="http://schemas.microsoft.com/office/drawing/2014/main" id="{6CE40E52-BB07-6520-6B25-0D222B5307AB}"/>
              </a:ext>
            </a:extLst>
          </p:cNvPr>
          <p:cNvPicPr>
            <a:picLocks noChangeAspect="1"/>
          </p:cNvPicPr>
          <p:nvPr/>
        </p:nvPicPr>
        <p:blipFill>
          <a:blip r:embed="rId9"/>
          <a:stretch>
            <a:fillRect/>
          </a:stretch>
        </p:blipFill>
        <p:spPr>
          <a:xfrm>
            <a:off x="9059166" y="1710000"/>
            <a:ext cx="3132834" cy="1710000"/>
          </a:xfrm>
          <a:prstGeom prst="rect">
            <a:avLst/>
          </a:prstGeom>
        </p:spPr>
      </p:pic>
      <p:pic>
        <p:nvPicPr>
          <p:cNvPr id="47" name="图片 46" descr="图示&#10;&#10;描述已自动生成">
            <a:extLst>
              <a:ext uri="{FF2B5EF4-FFF2-40B4-BE49-F238E27FC236}">
                <a16:creationId xmlns:a16="http://schemas.microsoft.com/office/drawing/2014/main" id="{7F64F313-6BF2-CF61-DCBD-5D8FA87E9E37}"/>
              </a:ext>
            </a:extLst>
          </p:cNvPr>
          <p:cNvPicPr>
            <a:picLocks noChangeAspect="1"/>
          </p:cNvPicPr>
          <p:nvPr/>
        </p:nvPicPr>
        <p:blipFill>
          <a:blip r:embed="rId10"/>
          <a:stretch>
            <a:fillRect/>
          </a:stretch>
        </p:blipFill>
        <p:spPr>
          <a:xfrm>
            <a:off x="0" y="3415826"/>
            <a:ext cx="3036448" cy="1732174"/>
          </a:xfrm>
          <a:prstGeom prst="rect">
            <a:avLst/>
          </a:prstGeom>
        </p:spPr>
      </p:pic>
      <p:pic>
        <p:nvPicPr>
          <p:cNvPr id="48" name="图片 47" descr="图形用户界面, 应用程序&#10;&#10;描述已自动生成">
            <a:extLst>
              <a:ext uri="{FF2B5EF4-FFF2-40B4-BE49-F238E27FC236}">
                <a16:creationId xmlns:a16="http://schemas.microsoft.com/office/drawing/2014/main" id="{41C0F50E-2887-0C34-1B18-2BCF6C61B4F3}"/>
              </a:ext>
            </a:extLst>
          </p:cNvPr>
          <p:cNvPicPr>
            <a:picLocks noChangeAspect="1"/>
          </p:cNvPicPr>
          <p:nvPr/>
        </p:nvPicPr>
        <p:blipFill>
          <a:blip r:embed="rId11"/>
          <a:stretch>
            <a:fillRect/>
          </a:stretch>
        </p:blipFill>
        <p:spPr>
          <a:xfrm>
            <a:off x="3036448" y="3411548"/>
            <a:ext cx="3036448" cy="1762904"/>
          </a:xfrm>
          <a:prstGeom prst="rect">
            <a:avLst/>
          </a:prstGeom>
        </p:spPr>
      </p:pic>
      <p:pic>
        <p:nvPicPr>
          <p:cNvPr id="49" name="图片 48" descr="图片包含 图示&#10;&#10;描述已自动生成">
            <a:extLst>
              <a:ext uri="{FF2B5EF4-FFF2-40B4-BE49-F238E27FC236}">
                <a16:creationId xmlns:a16="http://schemas.microsoft.com/office/drawing/2014/main" id="{151B7308-23D0-7E38-C9C9-6E3D5C8A9776}"/>
              </a:ext>
            </a:extLst>
          </p:cNvPr>
          <p:cNvPicPr>
            <a:picLocks noChangeAspect="1"/>
          </p:cNvPicPr>
          <p:nvPr/>
        </p:nvPicPr>
        <p:blipFill>
          <a:blip r:embed="rId12"/>
          <a:stretch>
            <a:fillRect/>
          </a:stretch>
        </p:blipFill>
        <p:spPr>
          <a:xfrm>
            <a:off x="6072896" y="3411548"/>
            <a:ext cx="3036448" cy="1762904"/>
          </a:xfrm>
          <a:prstGeom prst="rect">
            <a:avLst/>
          </a:prstGeom>
        </p:spPr>
      </p:pic>
      <p:pic>
        <p:nvPicPr>
          <p:cNvPr id="50" name="图片 49" descr="图形用户界面&#10;&#10;描述已自动生成">
            <a:extLst>
              <a:ext uri="{FF2B5EF4-FFF2-40B4-BE49-F238E27FC236}">
                <a16:creationId xmlns:a16="http://schemas.microsoft.com/office/drawing/2014/main" id="{A21DCE7E-890A-6C12-AF0B-CB5E5AA31F11}"/>
              </a:ext>
            </a:extLst>
          </p:cNvPr>
          <p:cNvPicPr>
            <a:picLocks noChangeAspect="1"/>
          </p:cNvPicPr>
          <p:nvPr/>
        </p:nvPicPr>
        <p:blipFill>
          <a:blip r:embed="rId13"/>
          <a:stretch>
            <a:fillRect/>
          </a:stretch>
        </p:blipFill>
        <p:spPr>
          <a:xfrm>
            <a:off x="9109343" y="3411548"/>
            <a:ext cx="3082655" cy="1762904"/>
          </a:xfrm>
          <a:prstGeom prst="rect">
            <a:avLst/>
          </a:prstGeom>
        </p:spPr>
      </p:pic>
      <p:pic>
        <p:nvPicPr>
          <p:cNvPr id="51" name="图片 50" descr="图示&#10;&#10;中度可信度描述已自动生成">
            <a:extLst>
              <a:ext uri="{FF2B5EF4-FFF2-40B4-BE49-F238E27FC236}">
                <a16:creationId xmlns:a16="http://schemas.microsoft.com/office/drawing/2014/main" id="{538F9D3D-6516-99D8-2244-B752E0D85B05}"/>
              </a:ext>
            </a:extLst>
          </p:cNvPr>
          <p:cNvPicPr>
            <a:picLocks noChangeAspect="1"/>
          </p:cNvPicPr>
          <p:nvPr/>
        </p:nvPicPr>
        <p:blipFill>
          <a:blip r:embed="rId14"/>
          <a:stretch>
            <a:fillRect/>
          </a:stretch>
        </p:blipFill>
        <p:spPr>
          <a:xfrm>
            <a:off x="-17304" y="5148000"/>
            <a:ext cx="3036448" cy="1710000"/>
          </a:xfrm>
          <a:prstGeom prst="rect">
            <a:avLst/>
          </a:prstGeom>
        </p:spPr>
      </p:pic>
      <p:pic>
        <p:nvPicPr>
          <p:cNvPr id="52" name="图片 51" descr="图形用户界面&#10;&#10;描述已自动生成">
            <a:extLst>
              <a:ext uri="{FF2B5EF4-FFF2-40B4-BE49-F238E27FC236}">
                <a16:creationId xmlns:a16="http://schemas.microsoft.com/office/drawing/2014/main" id="{EC2171C6-FDC4-708C-5AAB-381E115E4401}"/>
              </a:ext>
            </a:extLst>
          </p:cNvPr>
          <p:cNvPicPr>
            <a:picLocks noChangeAspect="1"/>
          </p:cNvPicPr>
          <p:nvPr/>
        </p:nvPicPr>
        <p:blipFill>
          <a:blip r:embed="rId15"/>
          <a:stretch>
            <a:fillRect/>
          </a:stretch>
        </p:blipFill>
        <p:spPr>
          <a:xfrm>
            <a:off x="3019144" y="5148000"/>
            <a:ext cx="3036448" cy="1710000"/>
          </a:xfrm>
          <a:prstGeom prst="rect">
            <a:avLst/>
          </a:prstGeom>
        </p:spPr>
      </p:pic>
      <p:pic>
        <p:nvPicPr>
          <p:cNvPr id="53" name="图片 52" descr="图形用户界面&#10;&#10;描述已自动生成">
            <a:extLst>
              <a:ext uri="{FF2B5EF4-FFF2-40B4-BE49-F238E27FC236}">
                <a16:creationId xmlns:a16="http://schemas.microsoft.com/office/drawing/2014/main" id="{32409C2A-71E0-6D27-ADBD-014683CCF6C3}"/>
              </a:ext>
            </a:extLst>
          </p:cNvPr>
          <p:cNvPicPr>
            <a:picLocks noChangeAspect="1"/>
          </p:cNvPicPr>
          <p:nvPr/>
        </p:nvPicPr>
        <p:blipFill>
          <a:blip r:embed="rId16"/>
          <a:stretch>
            <a:fillRect/>
          </a:stretch>
        </p:blipFill>
        <p:spPr>
          <a:xfrm>
            <a:off x="6047807" y="5148000"/>
            <a:ext cx="3036448" cy="1710000"/>
          </a:xfrm>
          <a:prstGeom prst="rect">
            <a:avLst/>
          </a:prstGeom>
        </p:spPr>
      </p:pic>
      <p:pic>
        <p:nvPicPr>
          <p:cNvPr id="54" name="图片 53" descr="图形用户界面, 文本, 应用程序&#10;&#10;描述已自动生成">
            <a:extLst>
              <a:ext uri="{FF2B5EF4-FFF2-40B4-BE49-F238E27FC236}">
                <a16:creationId xmlns:a16="http://schemas.microsoft.com/office/drawing/2014/main" id="{D52767C6-482C-BF8F-C114-EF58AD75B243}"/>
              </a:ext>
            </a:extLst>
          </p:cNvPr>
          <p:cNvPicPr>
            <a:picLocks noChangeAspect="1"/>
          </p:cNvPicPr>
          <p:nvPr/>
        </p:nvPicPr>
        <p:blipFill>
          <a:blip r:embed="rId17"/>
          <a:stretch>
            <a:fillRect/>
          </a:stretch>
        </p:blipFill>
        <p:spPr>
          <a:xfrm>
            <a:off x="9084254" y="5148000"/>
            <a:ext cx="3107745" cy="1710000"/>
          </a:xfrm>
          <a:prstGeom prst="rect">
            <a:avLst/>
          </a:prstGeom>
        </p:spPr>
      </p:pic>
      <p:sp>
        <p:nvSpPr>
          <p:cNvPr id="57" name="矩形 56">
            <a:extLst>
              <a:ext uri="{FF2B5EF4-FFF2-40B4-BE49-F238E27FC236}">
                <a16:creationId xmlns:a16="http://schemas.microsoft.com/office/drawing/2014/main" id="{D81FFF36-1DA7-7E35-DB0F-18CADAF337B7}"/>
              </a:ext>
            </a:extLst>
          </p:cNvPr>
          <p:cNvSpPr/>
          <p:nvPr/>
        </p:nvSpPr>
        <p:spPr>
          <a:xfrm>
            <a:off x="3447660" y="1789780"/>
            <a:ext cx="1344459" cy="1334983"/>
          </a:xfrm>
          <a:prstGeom prst="rect">
            <a:avLst/>
          </a:prstGeom>
          <a:solidFill>
            <a:srgbClr val="E96340"/>
          </a:solidFill>
          <a:ln>
            <a:noFill/>
          </a:ln>
          <a:effectLst>
            <a:softEdge rad="36149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8" name="矩形 57">
            <a:extLst>
              <a:ext uri="{FF2B5EF4-FFF2-40B4-BE49-F238E27FC236}">
                <a16:creationId xmlns:a16="http://schemas.microsoft.com/office/drawing/2014/main" id="{E33A6C3E-00F3-3584-D0EA-20C4E4976183}"/>
              </a:ext>
            </a:extLst>
          </p:cNvPr>
          <p:cNvSpPr/>
          <p:nvPr/>
        </p:nvSpPr>
        <p:spPr>
          <a:xfrm>
            <a:off x="3960579" y="1728000"/>
            <a:ext cx="1681491" cy="1334980"/>
          </a:xfrm>
          <a:prstGeom prst="rect">
            <a:avLst/>
          </a:prstGeom>
          <a:solidFill>
            <a:srgbClr val="46CEFA"/>
          </a:solidFill>
          <a:ln>
            <a:noFill/>
          </a:ln>
          <a:effectLst>
            <a:softEdge rad="36149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9" name="矩形 58">
            <a:extLst>
              <a:ext uri="{FF2B5EF4-FFF2-40B4-BE49-F238E27FC236}">
                <a16:creationId xmlns:a16="http://schemas.microsoft.com/office/drawing/2014/main" id="{865B162B-E1AB-8821-B409-F1082115EA2A}"/>
              </a:ext>
            </a:extLst>
          </p:cNvPr>
          <p:cNvSpPr/>
          <p:nvPr/>
        </p:nvSpPr>
        <p:spPr>
          <a:xfrm>
            <a:off x="3544517" y="1928201"/>
            <a:ext cx="1799336" cy="1433766"/>
          </a:xfrm>
          <a:prstGeom prst="rect">
            <a:avLst/>
          </a:prstGeom>
          <a:solidFill>
            <a:srgbClr val="D53356"/>
          </a:solidFill>
          <a:ln>
            <a:noFill/>
          </a:ln>
          <a:effectLst>
            <a:softEdge rad="36149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1" name="矩形 60">
            <a:extLst>
              <a:ext uri="{FF2B5EF4-FFF2-40B4-BE49-F238E27FC236}">
                <a16:creationId xmlns:a16="http://schemas.microsoft.com/office/drawing/2014/main" id="{5A9E792C-C91F-4E7F-19B5-A1C247A15223}"/>
              </a:ext>
            </a:extLst>
          </p:cNvPr>
          <p:cNvSpPr/>
          <p:nvPr/>
        </p:nvSpPr>
        <p:spPr>
          <a:xfrm>
            <a:off x="3999394" y="1946201"/>
            <a:ext cx="1358474" cy="1465347"/>
          </a:xfrm>
          <a:prstGeom prst="rect">
            <a:avLst/>
          </a:prstGeom>
          <a:solidFill>
            <a:srgbClr val="A630E8"/>
          </a:solidFill>
          <a:ln>
            <a:noFill/>
          </a:ln>
          <a:effectLst>
            <a:softEdge rad="36149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2" name="图片 61" descr="图形用户界面, 文本, 应用程序&#10;&#10;描述已自动生成">
            <a:extLst>
              <a:ext uri="{FF2B5EF4-FFF2-40B4-BE49-F238E27FC236}">
                <a16:creationId xmlns:a16="http://schemas.microsoft.com/office/drawing/2014/main" id="{33AD9A02-DC2A-23C9-1830-D928A329C408}"/>
              </a:ext>
            </a:extLst>
          </p:cNvPr>
          <p:cNvPicPr>
            <a:picLocks noChangeAspect="1"/>
          </p:cNvPicPr>
          <p:nvPr/>
        </p:nvPicPr>
        <p:blipFill>
          <a:blip r:embed="rId18"/>
          <a:stretch>
            <a:fillRect/>
          </a:stretch>
        </p:blipFill>
        <p:spPr>
          <a:xfrm>
            <a:off x="3026928" y="1683548"/>
            <a:ext cx="3036448" cy="1740730"/>
          </a:xfrm>
          <a:prstGeom prst="rect">
            <a:avLst/>
          </a:prstGeom>
        </p:spPr>
      </p:pic>
      <p:sp>
        <p:nvSpPr>
          <p:cNvPr id="63" name="矩形 62">
            <a:extLst>
              <a:ext uri="{FF2B5EF4-FFF2-40B4-BE49-F238E27FC236}">
                <a16:creationId xmlns:a16="http://schemas.microsoft.com/office/drawing/2014/main" id="{74E61742-F003-5CEB-1362-375A7E8A1A99}"/>
              </a:ext>
            </a:extLst>
          </p:cNvPr>
          <p:cNvSpPr/>
          <p:nvPr/>
        </p:nvSpPr>
        <p:spPr>
          <a:xfrm>
            <a:off x="-17304" y="0"/>
            <a:ext cx="12209302" cy="7442522"/>
          </a:xfrm>
          <a:prstGeom prst="rect">
            <a:avLst/>
          </a:prstGeom>
          <a:solidFill>
            <a:schemeClr val="tx1">
              <a:alpha val="8138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4" name="文本框 63">
            <a:extLst>
              <a:ext uri="{FF2B5EF4-FFF2-40B4-BE49-F238E27FC236}">
                <a16:creationId xmlns:a16="http://schemas.microsoft.com/office/drawing/2014/main" id="{EAACACD4-1BB6-92DB-A1DD-409FE0CAC639}"/>
              </a:ext>
            </a:extLst>
          </p:cNvPr>
          <p:cNvSpPr txBox="1"/>
          <p:nvPr/>
        </p:nvSpPr>
        <p:spPr>
          <a:xfrm>
            <a:off x="1777438" y="2920245"/>
            <a:ext cx="8648521" cy="1015663"/>
          </a:xfrm>
          <a:prstGeom prst="rect">
            <a:avLst/>
          </a:prstGeom>
          <a:noFill/>
        </p:spPr>
        <p:txBody>
          <a:bodyPr wrap="none" rtlCol="0">
            <a:spAutoFit/>
          </a:bodyPr>
          <a:lstStyle/>
          <a:p>
            <a:r>
              <a:rPr kumimoji="1" lang="zh-CN" altLang="en-US" sz="60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必要条件：专业知识学习</a:t>
            </a:r>
          </a:p>
        </p:txBody>
      </p:sp>
    </p:spTree>
    <p:extLst>
      <p:ext uri="{BB962C8B-B14F-4D97-AF65-F5344CB8AC3E}">
        <p14:creationId xmlns:p14="http://schemas.microsoft.com/office/powerpoint/2010/main" val="4219083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par>
                                <p:cTn id="10" presetID="53" presetClass="entr" presetSubtype="16"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animEffect transition="in" filter="fade">
                                      <p:cBhvr>
                                        <p:cTn id="14" dur="500"/>
                                        <p:tgtEl>
                                          <p:spTgt spid="40"/>
                                        </p:tgtEl>
                                      </p:cBhvr>
                                    </p:animEffect>
                                  </p:childTnLst>
                                </p:cTn>
                              </p:par>
                              <p:par>
                                <p:cTn id="15" presetID="53" presetClass="entr" presetSubtype="16"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anim calcmode="lin" valueType="num">
                                      <p:cBhvr>
                                        <p:cTn id="17" dur="500" fill="hold"/>
                                        <p:tgtEl>
                                          <p:spTgt spid="41"/>
                                        </p:tgtEl>
                                        <p:attrNameLst>
                                          <p:attrName>ppt_w</p:attrName>
                                        </p:attrNameLst>
                                      </p:cBhvr>
                                      <p:tavLst>
                                        <p:tav tm="0">
                                          <p:val>
                                            <p:fltVal val="0"/>
                                          </p:val>
                                        </p:tav>
                                        <p:tav tm="100000">
                                          <p:val>
                                            <p:strVal val="#ppt_w"/>
                                          </p:val>
                                        </p:tav>
                                      </p:tavLst>
                                    </p:anim>
                                    <p:anim calcmode="lin" valueType="num">
                                      <p:cBhvr>
                                        <p:cTn id="18" dur="500" fill="hold"/>
                                        <p:tgtEl>
                                          <p:spTgt spid="41"/>
                                        </p:tgtEl>
                                        <p:attrNameLst>
                                          <p:attrName>ppt_h</p:attrName>
                                        </p:attrNameLst>
                                      </p:cBhvr>
                                      <p:tavLst>
                                        <p:tav tm="0">
                                          <p:val>
                                            <p:fltVal val="0"/>
                                          </p:val>
                                        </p:tav>
                                        <p:tav tm="100000">
                                          <p:val>
                                            <p:strVal val="#ppt_h"/>
                                          </p:val>
                                        </p:tav>
                                      </p:tavLst>
                                    </p:anim>
                                    <p:animEffect transition="in" filter="fade">
                                      <p:cBhvr>
                                        <p:cTn id="19" dur="500"/>
                                        <p:tgtEl>
                                          <p:spTgt spid="41"/>
                                        </p:tgtEl>
                                      </p:cBhvr>
                                    </p:animEffect>
                                  </p:childTnLst>
                                </p:cTn>
                              </p:par>
                              <p:par>
                                <p:cTn id="20" presetID="53" presetClass="entr" presetSubtype="16"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p:cTn id="22" dur="500" fill="hold"/>
                                        <p:tgtEl>
                                          <p:spTgt spid="42"/>
                                        </p:tgtEl>
                                        <p:attrNameLst>
                                          <p:attrName>ppt_w</p:attrName>
                                        </p:attrNameLst>
                                      </p:cBhvr>
                                      <p:tavLst>
                                        <p:tav tm="0">
                                          <p:val>
                                            <p:fltVal val="0"/>
                                          </p:val>
                                        </p:tav>
                                        <p:tav tm="100000">
                                          <p:val>
                                            <p:strVal val="#ppt_w"/>
                                          </p:val>
                                        </p:tav>
                                      </p:tavLst>
                                    </p:anim>
                                    <p:anim calcmode="lin" valueType="num">
                                      <p:cBhvr>
                                        <p:cTn id="23" dur="500" fill="hold"/>
                                        <p:tgtEl>
                                          <p:spTgt spid="42"/>
                                        </p:tgtEl>
                                        <p:attrNameLst>
                                          <p:attrName>ppt_h</p:attrName>
                                        </p:attrNameLst>
                                      </p:cBhvr>
                                      <p:tavLst>
                                        <p:tav tm="0">
                                          <p:val>
                                            <p:fltVal val="0"/>
                                          </p:val>
                                        </p:tav>
                                        <p:tav tm="100000">
                                          <p:val>
                                            <p:strVal val="#ppt_h"/>
                                          </p:val>
                                        </p:tav>
                                      </p:tavLst>
                                    </p:anim>
                                    <p:animEffect transition="in" filter="fade">
                                      <p:cBhvr>
                                        <p:cTn id="24" dur="500"/>
                                        <p:tgtEl>
                                          <p:spTgt spid="42"/>
                                        </p:tgtEl>
                                      </p:cBhvr>
                                    </p:animEffect>
                                  </p:childTnLst>
                                </p:cTn>
                              </p:par>
                              <p:par>
                                <p:cTn id="25" presetID="53" presetClass="entr" presetSubtype="16"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500" fill="hold"/>
                                        <p:tgtEl>
                                          <p:spTgt spid="43"/>
                                        </p:tgtEl>
                                        <p:attrNameLst>
                                          <p:attrName>ppt_w</p:attrName>
                                        </p:attrNameLst>
                                      </p:cBhvr>
                                      <p:tavLst>
                                        <p:tav tm="0">
                                          <p:val>
                                            <p:fltVal val="0"/>
                                          </p:val>
                                        </p:tav>
                                        <p:tav tm="100000">
                                          <p:val>
                                            <p:strVal val="#ppt_w"/>
                                          </p:val>
                                        </p:tav>
                                      </p:tavLst>
                                    </p:anim>
                                    <p:anim calcmode="lin" valueType="num">
                                      <p:cBhvr>
                                        <p:cTn id="28" dur="500" fill="hold"/>
                                        <p:tgtEl>
                                          <p:spTgt spid="43"/>
                                        </p:tgtEl>
                                        <p:attrNameLst>
                                          <p:attrName>ppt_h</p:attrName>
                                        </p:attrNameLst>
                                      </p:cBhvr>
                                      <p:tavLst>
                                        <p:tav tm="0">
                                          <p:val>
                                            <p:fltVal val="0"/>
                                          </p:val>
                                        </p:tav>
                                        <p:tav tm="100000">
                                          <p:val>
                                            <p:strVal val="#ppt_h"/>
                                          </p:val>
                                        </p:tav>
                                      </p:tavLst>
                                    </p:anim>
                                    <p:animEffect transition="in" filter="fade">
                                      <p:cBhvr>
                                        <p:cTn id="29" dur="500"/>
                                        <p:tgtEl>
                                          <p:spTgt spid="43"/>
                                        </p:tgtEl>
                                      </p:cBhvr>
                                    </p:animEffect>
                                  </p:childTnLst>
                                </p:cTn>
                              </p:par>
                              <p:par>
                                <p:cTn id="30" presetID="53" presetClass="entr" presetSubtype="16"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p:cTn id="32" dur="500" fill="hold"/>
                                        <p:tgtEl>
                                          <p:spTgt spid="47"/>
                                        </p:tgtEl>
                                        <p:attrNameLst>
                                          <p:attrName>ppt_w</p:attrName>
                                        </p:attrNameLst>
                                      </p:cBhvr>
                                      <p:tavLst>
                                        <p:tav tm="0">
                                          <p:val>
                                            <p:fltVal val="0"/>
                                          </p:val>
                                        </p:tav>
                                        <p:tav tm="100000">
                                          <p:val>
                                            <p:strVal val="#ppt_w"/>
                                          </p:val>
                                        </p:tav>
                                      </p:tavLst>
                                    </p:anim>
                                    <p:anim calcmode="lin" valueType="num">
                                      <p:cBhvr>
                                        <p:cTn id="33" dur="500" fill="hold"/>
                                        <p:tgtEl>
                                          <p:spTgt spid="47"/>
                                        </p:tgtEl>
                                        <p:attrNameLst>
                                          <p:attrName>ppt_h</p:attrName>
                                        </p:attrNameLst>
                                      </p:cBhvr>
                                      <p:tavLst>
                                        <p:tav tm="0">
                                          <p:val>
                                            <p:fltVal val="0"/>
                                          </p:val>
                                        </p:tav>
                                        <p:tav tm="100000">
                                          <p:val>
                                            <p:strVal val="#ppt_h"/>
                                          </p:val>
                                        </p:tav>
                                      </p:tavLst>
                                    </p:anim>
                                    <p:animEffect transition="in" filter="fade">
                                      <p:cBhvr>
                                        <p:cTn id="34" dur="500"/>
                                        <p:tgtEl>
                                          <p:spTgt spid="47"/>
                                        </p:tgtEl>
                                      </p:cBhvr>
                                    </p:animEffect>
                                  </p:childTnLst>
                                </p:cTn>
                              </p:par>
                              <p:par>
                                <p:cTn id="35" presetID="53" presetClass="entr" presetSubtype="16"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p:cTn id="37" dur="500" fill="hold"/>
                                        <p:tgtEl>
                                          <p:spTgt spid="51"/>
                                        </p:tgtEl>
                                        <p:attrNameLst>
                                          <p:attrName>ppt_w</p:attrName>
                                        </p:attrNameLst>
                                      </p:cBhvr>
                                      <p:tavLst>
                                        <p:tav tm="0">
                                          <p:val>
                                            <p:fltVal val="0"/>
                                          </p:val>
                                        </p:tav>
                                        <p:tav tm="100000">
                                          <p:val>
                                            <p:strVal val="#ppt_w"/>
                                          </p:val>
                                        </p:tav>
                                      </p:tavLst>
                                    </p:anim>
                                    <p:anim calcmode="lin" valueType="num">
                                      <p:cBhvr>
                                        <p:cTn id="38" dur="500" fill="hold"/>
                                        <p:tgtEl>
                                          <p:spTgt spid="51"/>
                                        </p:tgtEl>
                                        <p:attrNameLst>
                                          <p:attrName>ppt_h</p:attrName>
                                        </p:attrNameLst>
                                      </p:cBhvr>
                                      <p:tavLst>
                                        <p:tav tm="0">
                                          <p:val>
                                            <p:fltVal val="0"/>
                                          </p:val>
                                        </p:tav>
                                        <p:tav tm="100000">
                                          <p:val>
                                            <p:strVal val="#ppt_h"/>
                                          </p:val>
                                        </p:tav>
                                      </p:tavLst>
                                    </p:anim>
                                    <p:animEffect transition="in" filter="fade">
                                      <p:cBhvr>
                                        <p:cTn id="39" dur="500"/>
                                        <p:tgtEl>
                                          <p:spTgt spid="51"/>
                                        </p:tgtEl>
                                      </p:cBhvr>
                                    </p:animEffect>
                                  </p:childTnLst>
                                </p:cTn>
                              </p:par>
                              <p:par>
                                <p:cTn id="40" presetID="53" presetClass="entr" presetSubtype="16" fill="hold" nodeType="withEffect">
                                  <p:stCondLst>
                                    <p:cond delay="0"/>
                                  </p:stCondLst>
                                  <p:childTnLst>
                                    <p:set>
                                      <p:cBhvr>
                                        <p:cTn id="41" dur="1" fill="hold">
                                          <p:stCondLst>
                                            <p:cond delay="0"/>
                                          </p:stCondLst>
                                        </p:cTn>
                                        <p:tgtEl>
                                          <p:spTgt spid="48"/>
                                        </p:tgtEl>
                                        <p:attrNameLst>
                                          <p:attrName>style.visibility</p:attrName>
                                        </p:attrNameLst>
                                      </p:cBhvr>
                                      <p:to>
                                        <p:strVal val="visible"/>
                                      </p:to>
                                    </p:set>
                                    <p:anim calcmode="lin" valueType="num">
                                      <p:cBhvr>
                                        <p:cTn id="42" dur="500" fill="hold"/>
                                        <p:tgtEl>
                                          <p:spTgt spid="48"/>
                                        </p:tgtEl>
                                        <p:attrNameLst>
                                          <p:attrName>ppt_w</p:attrName>
                                        </p:attrNameLst>
                                      </p:cBhvr>
                                      <p:tavLst>
                                        <p:tav tm="0">
                                          <p:val>
                                            <p:fltVal val="0"/>
                                          </p:val>
                                        </p:tav>
                                        <p:tav tm="100000">
                                          <p:val>
                                            <p:strVal val="#ppt_w"/>
                                          </p:val>
                                        </p:tav>
                                      </p:tavLst>
                                    </p:anim>
                                    <p:anim calcmode="lin" valueType="num">
                                      <p:cBhvr>
                                        <p:cTn id="43" dur="500" fill="hold"/>
                                        <p:tgtEl>
                                          <p:spTgt spid="48"/>
                                        </p:tgtEl>
                                        <p:attrNameLst>
                                          <p:attrName>ppt_h</p:attrName>
                                        </p:attrNameLst>
                                      </p:cBhvr>
                                      <p:tavLst>
                                        <p:tav tm="0">
                                          <p:val>
                                            <p:fltVal val="0"/>
                                          </p:val>
                                        </p:tav>
                                        <p:tav tm="100000">
                                          <p:val>
                                            <p:strVal val="#ppt_h"/>
                                          </p:val>
                                        </p:tav>
                                      </p:tavLst>
                                    </p:anim>
                                    <p:animEffect transition="in" filter="fade">
                                      <p:cBhvr>
                                        <p:cTn id="44" dur="500"/>
                                        <p:tgtEl>
                                          <p:spTgt spid="48"/>
                                        </p:tgtEl>
                                      </p:cBhvr>
                                    </p:animEffect>
                                  </p:childTnLst>
                                </p:cTn>
                              </p:par>
                              <p:par>
                                <p:cTn id="45" presetID="53" presetClass="entr" presetSubtype="16" fill="hold" nodeType="withEffect">
                                  <p:stCondLst>
                                    <p:cond delay="0"/>
                                  </p:stCondLst>
                                  <p:childTnLst>
                                    <p:set>
                                      <p:cBhvr>
                                        <p:cTn id="46" dur="1" fill="hold">
                                          <p:stCondLst>
                                            <p:cond delay="0"/>
                                          </p:stCondLst>
                                        </p:cTn>
                                        <p:tgtEl>
                                          <p:spTgt spid="52"/>
                                        </p:tgtEl>
                                        <p:attrNameLst>
                                          <p:attrName>style.visibility</p:attrName>
                                        </p:attrNameLst>
                                      </p:cBhvr>
                                      <p:to>
                                        <p:strVal val="visible"/>
                                      </p:to>
                                    </p:set>
                                    <p:anim calcmode="lin" valueType="num">
                                      <p:cBhvr>
                                        <p:cTn id="47" dur="500" fill="hold"/>
                                        <p:tgtEl>
                                          <p:spTgt spid="52"/>
                                        </p:tgtEl>
                                        <p:attrNameLst>
                                          <p:attrName>ppt_w</p:attrName>
                                        </p:attrNameLst>
                                      </p:cBhvr>
                                      <p:tavLst>
                                        <p:tav tm="0">
                                          <p:val>
                                            <p:fltVal val="0"/>
                                          </p:val>
                                        </p:tav>
                                        <p:tav tm="100000">
                                          <p:val>
                                            <p:strVal val="#ppt_w"/>
                                          </p:val>
                                        </p:tav>
                                      </p:tavLst>
                                    </p:anim>
                                    <p:anim calcmode="lin" valueType="num">
                                      <p:cBhvr>
                                        <p:cTn id="48" dur="500" fill="hold"/>
                                        <p:tgtEl>
                                          <p:spTgt spid="52"/>
                                        </p:tgtEl>
                                        <p:attrNameLst>
                                          <p:attrName>ppt_h</p:attrName>
                                        </p:attrNameLst>
                                      </p:cBhvr>
                                      <p:tavLst>
                                        <p:tav tm="0">
                                          <p:val>
                                            <p:fltVal val="0"/>
                                          </p:val>
                                        </p:tav>
                                        <p:tav tm="100000">
                                          <p:val>
                                            <p:strVal val="#ppt_h"/>
                                          </p:val>
                                        </p:tav>
                                      </p:tavLst>
                                    </p:anim>
                                    <p:animEffect transition="in" filter="fade">
                                      <p:cBhvr>
                                        <p:cTn id="49" dur="500"/>
                                        <p:tgtEl>
                                          <p:spTgt spid="52"/>
                                        </p:tgtEl>
                                      </p:cBhvr>
                                    </p:animEffect>
                                  </p:childTnLst>
                                </p:cTn>
                              </p:par>
                              <p:par>
                                <p:cTn id="50" presetID="53" presetClass="entr" presetSubtype="16" fill="hold" nodeType="withEffect">
                                  <p:stCondLst>
                                    <p:cond delay="0"/>
                                  </p:stCondLst>
                                  <p:childTnLst>
                                    <p:set>
                                      <p:cBhvr>
                                        <p:cTn id="51" dur="1" fill="hold">
                                          <p:stCondLst>
                                            <p:cond delay="0"/>
                                          </p:stCondLst>
                                        </p:cTn>
                                        <p:tgtEl>
                                          <p:spTgt spid="53"/>
                                        </p:tgtEl>
                                        <p:attrNameLst>
                                          <p:attrName>style.visibility</p:attrName>
                                        </p:attrNameLst>
                                      </p:cBhvr>
                                      <p:to>
                                        <p:strVal val="visible"/>
                                      </p:to>
                                    </p:set>
                                    <p:anim calcmode="lin" valueType="num">
                                      <p:cBhvr>
                                        <p:cTn id="52" dur="500" fill="hold"/>
                                        <p:tgtEl>
                                          <p:spTgt spid="53"/>
                                        </p:tgtEl>
                                        <p:attrNameLst>
                                          <p:attrName>ppt_w</p:attrName>
                                        </p:attrNameLst>
                                      </p:cBhvr>
                                      <p:tavLst>
                                        <p:tav tm="0">
                                          <p:val>
                                            <p:fltVal val="0"/>
                                          </p:val>
                                        </p:tav>
                                        <p:tav tm="100000">
                                          <p:val>
                                            <p:strVal val="#ppt_w"/>
                                          </p:val>
                                        </p:tav>
                                      </p:tavLst>
                                    </p:anim>
                                    <p:anim calcmode="lin" valueType="num">
                                      <p:cBhvr>
                                        <p:cTn id="53" dur="500" fill="hold"/>
                                        <p:tgtEl>
                                          <p:spTgt spid="53"/>
                                        </p:tgtEl>
                                        <p:attrNameLst>
                                          <p:attrName>ppt_h</p:attrName>
                                        </p:attrNameLst>
                                      </p:cBhvr>
                                      <p:tavLst>
                                        <p:tav tm="0">
                                          <p:val>
                                            <p:fltVal val="0"/>
                                          </p:val>
                                        </p:tav>
                                        <p:tav tm="100000">
                                          <p:val>
                                            <p:strVal val="#ppt_h"/>
                                          </p:val>
                                        </p:tav>
                                      </p:tavLst>
                                    </p:anim>
                                    <p:animEffect transition="in" filter="fade">
                                      <p:cBhvr>
                                        <p:cTn id="54" dur="500"/>
                                        <p:tgtEl>
                                          <p:spTgt spid="53"/>
                                        </p:tgtEl>
                                      </p:cBhvr>
                                    </p:animEffect>
                                  </p:childTnLst>
                                </p:cTn>
                              </p:par>
                              <p:par>
                                <p:cTn id="55" presetID="53" presetClass="entr" presetSubtype="16" fill="hold" nodeType="withEffect">
                                  <p:stCondLst>
                                    <p:cond delay="0"/>
                                  </p:stCondLst>
                                  <p:childTnLst>
                                    <p:set>
                                      <p:cBhvr>
                                        <p:cTn id="56" dur="1" fill="hold">
                                          <p:stCondLst>
                                            <p:cond delay="0"/>
                                          </p:stCondLst>
                                        </p:cTn>
                                        <p:tgtEl>
                                          <p:spTgt spid="49"/>
                                        </p:tgtEl>
                                        <p:attrNameLst>
                                          <p:attrName>style.visibility</p:attrName>
                                        </p:attrNameLst>
                                      </p:cBhvr>
                                      <p:to>
                                        <p:strVal val="visible"/>
                                      </p:to>
                                    </p:set>
                                    <p:anim calcmode="lin" valueType="num">
                                      <p:cBhvr>
                                        <p:cTn id="57" dur="500" fill="hold"/>
                                        <p:tgtEl>
                                          <p:spTgt spid="49"/>
                                        </p:tgtEl>
                                        <p:attrNameLst>
                                          <p:attrName>ppt_w</p:attrName>
                                        </p:attrNameLst>
                                      </p:cBhvr>
                                      <p:tavLst>
                                        <p:tav tm="0">
                                          <p:val>
                                            <p:fltVal val="0"/>
                                          </p:val>
                                        </p:tav>
                                        <p:tav tm="100000">
                                          <p:val>
                                            <p:strVal val="#ppt_w"/>
                                          </p:val>
                                        </p:tav>
                                      </p:tavLst>
                                    </p:anim>
                                    <p:anim calcmode="lin" valueType="num">
                                      <p:cBhvr>
                                        <p:cTn id="58" dur="500" fill="hold"/>
                                        <p:tgtEl>
                                          <p:spTgt spid="49"/>
                                        </p:tgtEl>
                                        <p:attrNameLst>
                                          <p:attrName>ppt_h</p:attrName>
                                        </p:attrNameLst>
                                      </p:cBhvr>
                                      <p:tavLst>
                                        <p:tav tm="0">
                                          <p:val>
                                            <p:fltVal val="0"/>
                                          </p:val>
                                        </p:tav>
                                        <p:tav tm="100000">
                                          <p:val>
                                            <p:strVal val="#ppt_h"/>
                                          </p:val>
                                        </p:tav>
                                      </p:tavLst>
                                    </p:anim>
                                    <p:animEffect transition="in" filter="fade">
                                      <p:cBhvr>
                                        <p:cTn id="59" dur="500"/>
                                        <p:tgtEl>
                                          <p:spTgt spid="49"/>
                                        </p:tgtEl>
                                      </p:cBhvr>
                                    </p:animEffect>
                                  </p:childTnLst>
                                </p:cTn>
                              </p:par>
                              <p:par>
                                <p:cTn id="60" presetID="53" presetClass="entr" presetSubtype="16" fill="hold" nodeType="withEffect">
                                  <p:stCondLst>
                                    <p:cond delay="0"/>
                                  </p:stCondLst>
                                  <p:childTnLst>
                                    <p:set>
                                      <p:cBhvr>
                                        <p:cTn id="61" dur="1" fill="hold">
                                          <p:stCondLst>
                                            <p:cond delay="0"/>
                                          </p:stCondLst>
                                        </p:cTn>
                                        <p:tgtEl>
                                          <p:spTgt spid="45"/>
                                        </p:tgtEl>
                                        <p:attrNameLst>
                                          <p:attrName>style.visibility</p:attrName>
                                        </p:attrNameLst>
                                      </p:cBhvr>
                                      <p:to>
                                        <p:strVal val="visible"/>
                                      </p:to>
                                    </p:set>
                                    <p:anim calcmode="lin" valueType="num">
                                      <p:cBhvr>
                                        <p:cTn id="62" dur="500" fill="hold"/>
                                        <p:tgtEl>
                                          <p:spTgt spid="45"/>
                                        </p:tgtEl>
                                        <p:attrNameLst>
                                          <p:attrName>ppt_w</p:attrName>
                                        </p:attrNameLst>
                                      </p:cBhvr>
                                      <p:tavLst>
                                        <p:tav tm="0">
                                          <p:val>
                                            <p:fltVal val="0"/>
                                          </p:val>
                                        </p:tav>
                                        <p:tav tm="100000">
                                          <p:val>
                                            <p:strVal val="#ppt_w"/>
                                          </p:val>
                                        </p:tav>
                                      </p:tavLst>
                                    </p:anim>
                                    <p:anim calcmode="lin" valueType="num">
                                      <p:cBhvr>
                                        <p:cTn id="63" dur="500" fill="hold"/>
                                        <p:tgtEl>
                                          <p:spTgt spid="45"/>
                                        </p:tgtEl>
                                        <p:attrNameLst>
                                          <p:attrName>ppt_h</p:attrName>
                                        </p:attrNameLst>
                                      </p:cBhvr>
                                      <p:tavLst>
                                        <p:tav tm="0">
                                          <p:val>
                                            <p:fltVal val="0"/>
                                          </p:val>
                                        </p:tav>
                                        <p:tav tm="100000">
                                          <p:val>
                                            <p:strVal val="#ppt_h"/>
                                          </p:val>
                                        </p:tav>
                                      </p:tavLst>
                                    </p:anim>
                                    <p:animEffect transition="in" filter="fade">
                                      <p:cBhvr>
                                        <p:cTn id="64" dur="500"/>
                                        <p:tgtEl>
                                          <p:spTgt spid="45"/>
                                        </p:tgtEl>
                                      </p:cBhvr>
                                    </p:animEffect>
                                  </p:childTnLst>
                                </p:cTn>
                              </p:par>
                              <p:par>
                                <p:cTn id="65" presetID="53" presetClass="entr" presetSubtype="16" fill="hold" nodeType="withEffect">
                                  <p:stCondLst>
                                    <p:cond delay="0"/>
                                  </p:stCondLst>
                                  <p:childTnLst>
                                    <p:set>
                                      <p:cBhvr>
                                        <p:cTn id="66" dur="1" fill="hold">
                                          <p:stCondLst>
                                            <p:cond delay="0"/>
                                          </p:stCondLst>
                                        </p:cTn>
                                        <p:tgtEl>
                                          <p:spTgt spid="46"/>
                                        </p:tgtEl>
                                        <p:attrNameLst>
                                          <p:attrName>style.visibility</p:attrName>
                                        </p:attrNameLst>
                                      </p:cBhvr>
                                      <p:to>
                                        <p:strVal val="visible"/>
                                      </p:to>
                                    </p:set>
                                    <p:anim calcmode="lin" valueType="num">
                                      <p:cBhvr>
                                        <p:cTn id="67" dur="500" fill="hold"/>
                                        <p:tgtEl>
                                          <p:spTgt spid="46"/>
                                        </p:tgtEl>
                                        <p:attrNameLst>
                                          <p:attrName>ppt_w</p:attrName>
                                        </p:attrNameLst>
                                      </p:cBhvr>
                                      <p:tavLst>
                                        <p:tav tm="0">
                                          <p:val>
                                            <p:fltVal val="0"/>
                                          </p:val>
                                        </p:tav>
                                        <p:tav tm="100000">
                                          <p:val>
                                            <p:strVal val="#ppt_w"/>
                                          </p:val>
                                        </p:tav>
                                      </p:tavLst>
                                    </p:anim>
                                    <p:anim calcmode="lin" valueType="num">
                                      <p:cBhvr>
                                        <p:cTn id="68" dur="500" fill="hold"/>
                                        <p:tgtEl>
                                          <p:spTgt spid="46"/>
                                        </p:tgtEl>
                                        <p:attrNameLst>
                                          <p:attrName>ppt_h</p:attrName>
                                        </p:attrNameLst>
                                      </p:cBhvr>
                                      <p:tavLst>
                                        <p:tav tm="0">
                                          <p:val>
                                            <p:fltVal val="0"/>
                                          </p:val>
                                        </p:tav>
                                        <p:tav tm="100000">
                                          <p:val>
                                            <p:strVal val="#ppt_h"/>
                                          </p:val>
                                        </p:tav>
                                      </p:tavLst>
                                    </p:anim>
                                    <p:animEffect transition="in" filter="fade">
                                      <p:cBhvr>
                                        <p:cTn id="69" dur="500"/>
                                        <p:tgtEl>
                                          <p:spTgt spid="46"/>
                                        </p:tgtEl>
                                      </p:cBhvr>
                                    </p:animEffect>
                                  </p:childTnLst>
                                </p:cTn>
                              </p:par>
                              <p:par>
                                <p:cTn id="70" presetID="53" presetClass="entr" presetSubtype="16" fill="hold" nodeType="withEffect">
                                  <p:stCondLst>
                                    <p:cond delay="0"/>
                                  </p:stCondLst>
                                  <p:childTnLst>
                                    <p:set>
                                      <p:cBhvr>
                                        <p:cTn id="71" dur="1" fill="hold">
                                          <p:stCondLst>
                                            <p:cond delay="0"/>
                                          </p:stCondLst>
                                        </p:cTn>
                                        <p:tgtEl>
                                          <p:spTgt spid="50"/>
                                        </p:tgtEl>
                                        <p:attrNameLst>
                                          <p:attrName>style.visibility</p:attrName>
                                        </p:attrNameLst>
                                      </p:cBhvr>
                                      <p:to>
                                        <p:strVal val="visible"/>
                                      </p:to>
                                    </p:set>
                                    <p:anim calcmode="lin" valueType="num">
                                      <p:cBhvr>
                                        <p:cTn id="72" dur="500" fill="hold"/>
                                        <p:tgtEl>
                                          <p:spTgt spid="50"/>
                                        </p:tgtEl>
                                        <p:attrNameLst>
                                          <p:attrName>ppt_w</p:attrName>
                                        </p:attrNameLst>
                                      </p:cBhvr>
                                      <p:tavLst>
                                        <p:tav tm="0">
                                          <p:val>
                                            <p:fltVal val="0"/>
                                          </p:val>
                                        </p:tav>
                                        <p:tav tm="100000">
                                          <p:val>
                                            <p:strVal val="#ppt_w"/>
                                          </p:val>
                                        </p:tav>
                                      </p:tavLst>
                                    </p:anim>
                                    <p:anim calcmode="lin" valueType="num">
                                      <p:cBhvr>
                                        <p:cTn id="73" dur="500" fill="hold"/>
                                        <p:tgtEl>
                                          <p:spTgt spid="50"/>
                                        </p:tgtEl>
                                        <p:attrNameLst>
                                          <p:attrName>ppt_h</p:attrName>
                                        </p:attrNameLst>
                                      </p:cBhvr>
                                      <p:tavLst>
                                        <p:tav tm="0">
                                          <p:val>
                                            <p:fltVal val="0"/>
                                          </p:val>
                                        </p:tav>
                                        <p:tav tm="100000">
                                          <p:val>
                                            <p:strVal val="#ppt_h"/>
                                          </p:val>
                                        </p:tav>
                                      </p:tavLst>
                                    </p:anim>
                                    <p:animEffect transition="in" filter="fade">
                                      <p:cBhvr>
                                        <p:cTn id="74" dur="500"/>
                                        <p:tgtEl>
                                          <p:spTgt spid="50"/>
                                        </p:tgtEl>
                                      </p:cBhvr>
                                    </p:animEffect>
                                  </p:childTnLst>
                                </p:cTn>
                              </p:par>
                              <p:par>
                                <p:cTn id="75" presetID="53" presetClass="entr" presetSubtype="16" fill="hold" nodeType="withEffect">
                                  <p:stCondLst>
                                    <p:cond delay="0"/>
                                  </p:stCondLst>
                                  <p:childTnLst>
                                    <p:set>
                                      <p:cBhvr>
                                        <p:cTn id="76" dur="1" fill="hold">
                                          <p:stCondLst>
                                            <p:cond delay="0"/>
                                          </p:stCondLst>
                                        </p:cTn>
                                        <p:tgtEl>
                                          <p:spTgt spid="54"/>
                                        </p:tgtEl>
                                        <p:attrNameLst>
                                          <p:attrName>style.visibility</p:attrName>
                                        </p:attrNameLst>
                                      </p:cBhvr>
                                      <p:to>
                                        <p:strVal val="visible"/>
                                      </p:to>
                                    </p:set>
                                    <p:anim calcmode="lin" valueType="num">
                                      <p:cBhvr>
                                        <p:cTn id="77" dur="500" fill="hold"/>
                                        <p:tgtEl>
                                          <p:spTgt spid="54"/>
                                        </p:tgtEl>
                                        <p:attrNameLst>
                                          <p:attrName>ppt_w</p:attrName>
                                        </p:attrNameLst>
                                      </p:cBhvr>
                                      <p:tavLst>
                                        <p:tav tm="0">
                                          <p:val>
                                            <p:fltVal val="0"/>
                                          </p:val>
                                        </p:tav>
                                        <p:tav tm="100000">
                                          <p:val>
                                            <p:strVal val="#ppt_w"/>
                                          </p:val>
                                        </p:tav>
                                      </p:tavLst>
                                    </p:anim>
                                    <p:anim calcmode="lin" valueType="num">
                                      <p:cBhvr>
                                        <p:cTn id="78" dur="500" fill="hold"/>
                                        <p:tgtEl>
                                          <p:spTgt spid="54"/>
                                        </p:tgtEl>
                                        <p:attrNameLst>
                                          <p:attrName>ppt_h</p:attrName>
                                        </p:attrNameLst>
                                      </p:cBhvr>
                                      <p:tavLst>
                                        <p:tav tm="0">
                                          <p:val>
                                            <p:fltVal val="0"/>
                                          </p:val>
                                        </p:tav>
                                        <p:tav tm="100000">
                                          <p:val>
                                            <p:strVal val="#ppt_h"/>
                                          </p:val>
                                        </p:tav>
                                      </p:tavLst>
                                    </p:anim>
                                    <p:animEffect transition="in" filter="fade">
                                      <p:cBhvr>
                                        <p:cTn id="79" dur="500"/>
                                        <p:tgtEl>
                                          <p:spTgt spid="54"/>
                                        </p:tgtEl>
                                      </p:cBhvr>
                                    </p:animEffect>
                                  </p:childTnLst>
                                </p:cTn>
                              </p:par>
                            </p:childTnLst>
                          </p:cTn>
                        </p:par>
                        <p:par>
                          <p:cTn id="80" fill="hold">
                            <p:stCondLst>
                              <p:cond delay="500"/>
                            </p:stCondLst>
                            <p:childTnLst>
                              <p:par>
                                <p:cTn id="81" presetID="37" presetClass="entr" presetSubtype="0" fill="hold" grpId="0" nodeType="afterEffect">
                                  <p:stCondLst>
                                    <p:cond delay="0"/>
                                  </p:stCondLst>
                                  <p:childTnLst>
                                    <p:set>
                                      <p:cBhvr>
                                        <p:cTn id="82" dur="1" fill="hold">
                                          <p:stCondLst>
                                            <p:cond delay="0"/>
                                          </p:stCondLst>
                                        </p:cTn>
                                        <p:tgtEl>
                                          <p:spTgt spid="63"/>
                                        </p:tgtEl>
                                        <p:attrNameLst>
                                          <p:attrName>style.visibility</p:attrName>
                                        </p:attrNameLst>
                                      </p:cBhvr>
                                      <p:to>
                                        <p:strVal val="visible"/>
                                      </p:to>
                                    </p:set>
                                    <p:animEffect transition="in" filter="fade">
                                      <p:cBhvr>
                                        <p:cTn id="83" dur="1000"/>
                                        <p:tgtEl>
                                          <p:spTgt spid="63"/>
                                        </p:tgtEl>
                                      </p:cBhvr>
                                    </p:animEffect>
                                    <p:anim calcmode="lin" valueType="num">
                                      <p:cBhvr>
                                        <p:cTn id="84" dur="1000" fill="hold"/>
                                        <p:tgtEl>
                                          <p:spTgt spid="63"/>
                                        </p:tgtEl>
                                        <p:attrNameLst>
                                          <p:attrName>ppt_x</p:attrName>
                                        </p:attrNameLst>
                                      </p:cBhvr>
                                      <p:tavLst>
                                        <p:tav tm="0">
                                          <p:val>
                                            <p:strVal val="#ppt_x"/>
                                          </p:val>
                                        </p:tav>
                                        <p:tav tm="100000">
                                          <p:val>
                                            <p:strVal val="#ppt_x"/>
                                          </p:val>
                                        </p:tav>
                                      </p:tavLst>
                                    </p:anim>
                                    <p:anim calcmode="lin" valueType="num">
                                      <p:cBhvr>
                                        <p:cTn id="85" dur="900" decel="100000" fill="hold"/>
                                        <p:tgtEl>
                                          <p:spTgt spid="63"/>
                                        </p:tgtEl>
                                        <p:attrNameLst>
                                          <p:attrName>ppt_y</p:attrName>
                                        </p:attrNameLst>
                                      </p:cBhvr>
                                      <p:tavLst>
                                        <p:tav tm="0">
                                          <p:val>
                                            <p:strVal val="#ppt_y+1"/>
                                          </p:val>
                                        </p:tav>
                                        <p:tav tm="100000">
                                          <p:val>
                                            <p:strVal val="#ppt_y-.03"/>
                                          </p:val>
                                        </p:tav>
                                      </p:tavLst>
                                    </p:anim>
                                    <p:anim calcmode="lin" valueType="num">
                                      <p:cBhvr>
                                        <p:cTn id="86" dur="100" accel="100000" fill="hold">
                                          <p:stCondLst>
                                            <p:cond delay="900"/>
                                          </p:stCondLst>
                                        </p:cTn>
                                        <p:tgtEl>
                                          <p:spTgt spid="63"/>
                                        </p:tgtEl>
                                        <p:attrNameLst>
                                          <p:attrName>ppt_y</p:attrName>
                                        </p:attrNameLst>
                                      </p:cBhvr>
                                      <p:tavLst>
                                        <p:tav tm="0">
                                          <p:val>
                                            <p:strVal val="#ppt_y-.03"/>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64"/>
                                        </p:tgtEl>
                                        <p:attrNameLst>
                                          <p:attrName>style.visibility</p:attrName>
                                        </p:attrNameLst>
                                      </p:cBhvr>
                                      <p:to>
                                        <p:strVal val="visible"/>
                                      </p:to>
                                    </p:set>
                                    <p:animEffect transition="in" filter="fade">
                                      <p:cBhvr>
                                        <p:cTn id="89" dur="1000"/>
                                        <p:tgtEl>
                                          <p:spTgt spid="64"/>
                                        </p:tgtEl>
                                      </p:cBhvr>
                                    </p:animEffect>
                                    <p:anim calcmode="lin" valueType="num">
                                      <p:cBhvr>
                                        <p:cTn id="90" dur="1000" fill="hold"/>
                                        <p:tgtEl>
                                          <p:spTgt spid="64"/>
                                        </p:tgtEl>
                                        <p:attrNameLst>
                                          <p:attrName>ppt_x</p:attrName>
                                        </p:attrNameLst>
                                      </p:cBhvr>
                                      <p:tavLst>
                                        <p:tav tm="0">
                                          <p:val>
                                            <p:strVal val="#ppt_x"/>
                                          </p:val>
                                        </p:tav>
                                        <p:tav tm="100000">
                                          <p:val>
                                            <p:strVal val="#ppt_x"/>
                                          </p:val>
                                        </p:tav>
                                      </p:tavLst>
                                    </p:anim>
                                    <p:anim calcmode="lin" valueType="num">
                                      <p:cBhvr>
                                        <p:cTn id="91"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标&#10;&#10;描述已自动生成">
            <a:extLst>
              <a:ext uri="{FF2B5EF4-FFF2-40B4-BE49-F238E27FC236}">
                <a16:creationId xmlns:a16="http://schemas.microsoft.com/office/drawing/2014/main" id="{5AFF2C05-09E6-38CD-569B-3871078B1429}"/>
              </a:ext>
            </a:extLst>
          </p:cNvPr>
          <p:cNvPicPr>
            <a:picLocks noChangeAspect="1"/>
          </p:cNvPicPr>
          <p:nvPr/>
        </p:nvPicPr>
        <p:blipFill>
          <a:blip r:embed="rId3">
            <a:duotone>
              <a:prstClr val="black"/>
              <a:srgbClr val="EEA0C6">
                <a:tint val="45000"/>
                <a:satMod val="400000"/>
              </a:srgbClr>
            </a:duotone>
          </a:blip>
          <a:stretch>
            <a:fillRect/>
          </a:stretch>
        </p:blipFill>
        <p:spPr>
          <a:xfrm>
            <a:off x="1136933" y="2757385"/>
            <a:ext cx="1832174" cy="1832174"/>
          </a:xfrm>
          <a:prstGeom prst="rect">
            <a:avLst/>
          </a:prstGeom>
        </p:spPr>
      </p:pic>
      <p:pic>
        <p:nvPicPr>
          <p:cNvPr id="7" name="图片 6" descr="图标&#10;&#10;描述已自动生成">
            <a:extLst>
              <a:ext uri="{FF2B5EF4-FFF2-40B4-BE49-F238E27FC236}">
                <a16:creationId xmlns:a16="http://schemas.microsoft.com/office/drawing/2014/main" id="{AF67D7AE-AB6E-F173-FE44-507EF7AE4EFC}"/>
              </a:ext>
            </a:extLst>
          </p:cNvPr>
          <p:cNvPicPr>
            <a:picLocks noChangeAspect="1"/>
          </p:cNvPicPr>
          <p:nvPr/>
        </p:nvPicPr>
        <p:blipFill>
          <a:blip r:embed="rId3">
            <a:duotone>
              <a:prstClr val="black"/>
              <a:srgbClr val="BFF9FF">
                <a:tint val="45000"/>
                <a:satMod val="400000"/>
              </a:srgbClr>
            </a:duotone>
          </a:blip>
          <a:stretch>
            <a:fillRect/>
          </a:stretch>
        </p:blipFill>
        <p:spPr>
          <a:xfrm flipH="1">
            <a:off x="9357495" y="2757385"/>
            <a:ext cx="1832173" cy="1832174"/>
          </a:xfrm>
          <a:prstGeom prst="rect">
            <a:avLst/>
          </a:prstGeom>
        </p:spPr>
      </p:pic>
      <p:sp>
        <p:nvSpPr>
          <p:cNvPr id="8" name="圆角矩形 7">
            <a:extLst>
              <a:ext uri="{FF2B5EF4-FFF2-40B4-BE49-F238E27FC236}">
                <a16:creationId xmlns:a16="http://schemas.microsoft.com/office/drawing/2014/main" id="{682A2EB9-BBE7-C4C7-FFED-24723100D25C}"/>
              </a:ext>
            </a:extLst>
          </p:cNvPr>
          <p:cNvSpPr/>
          <p:nvPr/>
        </p:nvSpPr>
        <p:spPr>
          <a:xfrm>
            <a:off x="3506549" y="2078513"/>
            <a:ext cx="5178902" cy="3333919"/>
          </a:xfrm>
          <a:prstGeom prst="roundRect">
            <a:avLst/>
          </a:prstGeom>
          <a:noFill/>
          <a:ln w="44450">
            <a:gradFill>
              <a:gsLst>
                <a:gs pos="0">
                  <a:srgbClr val="FCF1EB"/>
                </a:gs>
                <a:gs pos="32000">
                  <a:srgbClr val="A88DEB"/>
                </a:gs>
                <a:gs pos="58000">
                  <a:srgbClr val="EEA0C6"/>
                </a:gs>
                <a:gs pos="99000">
                  <a:srgbClr val="BFF9FF"/>
                </a:gs>
              </a:gsLst>
              <a:lin ang="5400000" scaled="1"/>
            </a:gradFill>
          </a:ln>
          <a:effectLst>
            <a:glow>
              <a:schemeClr val="accent1">
                <a:alpha val="40000"/>
              </a:schemeClr>
            </a:glow>
            <a:outerShdw blurRad="63500" sx="102000" sy="102000" algn="ctr" rotWithShape="0">
              <a:prstClr val="black">
                <a:alpha val="40000"/>
              </a:prstClr>
            </a:outerShdw>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椭圆 8">
            <a:extLst>
              <a:ext uri="{FF2B5EF4-FFF2-40B4-BE49-F238E27FC236}">
                <a16:creationId xmlns:a16="http://schemas.microsoft.com/office/drawing/2014/main" id="{0A8D08D8-2DA3-CECD-7D02-A78DF38811CC}"/>
              </a:ext>
            </a:extLst>
          </p:cNvPr>
          <p:cNvSpPr/>
          <p:nvPr/>
        </p:nvSpPr>
        <p:spPr>
          <a:xfrm>
            <a:off x="4321839" y="3284432"/>
            <a:ext cx="144000" cy="144000"/>
          </a:xfrm>
          <a:prstGeom prst="ellipse">
            <a:avLst/>
          </a:prstGeom>
          <a:solidFill>
            <a:srgbClr val="EEA0C6"/>
          </a:solidFill>
          <a:ln w="15875">
            <a:gradFill>
              <a:gsLst>
                <a:gs pos="0">
                  <a:srgbClr val="FCF1EB"/>
                </a:gs>
                <a:gs pos="32000">
                  <a:srgbClr val="A88DEB"/>
                </a:gs>
                <a:gs pos="58000">
                  <a:srgbClr val="EEA0C6"/>
                </a:gs>
                <a:gs pos="99000">
                  <a:srgbClr val="BFF9FF"/>
                </a:gs>
              </a:gsLst>
              <a:lin ang="5400000" scaled="1"/>
            </a:gradFill>
          </a:ln>
          <a:effectLst>
            <a:glow>
              <a:schemeClr val="accent1">
                <a:alpha val="40000"/>
              </a:schemeClr>
            </a:glow>
            <a:outerShdw blurRad="63500" sx="102000" sy="102000" algn="ctr" rotWithShape="0">
              <a:prstClr val="black">
                <a:alpha val="40000"/>
              </a:prstClr>
            </a:outerShdw>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椭圆 9">
            <a:extLst>
              <a:ext uri="{FF2B5EF4-FFF2-40B4-BE49-F238E27FC236}">
                <a16:creationId xmlns:a16="http://schemas.microsoft.com/office/drawing/2014/main" id="{D9FF8920-2A57-D6EE-0047-5A6F365D847D}"/>
              </a:ext>
            </a:extLst>
          </p:cNvPr>
          <p:cNvSpPr/>
          <p:nvPr/>
        </p:nvSpPr>
        <p:spPr>
          <a:xfrm>
            <a:off x="4615175" y="3105341"/>
            <a:ext cx="144000" cy="144000"/>
          </a:xfrm>
          <a:prstGeom prst="ellipse">
            <a:avLst/>
          </a:prstGeom>
          <a:solidFill>
            <a:srgbClr val="EEA0C6"/>
          </a:solidFill>
          <a:ln w="15875">
            <a:gradFill>
              <a:gsLst>
                <a:gs pos="0">
                  <a:srgbClr val="FCF1EB"/>
                </a:gs>
                <a:gs pos="32000">
                  <a:srgbClr val="A88DEB"/>
                </a:gs>
                <a:gs pos="58000">
                  <a:srgbClr val="EEA0C6"/>
                </a:gs>
                <a:gs pos="99000">
                  <a:srgbClr val="BFF9FF"/>
                </a:gs>
              </a:gsLst>
              <a:lin ang="5400000" scaled="1"/>
            </a:gradFill>
          </a:ln>
          <a:effectLst>
            <a:glow>
              <a:schemeClr val="accent1">
                <a:alpha val="40000"/>
              </a:schemeClr>
            </a:glow>
            <a:outerShdw blurRad="63500" sx="102000" sy="102000" algn="ctr" rotWithShape="0">
              <a:prstClr val="black">
                <a:alpha val="40000"/>
              </a:prstClr>
            </a:outerShdw>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椭圆 10">
            <a:extLst>
              <a:ext uri="{FF2B5EF4-FFF2-40B4-BE49-F238E27FC236}">
                <a16:creationId xmlns:a16="http://schemas.microsoft.com/office/drawing/2014/main" id="{9A471B43-3873-39BE-BF2F-49178A9F18AC}"/>
              </a:ext>
            </a:extLst>
          </p:cNvPr>
          <p:cNvSpPr/>
          <p:nvPr/>
        </p:nvSpPr>
        <p:spPr>
          <a:xfrm>
            <a:off x="4465839" y="3673472"/>
            <a:ext cx="144000" cy="144000"/>
          </a:xfrm>
          <a:prstGeom prst="ellipse">
            <a:avLst/>
          </a:prstGeom>
          <a:solidFill>
            <a:srgbClr val="EEA0C6"/>
          </a:solidFill>
          <a:ln w="15875">
            <a:gradFill>
              <a:gsLst>
                <a:gs pos="0">
                  <a:srgbClr val="FCF1EB"/>
                </a:gs>
                <a:gs pos="32000">
                  <a:srgbClr val="A88DEB"/>
                </a:gs>
                <a:gs pos="58000">
                  <a:srgbClr val="EEA0C6"/>
                </a:gs>
                <a:gs pos="99000">
                  <a:srgbClr val="BFF9FF"/>
                </a:gs>
              </a:gsLst>
              <a:lin ang="5400000" scaled="1"/>
            </a:gradFill>
          </a:ln>
          <a:effectLst>
            <a:glow>
              <a:schemeClr val="accent1">
                <a:alpha val="40000"/>
              </a:schemeClr>
            </a:glow>
            <a:outerShdw blurRad="63500" sx="102000" sy="102000" algn="ctr" rotWithShape="0">
              <a:prstClr val="black">
                <a:alpha val="40000"/>
              </a:prstClr>
            </a:outerShdw>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椭圆 11">
            <a:extLst>
              <a:ext uri="{FF2B5EF4-FFF2-40B4-BE49-F238E27FC236}">
                <a16:creationId xmlns:a16="http://schemas.microsoft.com/office/drawing/2014/main" id="{B94399DE-D864-BE4A-E481-C73E7FFCDCA0}"/>
              </a:ext>
            </a:extLst>
          </p:cNvPr>
          <p:cNvSpPr/>
          <p:nvPr/>
        </p:nvSpPr>
        <p:spPr>
          <a:xfrm>
            <a:off x="4839575" y="3401741"/>
            <a:ext cx="144000" cy="144000"/>
          </a:xfrm>
          <a:prstGeom prst="ellipse">
            <a:avLst/>
          </a:prstGeom>
          <a:solidFill>
            <a:srgbClr val="EEA0C6"/>
          </a:solidFill>
          <a:ln w="15875">
            <a:gradFill>
              <a:gsLst>
                <a:gs pos="0">
                  <a:srgbClr val="FCF1EB"/>
                </a:gs>
                <a:gs pos="32000">
                  <a:srgbClr val="A88DEB"/>
                </a:gs>
                <a:gs pos="58000">
                  <a:srgbClr val="EEA0C6"/>
                </a:gs>
                <a:gs pos="99000">
                  <a:srgbClr val="BFF9FF"/>
                </a:gs>
              </a:gsLst>
              <a:lin ang="5400000" scaled="1"/>
            </a:gradFill>
          </a:ln>
          <a:effectLst>
            <a:glow>
              <a:schemeClr val="accent1">
                <a:alpha val="40000"/>
              </a:schemeClr>
            </a:glow>
            <a:outerShdw blurRad="63500" sx="102000" sy="102000" algn="ctr" rotWithShape="0">
              <a:prstClr val="black">
                <a:alpha val="40000"/>
              </a:prstClr>
            </a:outerShdw>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椭圆 12">
            <a:extLst>
              <a:ext uri="{FF2B5EF4-FFF2-40B4-BE49-F238E27FC236}">
                <a16:creationId xmlns:a16="http://schemas.microsoft.com/office/drawing/2014/main" id="{C7D1ACA4-61E8-CECA-06E0-B9D0086CA318}"/>
              </a:ext>
            </a:extLst>
          </p:cNvPr>
          <p:cNvSpPr/>
          <p:nvPr/>
        </p:nvSpPr>
        <p:spPr>
          <a:xfrm>
            <a:off x="4393839" y="4241603"/>
            <a:ext cx="144000" cy="144000"/>
          </a:xfrm>
          <a:prstGeom prst="ellipse">
            <a:avLst/>
          </a:prstGeom>
          <a:solidFill>
            <a:srgbClr val="EEA0C6"/>
          </a:solidFill>
          <a:ln w="15875">
            <a:gradFill>
              <a:gsLst>
                <a:gs pos="0">
                  <a:srgbClr val="FCF1EB"/>
                </a:gs>
                <a:gs pos="32000">
                  <a:srgbClr val="A88DEB"/>
                </a:gs>
                <a:gs pos="58000">
                  <a:srgbClr val="EEA0C6"/>
                </a:gs>
                <a:gs pos="99000">
                  <a:srgbClr val="BFF9FF"/>
                </a:gs>
              </a:gsLst>
              <a:lin ang="5400000" scaled="1"/>
            </a:gradFill>
          </a:ln>
          <a:effectLst>
            <a:glow>
              <a:schemeClr val="accent1">
                <a:alpha val="40000"/>
              </a:schemeClr>
            </a:glow>
            <a:outerShdw blurRad="63500" sx="102000" sy="102000" algn="ctr" rotWithShape="0">
              <a:prstClr val="black">
                <a:alpha val="40000"/>
              </a:prstClr>
            </a:outerShdw>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椭圆 13">
            <a:extLst>
              <a:ext uri="{FF2B5EF4-FFF2-40B4-BE49-F238E27FC236}">
                <a16:creationId xmlns:a16="http://schemas.microsoft.com/office/drawing/2014/main" id="{CF1FF6D6-7D40-B8F5-954E-BA98B6CC8614}"/>
              </a:ext>
            </a:extLst>
          </p:cNvPr>
          <p:cNvSpPr/>
          <p:nvPr/>
        </p:nvSpPr>
        <p:spPr>
          <a:xfrm>
            <a:off x="5230535" y="3817472"/>
            <a:ext cx="144000" cy="144000"/>
          </a:xfrm>
          <a:prstGeom prst="ellipse">
            <a:avLst/>
          </a:prstGeom>
          <a:solidFill>
            <a:srgbClr val="EEA0C6"/>
          </a:solidFill>
          <a:ln w="15875">
            <a:gradFill>
              <a:gsLst>
                <a:gs pos="0">
                  <a:srgbClr val="FCF1EB"/>
                </a:gs>
                <a:gs pos="32000">
                  <a:srgbClr val="A88DEB"/>
                </a:gs>
                <a:gs pos="58000">
                  <a:srgbClr val="EEA0C6"/>
                </a:gs>
                <a:gs pos="99000">
                  <a:srgbClr val="BFF9FF"/>
                </a:gs>
              </a:gsLst>
              <a:lin ang="5400000" scaled="1"/>
            </a:gradFill>
          </a:ln>
          <a:effectLst>
            <a:glow>
              <a:schemeClr val="accent1">
                <a:alpha val="40000"/>
              </a:schemeClr>
            </a:glow>
            <a:outerShdw blurRad="63500" sx="102000" sy="102000" algn="ctr" rotWithShape="0">
              <a:prstClr val="black">
                <a:alpha val="40000"/>
              </a:prstClr>
            </a:outerShdw>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椭圆 14">
            <a:extLst>
              <a:ext uri="{FF2B5EF4-FFF2-40B4-BE49-F238E27FC236}">
                <a16:creationId xmlns:a16="http://schemas.microsoft.com/office/drawing/2014/main" id="{7B8FD3FD-10AE-89B7-6A2D-A3D8AFFAF85F}"/>
              </a:ext>
            </a:extLst>
          </p:cNvPr>
          <p:cNvSpPr/>
          <p:nvPr/>
        </p:nvSpPr>
        <p:spPr>
          <a:xfrm>
            <a:off x="4911575" y="4169603"/>
            <a:ext cx="144000" cy="144000"/>
          </a:xfrm>
          <a:prstGeom prst="ellipse">
            <a:avLst/>
          </a:prstGeom>
          <a:solidFill>
            <a:srgbClr val="EEA0C6"/>
          </a:solidFill>
          <a:ln w="15875">
            <a:gradFill>
              <a:gsLst>
                <a:gs pos="0">
                  <a:srgbClr val="FCF1EB"/>
                </a:gs>
                <a:gs pos="32000">
                  <a:srgbClr val="A88DEB"/>
                </a:gs>
                <a:gs pos="58000">
                  <a:srgbClr val="EEA0C6"/>
                </a:gs>
                <a:gs pos="99000">
                  <a:srgbClr val="BFF9FF"/>
                </a:gs>
              </a:gsLst>
              <a:lin ang="5400000" scaled="1"/>
            </a:gradFill>
          </a:ln>
          <a:effectLst>
            <a:glow>
              <a:schemeClr val="accent1">
                <a:alpha val="40000"/>
              </a:schemeClr>
            </a:glow>
            <a:outerShdw blurRad="63500" sx="102000" sy="102000" algn="ctr" rotWithShape="0">
              <a:prstClr val="black">
                <a:alpha val="40000"/>
              </a:prstClr>
            </a:outerShdw>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椭圆 15">
            <a:extLst>
              <a:ext uri="{FF2B5EF4-FFF2-40B4-BE49-F238E27FC236}">
                <a16:creationId xmlns:a16="http://schemas.microsoft.com/office/drawing/2014/main" id="{5AE0C635-FAD6-E021-E108-59E366748D3F}"/>
              </a:ext>
            </a:extLst>
          </p:cNvPr>
          <p:cNvSpPr/>
          <p:nvPr/>
        </p:nvSpPr>
        <p:spPr>
          <a:xfrm>
            <a:off x="5414957" y="2788767"/>
            <a:ext cx="144000" cy="144000"/>
          </a:xfrm>
          <a:prstGeom prst="ellipse">
            <a:avLst/>
          </a:prstGeom>
          <a:solidFill>
            <a:srgbClr val="EEA0C6"/>
          </a:solidFill>
          <a:ln w="15875">
            <a:gradFill>
              <a:gsLst>
                <a:gs pos="0">
                  <a:srgbClr val="FCF1EB"/>
                </a:gs>
                <a:gs pos="32000">
                  <a:srgbClr val="A88DEB"/>
                </a:gs>
                <a:gs pos="58000">
                  <a:srgbClr val="EEA0C6"/>
                </a:gs>
                <a:gs pos="99000">
                  <a:srgbClr val="BFF9FF"/>
                </a:gs>
              </a:gsLst>
              <a:lin ang="5400000" scaled="1"/>
            </a:gradFill>
          </a:ln>
          <a:effectLst>
            <a:glow>
              <a:schemeClr val="accent1">
                <a:alpha val="40000"/>
              </a:schemeClr>
            </a:glow>
            <a:outerShdw blurRad="63500" sx="102000" sy="102000" algn="ctr" rotWithShape="0">
              <a:prstClr val="black">
                <a:alpha val="40000"/>
              </a:prstClr>
            </a:outerShdw>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椭圆 16">
            <a:extLst>
              <a:ext uri="{FF2B5EF4-FFF2-40B4-BE49-F238E27FC236}">
                <a16:creationId xmlns:a16="http://schemas.microsoft.com/office/drawing/2014/main" id="{1C6B437B-F2C0-E0F4-DD04-7706A99E2AA7}"/>
              </a:ext>
            </a:extLst>
          </p:cNvPr>
          <p:cNvSpPr/>
          <p:nvPr/>
        </p:nvSpPr>
        <p:spPr>
          <a:xfrm>
            <a:off x="3937139" y="2860767"/>
            <a:ext cx="144000" cy="144000"/>
          </a:xfrm>
          <a:prstGeom prst="ellipse">
            <a:avLst/>
          </a:prstGeom>
          <a:solidFill>
            <a:srgbClr val="EEA0C6"/>
          </a:solidFill>
          <a:ln w="15875">
            <a:gradFill>
              <a:gsLst>
                <a:gs pos="0">
                  <a:srgbClr val="FCF1EB"/>
                </a:gs>
                <a:gs pos="32000">
                  <a:srgbClr val="A88DEB"/>
                </a:gs>
                <a:gs pos="58000">
                  <a:srgbClr val="EEA0C6"/>
                </a:gs>
                <a:gs pos="99000">
                  <a:srgbClr val="BFF9FF"/>
                </a:gs>
              </a:gsLst>
              <a:lin ang="5400000" scaled="1"/>
            </a:gradFill>
          </a:ln>
          <a:effectLst>
            <a:glow>
              <a:schemeClr val="accent1">
                <a:alpha val="40000"/>
              </a:schemeClr>
            </a:glow>
            <a:outerShdw blurRad="63500" sx="102000" sy="102000" algn="ctr" rotWithShape="0">
              <a:prstClr val="black">
                <a:alpha val="40000"/>
              </a:prstClr>
            </a:outerShdw>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椭圆 17">
            <a:extLst>
              <a:ext uri="{FF2B5EF4-FFF2-40B4-BE49-F238E27FC236}">
                <a16:creationId xmlns:a16="http://schemas.microsoft.com/office/drawing/2014/main" id="{B5B1752E-1DCF-6E66-AF9F-E6AE4ED8B54C}"/>
              </a:ext>
            </a:extLst>
          </p:cNvPr>
          <p:cNvSpPr/>
          <p:nvPr/>
        </p:nvSpPr>
        <p:spPr>
          <a:xfrm>
            <a:off x="4862511" y="3845547"/>
            <a:ext cx="144000" cy="144000"/>
          </a:xfrm>
          <a:prstGeom prst="ellipse">
            <a:avLst/>
          </a:prstGeom>
          <a:solidFill>
            <a:srgbClr val="EEA0C6"/>
          </a:solidFill>
          <a:ln w="15875">
            <a:gradFill>
              <a:gsLst>
                <a:gs pos="0">
                  <a:srgbClr val="FCF1EB"/>
                </a:gs>
                <a:gs pos="32000">
                  <a:srgbClr val="A88DEB"/>
                </a:gs>
                <a:gs pos="58000">
                  <a:srgbClr val="EEA0C6"/>
                </a:gs>
                <a:gs pos="99000">
                  <a:srgbClr val="BFF9FF"/>
                </a:gs>
              </a:gsLst>
              <a:lin ang="5400000" scaled="1"/>
            </a:gradFill>
          </a:ln>
          <a:effectLst>
            <a:glow>
              <a:schemeClr val="accent1">
                <a:alpha val="40000"/>
              </a:schemeClr>
            </a:glow>
            <a:outerShdw blurRad="63500" sx="102000" sy="102000" algn="ctr" rotWithShape="0">
              <a:prstClr val="black">
                <a:alpha val="40000"/>
              </a:prstClr>
            </a:outerShdw>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椭圆 18">
            <a:extLst>
              <a:ext uri="{FF2B5EF4-FFF2-40B4-BE49-F238E27FC236}">
                <a16:creationId xmlns:a16="http://schemas.microsoft.com/office/drawing/2014/main" id="{66CD5594-3C3B-9279-4D29-A9410AC22160}"/>
              </a:ext>
            </a:extLst>
          </p:cNvPr>
          <p:cNvSpPr/>
          <p:nvPr/>
        </p:nvSpPr>
        <p:spPr>
          <a:xfrm>
            <a:off x="5781530" y="4025603"/>
            <a:ext cx="144000" cy="144000"/>
          </a:xfrm>
          <a:prstGeom prst="ellipse">
            <a:avLst/>
          </a:prstGeom>
          <a:solidFill>
            <a:srgbClr val="EEA0C6"/>
          </a:solidFill>
          <a:ln w="15875">
            <a:gradFill>
              <a:gsLst>
                <a:gs pos="0">
                  <a:srgbClr val="FCF1EB"/>
                </a:gs>
                <a:gs pos="32000">
                  <a:srgbClr val="A88DEB"/>
                </a:gs>
                <a:gs pos="58000">
                  <a:srgbClr val="EEA0C6"/>
                </a:gs>
                <a:gs pos="99000">
                  <a:srgbClr val="BFF9FF"/>
                </a:gs>
              </a:gsLst>
              <a:lin ang="5400000" scaled="1"/>
            </a:gradFill>
          </a:ln>
          <a:effectLst>
            <a:glow>
              <a:schemeClr val="accent1">
                <a:alpha val="40000"/>
              </a:schemeClr>
            </a:glow>
            <a:outerShdw blurRad="63500" sx="102000" sy="102000" algn="ctr" rotWithShape="0">
              <a:prstClr val="black">
                <a:alpha val="40000"/>
              </a:prstClr>
            </a:outerShdw>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椭圆 19">
            <a:extLst>
              <a:ext uri="{FF2B5EF4-FFF2-40B4-BE49-F238E27FC236}">
                <a16:creationId xmlns:a16="http://schemas.microsoft.com/office/drawing/2014/main" id="{9EF124ED-1D5A-2D40-42B4-4F9ECEE75107}"/>
              </a:ext>
            </a:extLst>
          </p:cNvPr>
          <p:cNvSpPr/>
          <p:nvPr/>
        </p:nvSpPr>
        <p:spPr>
          <a:xfrm rot="6005105">
            <a:off x="7556238" y="3464818"/>
            <a:ext cx="144000" cy="144000"/>
          </a:xfrm>
          <a:prstGeom prst="ellipse">
            <a:avLst/>
          </a:prstGeom>
          <a:solidFill>
            <a:srgbClr val="BFF9FF"/>
          </a:solidFill>
          <a:ln w="15875">
            <a:gradFill>
              <a:gsLst>
                <a:gs pos="0">
                  <a:srgbClr val="FCF1EB"/>
                </a:gs>
                <a:gs pos="32000">
                  <a:srgbClr val="A88DEB"/>
                </a:gs>
                <a:gs pos="58000">
                  <a:srgbClr val="EEA0C6"/>
                </a:gs>
                <a:gs pos="99000">
                  <a:srgbClr val="BFF9FF"/>
                </a:gs>
              </a:gsLst>
              <a:lin ang="5400000" scaled="1"/>
            </a:gradFill>
          </a:ln>
          <a:effectLst>
            <a:glow>
              <a:schemeClr val="accent1">
                <a:alpha val="40000"/>
              </a:schemeClr>
            </a:glow>
            <a:outerShdw blurRad="63500" sx="102000" sy="102000" algn="ctr" rotWithShape="0">
              <a:prstClr val="black">
                <a:alpha val="40000"/>
              </a:prstClr>
            </a:outerShdw>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椭圆 20">
            <a:extLst>
              <a:ext uri="{FF2B5EF4-FFF2-40B4-BE49-F238E27FC236}">
                <a16:creationId xmlns:a16="http://schemas.microsoft.com/office/drawing/2014/main" id="{D45238CB-5122-38A4-52AA-8393E4ED0D8F}"/>
              </a:ext>
            </a:extLst>
          </p:cNvPr>
          <p:cNvSpPr/>
          <p:nvPr/>
        </p:nvSpPr>
        <p:spPr>
          <a:xfrm rot="6005105">
            <a:off x="7681196" y="3784982"/>
            <a:ext cx="144000" cy="144000"/>
          </a:xfrm>
          <a:prstGeom prst="ellipse">
            <a:avLst/>
          </a:prstGeom>
          <a:solidFill>
            <a:srgbClr val="BFF9FF"/>
          </a:solidFill>
          <a:ln w="15875">
            <a:gradFill>
              <a:gsLst>
                <a:gs pos="0">
                  <a:srgbClr val="FCF1EB"/>
                </a:gs>
                <a:gs pos="32000">
                  <a:srgbClr val="A88DEB"/>
                </a:gs>
                <a:gs pos="58000">
                  <a:srgbClr val="EEA0C6"/>
                </a:gs>
                <a:gs pos="99000">
                  <a:srgbClr val="BFF9FF"/>
                </a:gs>
              </a:gsLst>
              <a:lin ang="5400000" scaled="1"/>
            </a:gradFill>
          </a:ln>
          <a:effectLst>
            <a:glow>
              <a:schemeClr val="accent1">
                <a:alpha val="40000"/>
              </a:schemeClr>
            </a:glow>
            <a:outerShdw blurRad="63500" sx="102000" sy="102000" algn="ctr" rotWithShape="0">
              <a:prstClr val="black">
                <a:alpha val="40000"/>
              </a:prstClr>
            </a:outerShdw>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椭圆 21">
            <a:extLst>
              <a:ext uri="{FF2B5EF4-FFF2-40B4-BE49-F238E27FC236}">
                <a16:creationId xmlns:a16="http://schemas.microsoft.com/office/drawing/2014/main" id="{A48E8EFD-2581-92CC-8F7D-CA230B4DBA5C}"/>
              </a:ext>
            </a:extLst>
          </p:cNvPr>
          <p:cNvSpPr/>
          <p:nvPr/>
        </p:nvSpPr>
        <p:spPr>
          <a:xfrm rot="6005105">
            <a:off x="7147993" y="3538468"/>
            <a:ext cx="144000" cy="144000"/>
          </a:xfrm>
          <a:prstGeom prst="ellipse">
            <a:avLst/>
          </a:prstGeom>
          <a:solidFill>
            <a:srgbClr val="BFF9FF"/>
          </a:solidFill>
          <a:ln w="15875">
            <a:gradFill>
              <a:gsLst>
                <a:gs pos="0">
                  <a:srgbClr val="FCF1EB"/>
                </a:gs>
                <a:gs pos="32000">
                  <a:srgbClr val="A88DEB"/>
                </a:gs>
                <a:gs pos="58000">
                  <a:srgbClr val="EEA0C6"/>
                </a:gs>
                <a:gs pos="99000">
                  <a:srgbClr val="BFF9FF"/>
                </a:gs>
              </a:gsLst>
              <a:lin ang="5400000" scaled="1"/>
            </a:gradFill>
          </a:ln>
          <a:effectLst>
            <a:glow>
              <a:schemeClr val="accent1">
                <a:alpha val="40000"/>
              </a:schemeClr>
            </a:glow>
            <a:outerShdw blurRad="63500" sx="102000" sy="102000" algn="ctr" rotWithShape="0">
              <a:prstClr val="black">
                <a:alpha val="40000"/>
              </a:prstClr>
            </a:outerShdw>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椭圆 22">
            <a:extLst>
              <a:ext uri="{FF2B5EF4-FFF2-40B4-BE49-F238E27FC236}">
                <a16:creationId xmlns:a16="http://schemas.microsoft.com/office/drawing/2014/main" id="{6679B54B-88C4-B5FF-4FEA-EAE854826B22}"/>
              </a:ext>
            </a:extLst>
          </p:cNvPr>
          <p:cNvSpPr/>
          <p:nvPr/>
        </p:nvSpPr>
        <p:spPr>
          <a:xfrm rot="6005105">
            <a:off x="7350081" y="3954012"/>
            <a:ext cx="144000" cy="144000"/>
          </a:xfrm>
          <a:prstGeom prst="ellipse">
            <a:avLst/>
          </a:prstGeom>
          <a:solidFill>
            <a:srgbClr val="BFF9FF"/>
          </a:solidFill>
          <a:ln w="15875">
            <a:gradFill>
              <a:gsLst>
                <a:gs pos="0">
                  <a:srgbClr val="FCF1EB"/>
                </a:gs>
                <a:gs pos="32000">
                  <a:srgbClr val="A88DEB"/>
                </a:gs>
                <a:gs pos="58000">
                  <a:srgbClr val="EEA0C6"/>
                </a:gs>
                <a:gs pos="99000">
                  <a:srgbClr val="BFF9FF"/>
                </a:gs>
              </a:gsLst>
              <a:lin ang="5400000" scaled="1"/>
            </a:gradFill>
          </a:ln>
          <a:effectLst>
            <a:glow>
              <a:schemeClr val="accent1">
                <a:alpha val="40000"/>
              </a:schemeClr>
            </a:glow>
            <a:outerShdw blurRad="63500" sx="102000" sy="102000" algn="ctr" rotWithShape="0">
              <a:prstClr val="black">
                <a:alpha val="40000"/>
              </a:prstClr>
            </a:outerShdw>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椭圆 23">
            <a:extLst>
              <a:ext uri="{FF2B5EF4-FFF2-40B4-BE49-F238E27FC236}">
                <a16:creationId xmlns:a16="http://schemas.microsoft.com/office/drawing/2014/main" id="{41F36802-A0E2-993D-C293-60ED01A79610}"/>
              </a:ext>
            </a:extLst>
          </p:cNvPr>
          <p:cNvSpPr/>
          <p:nvPr/>
        </p:nvSpPr>
        <p:spPr>
          <a:xfrm rot="6005105">
            <a:off x="6601249" y="3368095"/>
            <a:ext cx="144000" cy="144000"/>
          </a:xfrm>
          <a:prstGeom prst="ellipse">
            <a:avLst/>
          </a:prstGeom>
          <a:solidFill>
            <a:srgbClr val="BFF9FF"/>
          </a:solidFill>
          <a:ln w="15875">
            <a:gradFill>
              <a:gsLst>
                <a:gs pos="0">
                  <a:srgbClr val="FCF1EB"/>
                </a:gs>
                <a:gs pos="32000">
                  <a:srgbClr val="A88DEB"/>
                </a:gs>
                <a:gs pos="58000">
                  <a:srgbClr val="EEA0C6"/>
                </a:gs>
                <a:gs pos="99000">
                  <a:srgbClr val="BFF9FF"/>
                </a:gs>
              </a:gsLst>
              <a:lin ang="5400000" scaled="1"/>
            </a:gradFill>
          </a:ln>
          <a:effectLst>
            <a:glow>
              <a:schemeClr val="accent1">
                <a:alpha val="40000"/>
              </a:schemeClr>
            </a:glow>
            <a:outerShdw blurRad="63500" sx="102000" sy="102000" algn="ctr" rotWithShape="0">
              <a:prstClr val="black">
                <a:alpha val="40000"/>
              </a:prstClr>
            </a:outerShdw>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椭圆 24">
            <a:extLst>
              <a:ext uri="{FF2B5EF4-FFF2-40B4-BE49-F238E27FC236}">
                <a16:creationId xmlns:a16="http://schemas.microsoft.com/office/drawing/2014/main" id="{97D70187-A8E5-9E18-8CA3-694156A1CCC0}"/>
              </a:ext>
            </a:extLst>
          </p:cNvPr>
          <p:cNvSpPr/>
          <p:nvPr/>
        </p:nvSpPr>
        <p:spPr>
          <a:xfrm rot="6005105">
            <a:off x="6872312" y="4266132"/>
            <a:ext cx="144000" cy="144000"/>
          </a:xfrm>
          <a:prstGeom prst="ellipse">
            <a:avLst/>
          </a:prstGeom>
          <a:solidFill>
            <a:srgbClr val="BFF9FF"/>
          </a:solidFill>
          <a:ln w="15875">
            <a:gradFill>
              <a:gsLst>
                <a:gs pos="0">
                  <a:srgbClr val="FCF1EB"/>
                </a:gs>
                <a:gs pos="32000">
                  <a:srgbClr val="A88DEB"/>
                </a:gs>
                <a:gs pos="58000">
                  <a:srgbClr val="EEA0C6"/>
                </a:gs>
                <a:gs pos="99000">
                  <a:srgbClr val="BFF9FF"/>
                </a:gs>
              </a:gsLst>
              <a:lin ang="5400000" scaled="1"/>
            </a:gradFill>
          </a:ln>
          <a:effectLst>
            <a:glow>
              <a:schemeClr val="accent1">
                <a:alpha val="40000"/>
              </a:schemeClr>
            </a:glow>
            <a:outerShdw blurRad="63500" sx="102000" sy="102000" algn="ctr" rotWithShape="0">
              <a:prstClr val="black">
                <a:alpha val="40000"/>
              </a:prstClr>
            </a:outerShdw>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椭圆 25">
            <a:extLst>
              <a:ext uri="{FF2B5EF4-FFF2-40B4-BE49-F238E27FC236}">
                <a16:creationId xmlns:a16="http://schemas.microsoft.com/office/drawing/2014/main" id="{D5816BA4-EA33-C9E7-48B9-A273DED6F055}"/>
              </a:ext>
            </a:extLst>
          </p:cNvPr>
          <p:cNvSpPr/>
          <p:nvPr/>
        </p:nvSpPr>
        <p:spPr>
          <a:xfrm rot="6005105">
            <a:off x="6581475" y="3890439"/>
            <a:ext cx="144000" cy="144000"/>
          </a:xfrm>
          <a:prstGeom prst="ellipse">
            <a:avLst/>
          </a:prstGeom>
          <a:solidFill>
            <a:srgbClr val="BFF9FF"/>
          </a:solidFill>
          <a:ln w="15875">
            <a:gradFill>
              <a:gsLst>
                <a:gs pos="0">
                  <a:srgbClr val="FCF1EB"/>
                </a:gs>
                <a:gs pos="32000">
                  <a:srgbClr val="A88DEB"/>
                </a:gs>
                <a:gs pos="58000">
                  <a:srgbClr val="EEA0C6"/>
                </a:gs>
                <a:gs pos="99000">
                  <a:srgbClr val="BFF9FF"/>
                </a:gs>
              </a:gsLst>
              <a:lin ang="5400000" scaled="1"/>
            </a:gradFill>
          </a:ln>
          <a:effectLst>
            <a:glow>
              <a:schemeClr val="accent1">
                <a:alpha val="40000"/>
              </a:schemeClr>
            </a:glow>
            <a:outerShdw blurRad="63500" sx="102000" sy="102000" algn="ctr" rotWithShape="0">
              <a:prstClr val="black">
                <a:alpha val="40000"/>
              </a:prstClr>
            </a:outerShdw>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椭圆 26">
            <a:extLst>
              <a:ext uri="{FF2B5EF4-FFF2-40B4-BE49-F238E27FC236}">
                <a16:creationId xmlns:a16="http://schemas.microsoft.com/office/drawing/2014/main" id="{79161BC5-9086-9FC0-87B7-6FAF591C139E}"/>
              </a:ext>
            </a:extLst>
          </p:cNvPr>
          <p:cNvSpPr/>
          <p:nvPr/>
        </p:nvSpPr>
        <p:spPr>
          <a:xfrm rot="6005105">
            <a:off x="7852828" y="4627842"/>
            <a:ext cx="144000" cy="144000"/>
          </a:xfrm>
          <a:prstGeom prst="ellipse">
            <a:avLst/>
          </a:prstGeom>
          <a:solidFill>
            <a:srgbClr val="BFF9FF"/>
          </a:solidFill>
          <a:ln w="15875">
            <a:gradFill>
              <a:gsLst>
                <a:gs pos="0">
                  <a:srgbClr val="FCF1EB"/>
                </a:gs>
                <a:gs pos="32000">
                  <a:srgbClr val="A88DEB"/>
                </a:gs>
                <a:gs pos="58000">
                  <a:srgbClr val="EEA0C6"/>
                </a:gs>
                <a:gs pos="99000">
                  <a:srgbClr val="BFF9FF"/>
                </a:gs>
              </a:gsLst>
              <a:lin ang="5400000" scaled="1"/>
            </a:gradFill>
          </a:ln>
          <a:effectLst>
            <a:glow>
              <a:schemeClr val="accent1">
                <a:alpha val="40000"/>
              </a:schemeClr>
            </a:glow>
            <a:outerShdw blurRad="63500" sx="102000" sy="102000" algn="ctr" rotWithShape="0">
              <a:prstClr val="black">
                <a:alpha val="40000"/>
              </a:prstClr>
            </a:outerShdw>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8" name="椭圆 27">
            <a:extLst>
              <a:ext uri="{FF2B5EF4-FFF2-40B4-BE49-F238E27FC236}">
                <a16:creationId xmlns:a16="http://schemas.microsoft.com/office/drawing/2014/main" id="{356ADAB0-9F5F-95F3-DA79-0CB9859D522A}"/>
              </a:ext>
            </a:extLst>
          </p:cNvPr>
          <p:cNvSpPr/>
          <p:nvPr/>
        </p:nvSpPr>
        <p:spPr>
          <a:xfrm rot="6005105">
            <a:off x="8040722" y="3160250"/>
            <a:ext cx="144000" cy="144000"/>
          </a:xfrm>
          <a:prstGeom prst="ellipse">
            <a:avLst/>
          </a:prstGeom>
          <a:solidFill>
            <a:srgbClr val="BFF9FF"/>
          </a:solidFill>
          <a:ln w="15875">
            <a:gradFill>
              <a:gsLst>
                <a:gs pos="0">
                  <a:srgbClr val="FCF1EB"/>
                </a:gs>
                <a:gs pos="32000">
                  <a:srgbClr val="A88DEB"/>
                </a:gs>
                <a:gs pos="58000">
                  <a:srgbClr val="EEA0C6"/>
                </a:gs>
                <a:gs pos="99000">
                  <a:srgbClr val="BFF9FF"/>
                </a:gs>
              </a:gsLst>
              <a:lin ang="5400000" scaled="1"/>
            </a:gradFill>
          </a:ln>
          <a:effectLst>
            <a:glow>
              <a:schemeClr val="accent1">
                <a:alpha val="40000"/>
              </a:schemeClr>
            </a:glow>
            <a:outerShdw blurRad="63500" sx="102000" sy="102000" algn="ctr" rotWithShape="0">
              <a:prstClr val="black">
                <a:alpha val="40000"/>
              </a:prstClr>
            </a:outerShdw>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9" name="椭圆 28">
            <a:extLst>
              <a:ext uri="{FF2B5EF4-FFF2-40B4-BE49-F238E27FC236}">
                <a16:creationId xmlns:a16="http://schemas.microsoft.com/office/drawing/2014/main" id="{D7B51B84-DB70-9722-ED7C-7A6F5979EA1A}"/>
              </a:ext>
            </a:extLst>
          </p:cNvPr>
          <p:cNvSpPr/>
          <p:nvPr/>
        </p:nvSpPr>
        <p:spPr>
          <a:xfrm rot="6005105">
            <a:off x="6909116" y="3898879"/>
            <a:ext cx="144000" cy="144000"/>
          </a:xfrm>
          <a:prstGeom prst="ellipse">
            <a:avLst/>
          </a:prstGeom>
          <a:solidFill>
            <a:srgbClr val="BFF9FF"/>
          </a:solidFill>
          <a:ln w="15875">
            <a:gradFill>
              <a:gsLst>
                <a:gs pos="0">
                  <a:srgbClr val="FCF1EB"/>
                </a:gs>
                <a:gs pos="32000">
                  <a:srgbClr val="A88DEB"/>
                </a:gs>
                <a:gs pos="58000">
                  <a:srgbClr val="EEA0C6"/>
                </a:gs>
                <a:gs pos="99000">
                  <a:srgbClr val="BFF9FF"/>
                </a:gs>
              </a:gsLst>
              <a:lin ang="5400000" scaled="1"/>
            </a:gradFill>
          </a:ln>
          <a:effectLst>
            <a:glow>
              <a:schemeClr val="accent1">
                <a:alpha val="40000"/>
              </a:schemeClr>
            </a:glow>
            <a:outerShdw blurRad="63500" sx="102000" sy="102000" algn="ctr" rotWithShape="0">
              <a:prstClr val="black">
                <a:alpha val="40000"/>
              </a:prstClr>
            </a:outerShdw>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0" name="椭圆 29">
            <a:extLst>
              <a:ext uri="{FF2B5EF4-FFF2-40B4-BE49-F238E27FC236}">
                <a16:creationId xmlns:a16="http://schemas.microsoft.com/office/drawing/2014/main" id="{5BAD2774-5AE3-A96D-427D-32B44B8935C2}"/>
              </a:ext>
            </a:extLst>
          </p:cNvPr>
          <p:cNvSpPr/>
          <p:nvPr/>
        </p:nvSpPr>
        <p:spPr>
          <a:xfrm rot="6005105">
            <a:off x="6570912" y="4772168"/>
            <a:ext cx="144000" cy="144000"/>
          </a:xfrm>
          <a:prstGeom prst="ellipse">
            <a:avLst/>
          </a:prstGeom>
          <a:solidFill>
            <a:srgbClr val="BFF9FF"/>
          </a:solidFill>
          <a:ln w="15875">
            <a:gradFill>
              <a:gsLst>
                <a:gs pos="0">
                  <a:srgbClr val="FCF1EB"/>
                </a:gs>
                <a:gs pos="32000">
                  <a:srgbClr val="A88DEB"/>
                </a:gs>
                <a:gs pos="58000">
                  <a:srgbClr val="EEA0C6"/>
                </a:gs>
                <a:gs pos="99000">
                  <a:srgbClr val="BFF9FF"/>
                </a:gs>
              </a:gsLst>
              <a:lin ang="5400000" scaled="1"/>
            </a:gradFill>
          </a:ln>
          <a:effectLst>
            <a:glow>
              <a:schemeClr val="accent1">
                <a:alpha val="40000"/>
              </a:schemeClr>
            </a:glow>
            <a:outerShdw blurRad="63500" sx="102000" sy="102000" algn="ctr" rotWithShape="0">
              <a:prstClr val="black">
                <a:alpha val="40000"/>
              </a:prstClr>
            </a:outerShdw>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 name="文本框 31">
            <a:extLst>
              <a:ext uri="{FF2B5EF4-FFF2-40B4-BE49-F238E27FC236}">
                <a16:creationId xmlns:a16="http://schemas.microsoft.com/office/drawing/2014/main" id="{D872794B-8D1C-F2C1-CD0F-21D57A56CEE5}"/>
              </a:ext>
            </a:extLst>
          </p:cNvPr>
          <p:cNvSpPr txBox="1"/>
          <p:nvPr/>
        </p:nvSpPr>
        <p:spPr>
          <a:xfrm>
            <a:off x="774929" y="517255"/>
            <a:ext cx="10859383" cy="892552"/>
          </a:xfrm>
          <a:prstGeom prst="rect">
            <a:avLst/>
          </a:prstGeom>
          <a:noFill/>
        </p:spPr>
        <p:txBody>
          <a:bodyPr wrap="none" rtlCol="0">
            <a:spAutoFit/>
          </a:bodyPr>
          <a:lstStyle/>
          <a:p>
            <a:pPr algn="ctr"/>
            <a:r>
              <a:rPr kumimoji="1" lang="zh-CN" altLang="en-US" sz="32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依赖于被试的脑电表示 </a:t>
            </a:r>
            <a:r>
              <a:rPr kumimoji="1" lang="en-US" altLang="zh-CN" sz="32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vs</a:t>
            </a:r>
            <a:r>
              <a:rPr kumimoji="1" lang="zh-CN" altLang="en-US" sz="32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 依赖于语义的文本表示</a:t>
            </a:r>
            <a:endParaRPr kumimoji="1" lang="en-US" altLang="zh-CN" sz="32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endParaRPr>
          </a:p>
          <a:p>
            <a:r>
              <a:rPr kumimoji="1" lang="en-US" altLang="zh-CN" sz="20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Subject-dependent EEG representation</a:t>
            </a:r>
            <a:r>
              <a:rPr kumimoji="1" lang="zh-CN" altLang="en-US" sz="20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 </a:t>
            </a:r>
            <a:r>
              <a:rPr kumimoji="1" lang="en-US" altLang="zh-CN" sz="20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vs Semantic-dependent text representation</a:t>
            </a:r>
            <a:endParaRPr kumimoji="1" lang="zh-CN" altLang="en-US" sz="20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endParaRPr>
          </a:p>
        </p:txBody>
      </p:sp>
      <p:sp>
        <p:nvSpPr>
          <p:cNvPr id="34" name="文本框 33">
            <a:extLst>
              <a:ext uri="{FF2B5EF4-FFF2-40B4-BE49-F238E27FC236}">
                <a16:creationId xmlns:a16="http://schemas.microsoft.com/office/drawing/2014/main" id="{C1B5348A-ACDA-E4A6-7B79-1B2EB7955B28}"/>
              </a:ext>
            </a:extLst>
          </p:cNvPr>
          <p:cNvSpPr txBox="1"/>
          <p:nvPr/>
        </p:nvSpPr>
        <p:spPr>
          <a:xfrm>
            <a:off x="1374794" y="4727746"/>
            <a:ext cx="989373" cy="461665"/>
          </a:xfrm>
          <a:prstGeom prst="rect">
            <a:avLst/>
          </a:prstGeom>
          <a:noFill/>
        </p:spPr>
        <p:txBody>
          <a:bodyPr wrap="none" rtlCol="0">
            <a:spAutoFit/>
          </a:bodyPr>
          <a:lstStyle/>
          <a:p>
            <a:r>
              <a:rPr kumimoji="1" lang="zh-CN" altLang="en-US" sz="2400" b="1" dirty="0">
                <a:solidFill>
                  <a:srgbClr val="EEA0C6"/>
                </a:solidFill>
                <a:latin typeface="Microsoft YaHei" panose="020B0503020204020204" pitchFamily="34" charset="-122"/>
                <a:ea typeface="Microsoft YaHei" panose="020B0503020204020204" pitchFamily="34" charset="-122"/>
              </a:rPr>
              <a:t>被试</a:t>
            </a:r>
            <a:r>
              <a:rPr kumimoji="1" lang="en-US" altLang="zh-CN" sz="2400" b="1" dirty="0">
                <a:solidFill>
                  <a:srgbClr val="EEA0C6"/>
                </a:solidFill>
                <a:latin typeface="Microsoft YaHei" panose="020B0503020204020204" pitchFamily="34" charset="-122"/>
                <a:ea typeface="Microsoft YaHei" panose="020B0503020204020204" pitchFamily="34" charset="-122"/>
              </a:rPr>
              <a:t>1</a:t>
            </a:r>
            <a:endParaRPr kumimoji="1" lang="zh-CN" altLang="en-US" sz="2400" dirty="0">
              <a:solidFill>
                <a:srgbClr val="EEA0C6"/>
              </a:solidFill>
            </a:endParaRPr>
          </a:p>
        </p:txBody>
      </p:sp>
      <p:sp>
        <p:nvSpPr>
          <p:cNvPr id="35" name="文本框 34">
            <a:extLst>
              <a:ext uri="{FF2B5EF4-FFF2-40B4-BE49-F238E27FC236}">
                <a16:creationId xmlns:a16="http://schemas.microsoft.com/office/drawing/2014/main" id="{215645DE-FADC-ADA9-228F-AE51A4A14DC4}"/>
              </a:ext>
            </a:extLst>
          </p:cNvPr>
          <p:cNvSpPr txBox="1"/>
          <p:nvPr/>
        </p:nvSpPr>
        <p:spPr>
          <a:xfrm>
            <a:off x="9954812" y="4727746"/>
            <a:ext cx="989373" cy="461665"/>
          </a:xfrm>
          <a:prstGeom prst="rect">
            <a:avLst/>
          </a:prstGeom>
          <a:noFill/>
        </p:spPr>
        <p:txBody>
          <a:bodyPr wrap="none" rtlCol="0">
            <a:spAutoFit/>
          </a:bodyPr>
          <a:lstStyle/>
          <a:p>
            <a:r>
              <a:rPr kumimoji="1" lang="zh-CN" altLang="en-US" sz="2400" b="1" dirty="0">
                <a:solidFill>
                  <a:srgbClr val="BFF9FF"/>
                </a:solidFill>
                <a:latin typeface="Microsoft YaHei" panose="020B0503020204020204" pitchFamily="34" charset="-122"/>
                <a:ea typeface="Microsoft YaHei" panose="020B0503020204020204" pitchFamily="34" charset="-122"/>
              </a:rPr>
              <a:t>被试</a:t>
            </a:r>
            <a:r>
              <a:rPr kumimoji="1" lang="en-US" altLang="zh-CN" sz="2400" b="1" dirty="0">
                <a:solidFill>
                  <a:srgbClr val="BFF9FF"/>
                </a:solidFill>
                <a:latin typeface="Microsoft YaHei" panose="020B0503020204020204" pitchFamily="34" charset="-122"/>
                <a:ea typeface="Microsoft YaHei" panose="020B0503020204020204" pitchFamily="34" charset="-122"/>
              </a:rPr>
              <a:t>2</a:t>
            </a:r>
            <a:endParaRPr kumimoji="1" lang="zh-CN" altLang="en-US" sz="2400" dirty="0">
              <a:solidFill>
                <a:srgbClr val="BFF9FF"/>
              </a:solidFill>
            </a:endParaRPr>
          </a:p>
        </p:txBody>
      </p:sp>
      <p:sp>
        <p:nvSpPr>
          <p:cNvPr id="37" name="文本框 36">
            <a:extLst>
              <a:ext uri="{FF2B5EF4-FFF2-40B4-BE49-F238E27FC236}">
                <a16:creationId xmlns:a16="http://schemas.microsoft.com/office/drawing/2014/main" id="{2C414EA1-AB52-B18B-F9D5-474DB7ADCF7F}"/>
              </a:ext>
            </a:extLst>
          </p:cNvPr>
          <p:cNvSpPr txBox="1"/>
          <p:nvPr/>
        </p:nvSpPr>
        <p:spPr>
          <a:xfrm>
            <a:off x="463605" y="5952531"/>
            <a:ext cx="2921249" cy="369332"/>
          </a:xfrm>
          <a:prstGeom prst="rect">
            <a:avLst/>
          </a:prstGeom>
          <a:noFill/>
        </p:spPr>
        <p:txBody>
          <a:bodyPr wrap="none" rtlCol="0">
            <a:spAutoFit/>
          </a:bodyPr>
          <a:lstStyle/>
          <a:p>
            <a:r>
              <a:rPr kumimoji="1" lang="en-US" altLang="zh-CN"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I like playing basketball</a:t>
            </a:r>
            <a:endParaRPr kumimoji="1" lang="zh-CN" altLang="en-US"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endParaRPr>
          </a:p>
        </p:txBody>
      </p:sp>
      <p:sp>
        <p:nvSpPr>
          <p:cNvPr id="38" name="文本框 37">
            <a:extLst>
              <a:ext uri="{FF2B5EF4-FFF2-40B4-BE49-F238E27FC236}">
                <a16:creationId xmlns:a16="http://schemas.microsoft.com/office/drawing/2014/main" id="{FF3108C8-C267-7240-6ADD-C05ED99A9866}"/>
              </a:ext>
            </a:extLst>
          </p:cNvPr>
          <p:cNvSpPr txBox="1"/>
          <p:nvPr/>
        </p:nvSpPr>
        <p:spPr>
          <a:xfrm>
            <a:off x="8768509" y="5928251"/>
            <a:ext cx="2921249" cy="369332"/>
          </a:xfrm>
          <a:prstGeom prst="rect">
            <a:avLst/>
          </a:prstGeom>
          <a:noFill/>
        </p:spPr>
        <p:txBody>
          <a:bodyPr wrap="none" rtlCol="0">
            <a:spAutoFit/>
          </a:bodyPr>
          <a:lstStyle/>
          <a:p>
            <a:r>
              <a:rPr kumimoji="1" lang="en-US" altLang="zh-CN"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I like playing basketball</a:t>
            </a:r>
            <a:endParaRPr kumimoji="1" lang="zh-CN" altLang="en-US"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endParaRPr>
          </a:p>
        </p:txBody>
      </p:sp>
      <p:sp>
        <p:nvSpPr>
          <p:cNvPr id="39" name="文本框 38">
            <a:extLst>
              <a:ext uri="{FF2B5EF4-FFF2-40B4-BE49-F238E27FC236}">
                <a16:creationId xmlns:a16="http://schemas.microsoft.com/office/drawing/2014/main" id="{FB5F044B-C7DF-104E-71B2-951446B513F1}"/>
              </a:ext>
            </a:extLst>
          </p:cNvPr>
          <p:cNvSpPr txBox="1"/>
          <p:nvPr/>
        </p:nvSpPr>
        <p:spPr>
          <a:xfrm>
            <a:off x="463605" y="6304938"/>
            <a:ext cx="2786981" cy="369332"/>
          </a:xfrm>
          <a:prstGeom prst="rect">
            <a:avLst/>
          </a:prstGeom>
          <a:noFill/>
        </p:spPr>
        <p:txBody>
          <a:bodyPr wrap="none" rtlCol="0">
            <a:spAutoFit/>
          </a:bodyPr>
          <a:lstStyle/>
          <a:p>
            <a:r>
              <a:rPr kumimoji="1" lang="en-US" altLang="zh-CN"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I like playing baseball</a:t>
            </a:r>
            <a:endParaRPr kumimoji="1" lang="zh-CN" altLang="en-US"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endParaRPr>
          </a:p>
        </p:txBody>
      </p:sp>
      <p:sp>
        <p:nvSpPr>
          <p:cNvPr id="40" name="文本框 39">
            <a:extLst>
              <a:ext uri="{FF2B5EF4-FFF2-40B4-BE49-F238E27FC236}">
                <a16:creationId xmlns:a16="http://schemas.microsoft.com/office/drawing/2014/main" id="{D4BEE53E-68DB-0E45-221A-CE4BB494E0B3}"/>
              </a:ext>
            </a:extLst>
          </p:cNvPr>
          <p:cNvSpPr txBox="1"/>
          <p:nvPr/>
        </p:nvSpPr>
        <p:spPr>
          <a:xfrm>
            <a:off x="8807148" y="6292374"/>
            <a:ext cx="2786981" cy="369332"/>
          </a:xfrm>
          <a:prstGeom prst="rect">
            <a:avLst/>
          </a:prstGeom>
          <a:noFill/>
        </p:spPr>
        <p:txBody>
          <a:bodyPr wrap="none" rtlCol="0">
            <a:spAutoFit/>
          </a:bodyPr>
          <a:lstStyle/>
          <a:p>
            <a:r>
              <a:rPr kumimoji="1" lang="en-US" altLang="zh-CN"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I like playing baseball</a:t>
            </a:r>
            <a:endParaRPr kumimoji="1" lang="zh-CN" altLang="en-US"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57380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0"/>
                                  </p:stCondLst>
                                  <p:childTnLst>
                                    <p:animMotion origin="layout" path="M -2.5E-6 2.59259E-6 L -0.00039 -0.10556 " pathEditMode="relative" rAng="0" ptsTypes="AA">
                                      <p:cBhvr>
                                        <p:cTn id="6" dur="2000" fill="hold"/>
                                        <p:tgtEl>
                                          <p:spTgt spid="37"/>
                                        </p:tgtEl>
                                        <p:attrNameLst>
                                          <p:attrName>ppt_x</p:attrName>
                                          <p:attrName>ppt_y</p:attrName>
                                        </p:attrNameLst>
                                      </p:cBhvr>
                                      <p:rCtr x="-26" y="-5278"/>
                                    </p:animMotion>
                                  </p:childTnLst>
                                </p:cTn>
                              </p:par>
                              <p:par>
                                <p:cTn id="7" presetID="42" presetClass="path" presetSubtype="0" accel="50000" decel="50000" fill="hold" grpId="0" nodeType="withEffect">
                                  <p:stCondLst>
                                    <p:cond delay="0"/>
                                  </p:stCondLst>
                                  <p:childTnLst>
                                    <p:animMotion origin="layout" path="M -2.29167E-6 -3.7037E-6 L -0.00026 -0.10879 " pathEditMode="relative" rAng="0" ptsTypes="AA">
                                      <p:cBhvr>
                                        <p:cTn id="8" dur="2000" fill="hold"/>
                                        <p:tgtEl>
                                          <p:spTgt spid="38"/>
                                        </p:tgtEl>
                                        <p:attrNameLst>
                                          <p:attrName>ppt_x</p:attrName>
                                          <p:attrName>ppt_y</p:attrName>
                                        </p:attrNameLst>
                                      </p:cBhvr>
                                      <p:rCtr x="-13" y="-5440"/>
                                    </p:animMotion>
                                  </p:childTnLst>
                                </p:cTn>
                              </p:par>
                            </p:childTnLst>
                          </p:cTn>
                        </p:par>
                        <p:par>
                          <p:cTn id="9" fill="hold">
                            <p:stCondLst>
                              <p:cond delay="2000"/>
                            </p:stCondLst>
                            <p:childTnLst>
                              <p:par>
                                <p:cTn id="10" presetID="10" presetClass="exit" presetSubtype="0" fill="hold" grpId="1" nodeType="afterEffect">
                                  <p:stCondLst>
                                    <p:cond delay="0"/>
                                  </p:stCondLst>
                                  <p:childTnLst>
                                    <p:animEffect transition="out" filter="fade">
                                      <p:cBhvr>
                                        <p:cTn id="11" dur="500"/>
                                        <p:tgtEl>
                                          <p:spTgt spid="37"/>
                                        </p:tgtEl>
                                      </p:cBhvr>
                                    </p:animEffect>
                                    <p:set>
                                      <p:cBhvr>
                                        <p:cTn id="12" dur="1" fill="hold">
                                          <p:stCondLst>
                                            <p:cond delay="499"/>
                                          </p:stCondLst>
                                        </p:cTn>
                                        <p:tgtEl>
                                          <p:spTgt spid="37"/>
                                        </p:tgtEl>
                                        <p:attrNameLst>
                                          <p:attrName>style.visibility</p:attrName>
                                        </p:attrNameLst>
                                      </p:cBhvr>
                                      <p:to>
                                        <p:strVal val="hidden"/>
                                      </p:to>
                                    </p:set>
                                  </p:childTnLst>
                                </p:cTn>
                              </p:par>
                              <p:par>
                                <p:cTn id="13" presetID="10" presetClass="exit" presetSubtype="0" fill="hold" grpId="1" nodeType="withEffect">
                                  <p:stCondLst>
                                    <p:cond delay="0"/>
                                  </p:stCondLst>
                                  <p:childTnLst>
                                    <p:animEffect transition="out" filter="fade">
                                      <p:cBhvr>
                                        <p:cTn id="14" dur="500"/>
                                        <p:tgtEl>
                                          <p:spTgt spid="38"/>
                                        </p:tgtEl>
                                      </p:cBhvr>
                                    </p:animEffect>
                                    <p:set>
                                      <p:cBhvr>
                                        <p:cTn id="15" dur="1" fill="hold">
                                          <p:stCondLst>
                                            <p:cond delay="499"/>
                                          </p:stCondLst>
                                        </p:cTn>
                                        <p:tgtEl>
                                          <p:spTgt spid="38"/>
                                        </p:tgtEl>
                                        <p:attrNameLst>
                                          <p:attrName>style.visibility</p:attrName>
                                        </p:attrNameLst>
                                      </p:cBhvr>
                                      <p:to>
                                        <p:strVal val="hidden"/>
                                      </p:to>
                                    </p:se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par>
                          <p:cTn id="23" fill="hold">
                            <p:stCondLst>
                              <p:cond delay="3000"/>
                            </p:stCondLst>
                            <p:childTnLst>
                              <p:par>
                                <p:cTn id="24" presetID="42" presetClass="path" presetSubtype="0" accel="50000" decel="50000" fill="hold" grpId="0" nodeType="afterEffect">
                                  <p:stCondLst>
                                    <p:cond delay="0"/>
                                  </p:stCondLst>
                                  <p:childTnLst>
                                    <p:animMotion origin="layout" path="M -3.75E-6 3.7037E-6 L 0.00079 -0.15695 " pathEditMode="relative" rAng="0" ptsTypes="AA">
                                      <p:cBhvr>
                                        <p:cTn id="25" dur="3000" fill="hold"/>
                                        <p:tgtEl>
                                          <p:spTgt spid="39"/>
                                        </p:tgtEl>
                                        <p:attrNameLst>
                                          <p:attrName>ppt_x</p:attrName>
                                          <p:attrName>ppt_y</p:attrName>
                                        </p:attrNameLst>
                                      </p:cBhvr>
                                      <p:rCtr x="39" y="-7847"/>
                                    </p:animMotion>
                                  </p:childTnLst>
                                </p:cTn>
                              </p:par>
                              <p:par>
                                <p:cTn id="26" presetID="42" presetClass="path" presetSubtype="0" accel="50000" decel="50000" fill="hold" grpId="0" nodeType="withEffect">
                                  <p:stCondLst>
                                    <p:cond delay="0"/>
                                  </p:stCondLst>
                                  <p:childTnLst>
                                    <p:animMotion origin="layout" path="M 1.45833E-6 -4.44444E-6 L 0.00104 -0.15509 " pathEditMode="relative" rAng="0" ptsTypes="AA">
                                      <p:cBhvr>
                                        <p:cTn id="27" dur="3000" fill="hold"/>
                                        <p:tgtEl>
                                          <p:spTgt spid="40"/>
                                        </p:tgtEl>
                                        <p:attrNameLst>
                                          <p:attrName>ppt_x</p:attrName>
                                          <p:attrName>ppt_y</p:attrName>
                                        </p:attrNameLst>
                                      </p:cBhvr>
                                      <p:rCtr x="52" y="-7755"/>
                                    </p:animMotion>
                                  </p:childTnLst>
                                </p:cTn>
                              </p:par>
                            </p:childTnLst>
                          </p:cTn>
                        </p:par>
                        <p:par>
                          <p:cTn id="28" fill="hold">
                            <p:stCondLst>
                              <p:cond delay="6000"/>
                            </p:stCondLst>
                            <p:childTnLst>
                              <p:par>
                                <p:cTn id="29" presetID="10" presetClass="exit" presetSubtype="0" fill="hold" grpId="1" nodeType="afterEffect">
                                  <p:stCondLst>
                                    <p:cond delay="0"/>
                                  </p:stCondLst>
                                  <p:childTnLst>
                                    <p:animEffect transition="out" filter="fade">
                                      <p:cBhvr>
                                        <p:cTn id="30" dur="500"/>
                                        <p:tgtEl>
                                          <p:spTgt spid="39"/>
                                        </p:tgtEl>
                                      </p:cBhvr>
                                    </p:animEffect>
                                    <p:set>
                                      <p:cBhvr>
                                        <p:cTn id="31" dur="1" fill="hold">
                                          <p:stCondLst>
                                            <p:cond delay="499"/>
                                          </p:stCondLst>
                                        </p:cTn>
                                        <p:tgtEl>
                                          <p:spTgt spid="39"/>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40"/>
                                        </p:tgtEl>
                                      </p:cBhvr>
                                    </p:animEffect>
                                    <p:set>
                                      <p:cBhvr>
                                        <p:cTn id="34" dur="1" fill="hold">
                                          <p:stCondLst>
                                            <p:cond delay="499"/>
                                          </p:stCondLst>
                                        </p:cTn>
                                        <p:tgtEl>
                                          <p:spTgt spid="40"/>
                                        </p:tgtEl>
                                        <p:attrNameLst>
                                          <p:attrName>style.visibility</p:attrName>
                                        </p:attrNameLst>
                                      </p:cBhvr>
                                      <p:to>
                                        <p:strVal val="hidden"/>
                                      </p:to>
                                    </p:set>
                                  </p:childTnLst>
                                </p:cTn>
                              </p:par>
                            </p:childTnLst>
                          </p:cTn>
                        </p:par>
                        <p:par>
                          <p:cTn id="35" fill="hold">
                            <p:stCondLst>
                              <p:cond delay="6500"/>
                            </p:stCondLst>
                            <p:childTnLst>
                              <p:par>
                                <p:cTn id="36" presetID="10" presetClass="entr" presetSubtype="0"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par>
                          <p:cTn id="42" fill="hold">
                            <p:stCondLst>
                              <p:cond delay="7000"/>
                            </p:stCondLst>
                            <p:childTnLst>
                              <p:par>
                                <p:cTn id="43" presetID="10" presetClass="entr" presetSubtype="0"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3000"/>
                                        <p:tgtEl>
                                          <p:spTgt spid="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3000"/>
                                        <p:tgtEl>
                                          <p:spTgt spid="1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3000"/>
                                        <p:tgtEl>
                                          <p:spTgt spid="1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3000"/>
                                        <p:tgtEl>
                                          <p:spTgt spid="1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3000"/>
                                        <p:tgtEl>
                                          <p:spTgt spid="1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3000"/>
                                        <p:tgtEl>
                                          <p:spTgt spid="1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3000"/>
                                        <p:tgtEl>
                                          <p:spTgt spid="1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3000"/>
                                        <p:tgtEl>
                                          <p:spTgt spid="1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3000"/>
                                        <p:tgtEl>
                                          <p:spTgt spid="19"/>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3000"/>
                                        <p:tgtEl>
                                          <p:spTgt spid="20"/>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fade">
                                      <p:cBhvr>
                                        <p:cTn id="75" dur="3000"/>
                                        <p:tgtEl>
                                          <p:spTgt spid="21"/>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fade">
                                      <p:cBhvr>
                                        <p:cTn id="78" dur="3000"/>
                                        <p:tgtEl>
                                          <p:spTgt spid="23"/>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fade">
                                      <p:cBhvr>
                                        <p:cTn id="81" dur="3000"/>
                                        <p:tgtEl>
                                          <p:spTgt spid="2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fade">
                                      <p:cBhvr>
                                        <p:cTn id="84" dur="3000"/>
                                        <p:tgtEl>
                                          <p:spTgt spid="25"/>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fade">
                                      <p:cBhvr>
                                        <p:cTn id="87" dur="3000"/>
                                        <p:tgtEl>
                                          <p:spTgt spid="26"/>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fade">
                                      <p:cBhvr>
                                        <p:cTn id="90" dur="3000"/>
                                        <p:tgtEl>
                                          <p:spTgt spid="27"/>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fade">
                                      <p:cBhvr>
                                        <p:cTn id="93" dur="3000"/>
                                        <p:tgtEl>
                                          <p:spTgt spid="29"/>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30"/>
                                        </p:tgtEl>
                                        <p:attrNameLst>
                                          <p:attrName>style.visibility</p:attrName>
                                        </p:attrNameLst>
                                      </p:cBhvr>
                                      <p:to>
                                        <p:strVal val="visible"/>
                                      </p:to>
                                    </p:set>
                                    <p:animEffect transition="in" filter="fade">
                                      <p:cBhvr>
                                        <p:cTn id="96" dur="3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7" grpId="0"/>
      <p:bldP spid="37" grpId="1"/>
      <p:bldP spid="38" grpId="0"/>
      <p:bldP spid="38" grpId="1"/>
      <p:bldP spid="39" grpId="0"/>
      <p:bldP spid="39" grpId="1"/>
      <p:bldP spid="40" grpId="0"/>
      <p:bldP spid="40"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表&#10;&#10;描述已自动生成">
            <a:extLst>
              <a:ext uri="{FF2B5EF4-FFF2-40B4-BE49-F238E27FC236}">
                <a16:creationId xmlns:a16="http://schemas.microsoft.com/office/drawing/2014/main" id="{60D60DBA-32BE-A08C-6CBF-B678D08491F3}"/>
              </a:ext>
            </a:extLst>
          </p:cNvPr>
          <p:cNvPicPr>
            <a:picLocks noChangeAspect="1"/>
          </p:cNvPicPr>
          <p:nvPr/>
        </p:nvPicPr>
        <p:blipFill>
          <a:blip r:embed="rId3"/>
          <a:stretch>
            <a:fillRect/>
          </a:stretch>
        </p:blipFill>
        <p:spPr>
          <a:xfrm>
            <a:off x="887876" y="943116"/>
            <a:ext cx="10416248" cy="5267307"/>
          </a:xfrm>
          <a:prstGeom prst="rect">
            <a:avLst/>
          </a:prstGeom>
        </p:spPr>
      </p:pic>
      <p:sp>
        <p:nvSpPr>
          <p:cNvPr id="9" name="矩形 8">
            <a:extLst>
              <a:ext uri="{FF2B5EF4-FFF2-40B4-BE49-F238E27FC236}">
                <a16:creationId xmlns:a16="http://schemas.microsoft.com/office/drawing/2014/main" id="{22983683-E9AE-1AAB-E4DB-7DC3468F281F}"/>
              </a:ext>
            </a:extLst>
          </p:cNvPr>
          <p:cNvSpPr/>
          <p:nvPr/>
        </p:nvSpPr>
        <p:spPr>
          <a:xfrm>
            <a:off x="745001" y="1304925"/>
            <a:ext cx="628650" cy="40971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1</a:t>
            </a:r>
            <a:endParaRPr kumimoji="1" lang="zh-CN" altLang="en-US"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10" name="矩形 9">
            <a:extLst>
              <a:ext uri="{FF2B5EF4-FFF2-40B4-BE49-F238E27FC236}">
                <a16:creationId xmlns:a16="http://schemas.microsoft.com/office/drawing/2014/main" id="{AB827CF5-FE34-07BF-7E9D-46ACA75D359D}"/>
              </a:ext>
            </a:extLst>
          </p:cNvPr>
          <p:cNvSpPr/>
          <p:nvPr/>
        </p:nvSpPr>
        <p:spPr>
          <a:xfrm>
            <a:off x="747052" y="1833571"/>
            <a:ext cx="628650" cy="40971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0.9</a:t>
            </a:r>
            <a:endParaRPr kumimoji="1" lang="zh-CN" altLang="en-US"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11" name="矩形 10">
            <a:extLst>
              <a:ext uri="{FF2B5EF4-FFF2-40B4-BE49-F238E27FC236}">
                <a16:creationId xmlns:a16="http://schemas.microsoft.com/office/drawing/2014/main" id="{5DFEDBCB-9DEB-30E9-256B-99EE5A1147F1}"/>
              </a:ext>
            </a:extLst>
          </p:cNvPr>
          <p:cNvSpPr/>
          <p:nvPr/>
        </p:nvSpPr>
        <p:spPr>
          <a:xfrm>
            <a:off x="728002" y="2481148"/>
            <a:ext cx="628650" cy="40971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0.8</a:t>
            </a:r>
            <a:endParaRPr kumimoji="1" lang="zh-CN" altLang="en-US"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12" name="矩形 11">
            <a:extLst>
              <a:ext uri="{FF2B5EF4-FFF2-40B4-BE49-F238E27FC236}">
                <a16:creationId xmlns:a16="http://schemas.microsoft.com/office/drawing/2014/main" id="{9EA072CD-29A9-DAC1-33D8-5C1D83A3C4A9}"/>
              </a:ext>
            </a:extLst>
          </p:cNvPr>
          <p:cNvSpPr/>
          <p:nvPr/>
        </p:nvSpPr>
        <p:spPr>
          <a:xfrm>
            <a:off x="728002" y="3128725"/>
            <a:ext cx="628650" cy="40971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0.7</a:t>
            </a:r>
            <a:endParaRPr kumimoji="1" lang="zh-CN" altLang="en-US"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13" name="矩形 12">
            <a:extLst>
              <a:ext uri="{FF2B5EF4-FFF2-40B4-BE49-F238E27FC236}">
                <a16:creationId xmlns:a16="http://schemas.microsoft.com/office/drawing/2014/main" id="{20C06A9A-910D-1974-27B7-A099B651A567}"/>
              </a:ext>
            </a:extLst>
          </p:cNvPr>
          <p:cNvSpPr/>
          <p:nvPr/>
        </p:nvSpPr>
        <p:spPr>
          <a:xfrm>
            <a:off x="745001" y="3776302"/>
            <a:ext cx="628650" cy="26184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0.6</a:t>
            </a:r>
            <a:endParaRPr kumimoji="1" lang="zh-CN" altLang="en-US"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14" name="矩形 13">
            <a:extLst>
              <a:ext uri="{FF2B5EF4-FFF2-40B4-BE49-F238E27FC236}">
                <a16:creationId xmlns:a16="http://schemas.microsoft.com/office/drawing/2014/main" id="{D4A069FD-FEE4-C240-82D6-4A78187AA8E1}"/>
              </a:ext>
            </a:extLst>
          </p:cNvPr>
          <p:cNvSpPr/>
          <p:nvPr/>
        </p:nvSpPr>
        <p:spPr>
          <a:xfrm>
            <a:off x="745001" y="4412785"/>
            <a:ext cx="628650" cy="26184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0.5</a:t>
            </a:r>
            <a:endParaRPr kumimoji="1" lang="zh-CN" altLang="en-US"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15" name="矩形 14">
            <a:extLst>
              <a:ext uri="{FF2B5EF4-FFF2-40B4-BE49-F238E27FC236}">
                <a16:creationId xmlns:a16="http://schemas.microsoft.com/office/drawing/2014/main" id="{C0B6053D-07D8-8CA7-30C2-A285DF6F992B}"/>
              </a:ext>
            </a:extLst>
          </p:cNvPr>
          <p:cNvSpPr/>
          <p:nvPr/>
        </p:nvSpPr>
        <p:spPr>
          <a:xfrm>
            <a:off x="735476" y="5054639"/>
            <a:ext cx="628650" cy="26184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0.4</a:t>
            </a:r>
            <a:endParaRPr kumimoji="1" lang="zh-CN" altLang="en-US"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16" name="矩形 15">
            <a:extLst>
              <a:ext uri="{FF2B5EF4-FFF2-40B4-BE49-F238E27FC236}">
                <a16:creationId xmlns:a16="http://schemas.microsoft.com/office/drawing/2014/main" id="{94290486-1837-65D6-74A3-B8073B0BD274}"/>
              </a:ext>
            </a:extLst>
          </p:cNvPr>
          <p:cNvSpPr/>
          <p:nvPr/>
        </p:nvSpPr>
        <p:spPr>
          <a:xfrm>
            <a:off x="735476" y="5653043"/>
            <a:ext cx="628650" cy="26184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0.3</a:t>
            </a:r>
            <a:endParaRPr kumimoji="1" lang="zh-CN" altLang="en-US"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17" name="矩形 16">
            <a:extLst>
              <a:ext uri="{FF2B5EF4-FFF2-40B4-BE49-F238E27FC236}">
                <a16:creationId xmlns:a16="http://schemas.microsoft.com/office/drawing/2014/main" id="{9A7AD483-51AA-DEB6-4A30-91A2393D025E}"/>
              </a:ext>
            </a:extLst>
          </p:cNvPr>
          <p:cNvSpPr/>
          <p:nvPr/>
        </p:nvSpPr>
        <p:spPr>
          <a:xfrm>
            <a:off x="2349303" y="5914884"/>
            <a:ext cx="628650" cy="26184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20k</a:t>
            </a:r>
            <a:endParaRPr kumimoji="1" lang="zh-CN" altLang="en-US"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18" name="矩形 17">
            <a:extLst>
              <a:ext uri="{FF2B5EF4-FFF2-40B4-BE49-F238E27FC236}">
                <a16:creationId xmlns:a16="http://schemas.microsoft.com/office/drawing/2014/main" id="{55989B2D-04A7-21A1-D210-C106D41933E9}"/>
              </a:ext>
            </a:extLst>
          </p:cNvPr>
          <p:cNvSpPr/>
          <p:nvPr/>
        </p:nvSpPr>
        <p:spPr>
          <a:xfrm>
            <a:off x="3648805" y="5910113"/>
            <a:ext cx="628650" cy="26184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40k</a:t>
            </a:r>
            <a:endParaRPr kumimoji="1" lang="zh-CN" altLang="en-US"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19" name="矩形 18">
            <a:extLst>
              <a:ext uri="{FF2B5EF4-FFF2-40B4-BE49-F238E27FC236}">
                <a16:creationId xmlns:a16="http://schemas.microsoft.com/office/drawing/2014/main" id="{B7D5644D-F19C-F107-2A0B-1F0D03D0782E}"/>
              </a:ext>
            </a:extLst>
          </p:cNvPr>
          <p:cNvSpPr/>
          <p:nvPr/>
        </p:nvSpPr>
        <p:spPr>
          <a:xfrm>
            <a:off x="4891887" y="5912481"/>
            <a:ext cx="628650" cy="26184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60k</a:t>
            </a:r>
            <a:endParaRPr kumimoji="1" lang="zh-CN" altLang="en-US"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20" name="矩形 19">
            <a:extLst>
              <a:ext uri="{FF2B5EF4-FFF2-40B4-BE49-F238E27FC236}">
                <a16:creationId xmlns:a16="http://schemas.microsoft.com/office/drawing/2014/main" id="{58A0E244-A416-AD05-4B08-555F09B62D16}"/>
              </a:ext>
            </a:extLst>
          </p:cNvPr>
          <p:cNvSpPr/>
          <p:nvPr/>
        </p:nvSpPr>
        <p:spPr>
          <a:xfrm>
            <a:off x="6096000" y="5910113"/>
            <a:ext cx="628650" cy="26184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80k</a:t>
            </a:r>
            <a:endParaRPr kumimoji="1" lang="zh-CN" altLang="en-US"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21" name="矩形 20">
            <a:extLst>
              <a:ext uri="{FF2B5EF4-FFF2-40B4-BE49-F238E27FC236}">
                <a16:creationId xmlns:a16="http://schemas.microsoft.com/office/drawing/2014/main" id="{E8F9FED4-E03B-925E-62BF-A3147D520769}"/>
              </a:ext>
            </a:extLst>
          </p:cNvPr>
          <p:cNvSpPr/>
          <p:nvPr/>
        </p:nvSpPr>
        <p:spPr>
          <a:xfrm>
            <a:off x="7300113" y="5910112"/>
            <a:ext cx="719068" cy="26184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100k</a:t>
            </a:r>
            <a:endParaRPr kumimoji="1" lang="zh-CN" altLang="en-US"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22" name="矩形 21">
            <a:extLst>
              <a:ext uri="{FF2B5EF4-FFF2-40B4-BE49-F238E27FC236}">
                <a16:creationId xmlns:a16="http://schemas.microsoft.com/office/drawing/2014/main" id="{6C886D26-6996-9936-A557-932AB2CF0853}"/>
              </a:ext>
            </a:extLst>
          </p:cNvPr>
          <p:cNvSpPr/>
          <p:nvPr/>
        </p:nvSpPr>
        <p:spPr>
          <a:xfrm>
            <a:off x="8543195" y="5910112"/>
            <a:ext cx="719068" cy="26184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120k</a:t>
            </a:r>
            <a:endParaRPr kumimoji="1" lang="zh-CN" altLang="en-US"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23" name="矩形 22">
            <a:extLst>
              <a:ext uri="{FF2B5EF4-FFF2-40B4-BE49-F238E27FC236}">
                <a16:creationId xmlns:a16="http://schemas.microsoft.com/office/drawing/2014/main" id="{0819BB53-6E98-059C-50C2-EBA77EA67521}"/>
              </a:ext>
            </a:extLst>
          </p:cNvPr>
          <p:cNvSpPr/>
          <p:nvPr/>
        </p:nvSpPr>
        <p:spPr>
          <a:xfrm>
            <a:off x="9842697" y="5910112"/>
            <a:ext cx="719068" cy="26184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140k</a:t>
            </a:r>
            <a:endParaRPr kumimoji="1" lang="zh-CN" altLang="en-US"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24" name="矩形 23">
            <a:extLst>
              <a:ext uri="{FF2B5EF4-FFF2-40B4-BE49-F238E27FC236}">
                <a16:creationId xmlns:a16="http://schemas.microsoft.com/office/drawing/2014/main" id="{6C886D26-6996-9936-A557-932AB2CF0853}"/>
              </a:ext>
            </a:extLst>
          </p:cNvPr>
          <p:cNvSpPr/>
          <p:nvPr/>
        </p:nvSpPr>
        <p:spPr>
          <a:xfrm>
            <a:off x="10681632" y="5910111"/>
            <a:ext cx="719068" cy="26184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kumimoji="1" lang="en-US" altLang="zh-CN"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rPr>
              <a:t>Step</a:t>
            </a:r>
            <a:endParaRPr kumimoji="1" lang="zh-CN" altLang="en-US"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25" name="矩形 24">
            <a:extLst>
              <a:ext uri="{FF2B5EF4-FFF2-40B4-BE49-F238E27FC236}">
                <a16:creationId xmlns:a16="http://schemas.microsoft.com/office/drawing/2014/main" id="{D5FE55AC-771A-3741-00C2-B74835EA7EED}"/>
              </a:ext>
            </a:extLst>
          </p:cNvPr>
          <p:cNvSpPr/>
          <p:nvPr/>
        </p:nvSpPr>
        <p:spPr>
          <a:xfrm>
            <a:off x="3963130" y="1116854"/>
            <a:ext cx="4444160" cy="26184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dirty="0">
              <a:solidFill>
                <a:schemeClr val="bg1"/>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sp>
        <p:nvSpPr>
          <p:cNvPr id="7" name="矩形 6">
            <a:extLst>
              <a:ext uri="{FF2B5EF4-FFF2-40B4-BE49-F238E27FC236}">
                <a16:creationId xmlns:a16="http://schemas.microsoft.com/office/drawing/2014/main" id="{AEBF6D99-4F34-57A6-0498-4AD13D018B42}"/>
              </a:ext>
            </a:extLst>
          </p:cNvPr>
          <p:cNvSpPr/>
          <p:nvPr/>
        </p:nvSpPr>
        <p:spPr>
          <a:xfrm>
            <a:off x="1371324" y="1378695"/>
            <a:ext cx="9834940" cy="449294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文本框 25">
            <a:extLst>
              <a:ext uri="{FF2B5EF4-FFF2-40B4-BE49-F238E27FC236}">
                <a16:creationId xmlns:a16="http://schemas.microsoft.com/office/drawing/2014/main" id="{2942A13C-6B9E-6189-8EAB-110C63443DA4}"/>
              </a:ext>
            </a:extLst>
          </p:cNvPr>
          <p:cNvSpPr txBox="1"/>
          <p:nvPr/>
        </p:nvSpPr>
        <p:spPr>
          <a:xfrm>
            <a:off x="4362191" y="358341"/>
            <a:ext cx="3467617" cy="584775"/>
          </a:xfrm>
          <a:prstGeom prst="rect">
            <a:avLst/>
          </a:prstGeom>
          <a:noFill/>
        </p:spPr>
        <p:txBody>
          <a:bodyPr wrap="none" rtlCol="0">
            <a:spAutoFit/>
          </a:bodyPr>
          <a:lstStyle/>
          <a:p>
            <a:pPr algn="ctr"/>
            <a:r>
              <a:rPr kumimoji="1" lang="zh-CN" altLang="en-US" sz="32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对比学习训练损失</a:t>
            </a:r>
          </a:p>
        </p:txBody>
      </p:sp>
      <p:sp>
        <p:nvSpPr>
          <p:cNvPr id="27" name="矩形 26">
            <a:extLst>
              <a:ext uri="{FF2B5EF4-FFF2-40B4-BE49-F238E27FC236}">
                <a16:creationId xmlns:a16="http://schemas.microsoft.com/office/drawing/2014/main" id="{04437112-D74F-E628-8F8D-91004B41270C}"/>
              </a:ext>
            </a:extLst>
          </p:cNvPr>
          <p:cNvSpPr/>
          <p:nvPr/>
        </p:nvSpPr>
        <p:spPr>
          <a:xfrm>
            <a:off x="7043" y="0"/>
            <a:ext cx="12209302" cy="7442522"/>
          </a:xfrm>
          <a:prstGeom prst="rect">
            <a:avLst/>
          </a:prstGeom>
          <a:solidFill>
            <a:schemeClr val="tx1">
              <a:alpha val="7632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8" name="文本框 27">
            <a:extLst>
              <a:ext uri="{FF2B5EF4-FFF2-40B4-BE49-F238E27FC236}">
                <a16:creationId xmlns:a16="http://schemas.microsoft.com/office/drawing/2014/main" id="{BD1B8DAB-88AF-22C2-6929-EFA8D68B0076}"/>
              </a:ext>
            </a:extLst>
          </p:cNvPr>
          <p:cNvSpPr txBox="1"/>
          <p:nvPr/>
        </p:nvSpPr>
        <p:spPr>
          <a:xfrm>
            <a:off x="1402713" y="2938678"/>
            <a:ext cx="9417963" cy="1015663"/>
          </a:xfrm>
          <a:prstGeom prst="rect">
            <a:avLst/>
          </a:prstGeom>
          <a:noFill/>
        </p:spPr>
        <p:txBody>
          <a:bodyPr wrap="none" rtlCol="0">
            <a:spAutoFit/>
          </a:bodyPr>
          <a:lstStyle/>
          <a:p>
            <a:r>
              <a:rPr kumimoji="1" lang="zh-CN" altLang="en-US" sz="60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核心条件：问题驱动的研究</a:t>
            </a:r>
          </a:p>
        </p:txBody>
      </p:sp>
      <p:sp>
        <p:nvSpPr>
          <p:cNvPr id="2" name="矩形 1">
            <a:extLst>
              <a:ext uri="{FF2B5EF4-FFF2-40B4-BE49-F238E27FC236}">
                <a16:creationId xmlns:a16="http://schemas.microsoft.com/office/drawing/2014/main" id="{F999AB47-4AD5-D910-863C-8DD5F08AEB73}"/>
              </a:ext>
            </a:extLst>
          </p:cNvPr>
          <p:cNvSpPr/>
          <p:nvPr/>
        </p:nvSpPr>
        <p:spPr>
          <a:xfrm>
            <a:off x="10561765" y="5461926"/>
            <a:ext cx="418785" cy="44818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77711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79167E-6 -2.22222E-6 L 0.93789 -0.00926 " pathEditMode="relative" rAng="0" ptsTypes="AA">
                                      <p:cBhvr>
                                        <p:cTn id="6" dur="5250" fill="hold"/>
                                        <p:tgtEl>
                                          <p:spTgt spid="7"/>
                                        </p:tgtEl>
                                        <p:attrNameLst>
                                          <p:attrName>ppt_x</p:attrName>
                                          <p:attrName>ppt_y</p:attrName>
                                        </p:attrNameLst>
                                      </p:cBhvr>
                                      <p:rCtr x="46888" y="-463"/>
                                    </p:animMotion>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anim calcmode="lin" valueType="num">
                                      <p:cBhvr>
                                        <p:cTn id="12" dur="1000" fill="hold"/>
                                        <p:tgtEl>
                                          <p:spTgt spid="27"/>
                                        </p:tgtEl>
                                        <p:attrNameLst>
                                          <p:attrName>ppt_x</p:attrName>
                                        </p:attrNameLst>
                                      </p:cBhvr>
                                      <p:tavLst>
                                        <p:tav tm="0">
                                          <p:val>
                                            <p:strVal val="#ppt_x"/>
                                          </p:val>
                                        </p:tav>
                                        <p:tav tm="100000">
                                          <p:val>
                                            <p:strVal val="#ppt_x"/>
                                          </p:val>
                                        </p:tav>
                                      </p:tavLst>
                                    </p:anim>
                                    <p:anim calcmode="lin" valueType="num">
                                      <p:cBhvr>
                                        <p:cTn id="13" dur="900" decel="100000" fill="hold"/>
                                        <p:tgtEl>
                                          <p:spTgt spid="2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2000"/>
                                        <p:tgtEl>
                                          <p:spTgt spid="28"/>
                                        </p:tgtEl>
                                      </p:cBhvr>
                                    </p:animEffect>
                                    <p:anim calcmode="lin" valueType="num">
                                      <p:cBhvr>
                                        <p:cTn id="18" dur="2000" fill="hold"/>
                                        <p:tgtEl>
                                          <p:spTgt spid="28"/>
                                        </p:tgtEl>
                                        <p:attrNameLst>
                                          <p:attrName>ppt_x</p:attrName>
                                        </p:attrNameLst>
                                      </p:cBhvr>
                                      <p:tavLst>
                                        <p:tav tm="0">
                                          <p:val>
                                            <p:strVal val="#ppt_x"/>
                                          </p:val>
                                        </p:tav>
                                        <p:tav tm="100000">
                                          <p:val>
                                            <p:strVal val="#ppt_x"/>
                                          </p:val>
                                        </p:tav>
                                      </p:tavLst>
                                    </p:anim>
                                    <p:anim calcmode="lin" valueType="num">
                                      <p:cBhvr>
                                        <p:cTn id="19" dur="2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7" grpId="0" animBg="1"/>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E780B586-C5E2-D5E2-8514-81F2AE4CACD4}"/>
              </a:ext>
            </a:extLst>
          </p:cNvPr>
          <p:cNvSpPr txBox="1"/>
          <p:nvPr/>
        </p:nvSpPr>
        <p:spPr>
          <a:xfrm>
            <a:off x="10511836" y="6518809"/>
            <a:ext cx="1681486" cy="338554"/>
          </a:xfrm>
          <a:prstGeom prst="rect">
            <a:avLst/>
          </a:prstGeom>
          <a:noFill/>
        </p:spPr>
        <p:txBody>
          <a:bodyPr wrap="none" rtlCol="0">
            <a:spAutoFit/>
          </a:bodyPr>
          <a:lstStyle/>
          <a:p>
            <a:r>
              <a:rPr kumimoji="1" lang="en-US" altLang="zh-CN" sz="1600" dirty="0">
                <a:solidFill>
                  <a:schemeClr val="bg1">
                    <a:lumMod val="75000"/>
                  </a:schemeClr>
                </a:solidFill>
                <a:latin typeface="Microsoft YaHei" panose="020B0503020204020204" pitchFamily="34" charset="-122"/>
                <a:ea typeface="Microsoft YaHei" panose="020B0503020204020204" pitchFamily="34" charset="-122"/>
              </a:rPr>
              <a:t>Pic by</a:t>
            </a:r>
            <a:r>
              <a:rPr kumimoji="1" lang="zh-CN" altLang="en-US" sz="1600" dirty="0">
                <a:solidFill>
                  <a:schemeClr val="bg1">
                    <a:lumMod val="75000"/>
                  </a:schemeClr>
                </a:solidFill>
                <a:latin typeface="Microsoft YaHei" panose="020B0503020204020204" pitchFamily="34" charset="-122"/>
                <a:ea typeface="Microsoft YaHei" panose="020B0503020204020204" pitchFamily="34" charset="-122"/>
              </a:rPr>
              <a:t> </a:t>
            </a:r>
            <a:r>
              <a:rPr kumimoji="1" lang="en-US" altLang="zh-CN" sz="1600" dirty="0">
                <a:solidFill>
                  <a:schemeClr val="bg1">
                    <a:lumMod val="75000"/>
                  </a:schemeClr>
                </a:solidFill>
                <a:latin typeface="Microsoft YaHei" panose="020B0503020204020204" pitchFamily="34" charset="-122"/>
                <a:ea typeface="Microsoft YaHei" panose="020B0503020204020204" pitchFamily="34" charset="-122"/>
              </a:rPr>
              <a:t>DALL·E 3</a:t>
            </a:r>
            <a:endParaRPr kumimoji="1" lang="zh-CN" altLang="en-US" sz="1600" dirty="0">
              <a:solidFill>
                <a:schemeClr val="bg1">
                  <a:lumMod val="75000"/>
                </a:schemeClr>
              </a:solidFill>
              <a:latin typeface="Microsoft YaHei" panose="020B0503020204020204" pitchFamily="34" charset="-122"/>
              <a:ea typeface="Microsoft YaHei" panose="020B0503020204020204" pitchFamily="34" charset="-122"/>
            </a:endParaRPr>
          </a:p>
        </p:txBody>
      </p:sp>
      <p:pic>
        <p:nvPicPr>
          <p:cNvPr id="7" name="图片 6" descr="桌子上放着笔记本电脑的人&#10;&#10;中度可信度描述已自动生成">
            <a:extLst>
              <a:ext uri="{FF2B5EF4-FFF2-40B4-BE49-F238E27FC236}">
                <a16:creationId xmlns:a16="http://schemas.microsoft.com/office/drawing/2014/main" id="{C1D04980-98FF-E277-AC41-D9A9BF8B5C6C}"/>
              </a:ext>
            </a:extLst>
          </p:cNvPr>
          <p:cNvPicPr>
            <a:picLocks noChangeAspect="1"/>
          </p:cNvPicPr>
          <p:nvPr/>
        </p:nvPicPr>
        <p:blipFill>
          <a:blip r:embed="rId3"/>
          <a:stretch>
            <a:fillRect/>
          </a:stretch>
        </p:blipFill>
        <p:spPr>
          <a:xfrm>
            <a:off x="3960395" y="1219178"/>
            <a:ext cx="4271210" cy="4271210"/>
          </a:xfrm>
          <a:prstGeom prst="rect">
            <a:avLst/>
          </a:prstGeom>
          <a:ln>
            <a:solidFill>
              <a:schemeClr val="tx1"/>
            </a:solidFill>
          </a:ln>
        </p:spPr>
      </p:pic>
      <p:sp>
        <p:nvSpPr>
          <p:cNvPr id="8" name="矩形 7">
            <a:extLst>
              <a:ext uri="{FF2B5EF4-FFF2-40B4-BE49-F238E27FC236}">
                <a16:creationId xmlns:a16="http://schemas.microsoft.com/office/drawing/2014/main" id="{1F4258F6-4191-3FAE-F9CC-D19B3C9609A7}"/>
              </a:ext>
            </a:extLst>
          </p:cNvPr>
          <p:cNvSpPr/>
          <p:nvPr/>
        </p:nvSpPr>
        <p:spPr>
          <a:xfrm>
            <a:off x="3960395" y="5466235"/>
            <a:ext cx="4377489" cy="172587"/>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文本框 8">
            <a:extLst>
              <a:ext uri="{FF2B5EF4-FFF2-40B4-BE49-F238E27FC236}">
                <a16:creationId xmlns:a16="http://schemas.microsoft.com/office/drawing/2014/main" id="{AC594DF9-DA09-8B7B-63C4-DC170A2F69F2}"/>
              </a:ext>
            </a:extLst>
          </p:cNvPr>
          <p:cNvSpPr txBox="1"/>
          <p:nvPr/>
        </p:nvSpPr>
        <p:spPr>
          <a:xfrm>
            <a:off x="0" y="358341"/>
            <a:ext cx="12192000" cy="584775"/>
          </a:xfrm>
          <a:prstGeom prst="rect">
            <a:avLst/>
          </a:prstGeom>
          <a:noFill/>
        </p:spPr>
        <p:txBody>
          <a:bodyPr wrap="square" rtlCol="0">
            <a:spAutoFit/>
          </a:bodyPr>
          <a:lstStyle/>
          <a:p>
            <a:pPr algn="ctr"/>
            <a:r>
              <a:rPr kumimoji="1" lang="zh-CN" altLang="en-US" sz="32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论文撰写</a:t>
            </a:r>
          </a:p>
        </p:txBody>
      </p:sp>
      <p:sp>
        <p:nvSpPr>
          <p:cNvPr id="10" name="圆角矩形标注 9">
            <a:extLst>
              <a:ext uri="{FF2B5EF4-FFF2-40B4-BE49-F238E27FC236}">
                <a16:creationId xmlns:a16="http://schemas.microsoft.com/office/drawing/2014/main" id="{7170B2D8-4DA9-87E2-5374-F025F2C77D07}"/>
              </a:ext>
            </a:extLst>
          </p:cNvPr>
          <p:cNvSpPr/>
          <p:nvPr/>
        </p:nvSpPr>
        <p:spPr>
          <a:xfrm>
            <a:off x="709865" y="1364222"/>
            <a:ext cx="2732182" cy="588579"/>
          </a:xfrm>
          <a:prstGeom prst="wedgeRoundRectCallout">
            <a:avLst>
              <a:gd name="adj1" fmla="val 37500"/>
              <a:gd name="adj2" fmla="val 76786"/>
              <a:gd name="adj3" fmla="val 16667"/>
            </a:avLst>
          </a:prstGeom>
          <a:solidFill>
            <a:schemeClr val="tx1"/>
          </a:solid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kumimoji="1" lang="zh-CN" altLang="en-US" dirty="0">
                <a:solidFill>
                  <a:schemeClr val="bg1"/>
                </a:solidFill>
                <a:latin typeface="Microsoft YaHei" panose="020B0503020204020204" pitchFamily="34" charset="-122"/>
                <a:ea typeface="Microsoft YaHei" panose="020B0503020204020204" pitchFamily="34" charset="-122"/>
              </a:rPr>
              <a:t>我论文看全了吗？</a:t>
            </a:r>
          </a:p>
        </p:txBody>
      </p:sp>
      <p:sp>
        <p:nvSpPr>
          <p:cNvPr id="11" name="圆角矩形标注 10">
            <a:extLst>
              <a:ext uri="{FF2B5EF4-FFF2-40B4-BE49-F238E27FC236}">
                <a16:creationId xmlns:a16="http://schemas.microsoft.com/office/drawing/2014/main" id="{76C73E5D-F384-F32D-3C66-A90D2FFBF1DF}"/>
              </a:ext>
            </a:extLst>
          </p:cNvPr>
          <p:cNvSpPr/>
          <p:nvPr/>
        </p:nvSpPr>
        <p:spPr>
          <a:xfrm>
            <a:off x="8749954" y="1364222"/>
            <a:ext cx="2732181" cy="588579"/>
          </a:xfrm>
          <a:prstGeom prst="wedgeRoundRectCallout">
            <a:avLst>
              <a:gd name="adj1" fmla="val -40294"/>
              <a:gd name="adj2" fmla="val 80874"/>
              <a:gd name="adj3" fmla="val 16667"/>
            </a:avLst>
          </a:prstGeom>
          <a:solidFill>
            <a:schemeClr val="tx1"/>
          </a:solid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kumimoji="1" lang="zh-CN" altLang="en-US" dirty="0">
                <a:solidFill>
                  <a:schemeClr val="bg1"/>
                </a:solidFill>
                <a:latin typeface="Microsoft YaHei" panose="020B0503020204020204" pitchFamily="34" charset="-122"/>
                <a:ea typeface="Microsoft YaHei" panose="020B0503020204020204" pitchFamily="34" charset="-122"/>
              </a:rPr>
              <a:t>这个术语用的对不对？</a:t>
            </a:r>
          </a:p>
        </p:txBody>
      </p:sp>
      <p:sp>
        <p:nvSpPr>
          <p:cNvPr id="12" name="圆角矩形标注 11">
            <a:extLst>
              <a:ext uri="{FF2B5EF4-FFF2-40B4-BE49-F238E27FC236}">
                <a16:creationId xmlns:a16="http://schemas.microsoft.com/office/drawing/2014/main" id="{5E7B1089-D6FE-5CA4-875E-17EF32C91C8E}"/>
              </a:ext>
            </a:extLst>
          </p:cNvPr>
          <p:cNvSpPr/>
          <p:nvPr/>
        </p:nvSpPr>
        <p:spPr>
          <a:xfrm>
            <a:off x="709864" y="4804047"/>
            <a:ext cx="2732182" cy="588579"/>
          </a:xfrm>
          <a:prstGeom prst="wedgeRoundRectCallout">
            <a:avLst>
              <a:gd name="adj1" fmla="val 38437"/>
              <a:gd name="adj2" fmla="val -99013"/>
              <a:gd name="adj3" fmla="val 16667"/>
            </a:avLst>
          </a:prstGeom>
          <a:solidFill>
            <a:schemeClr val="tx1"/>
          </a:solid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kumimoji="1" lang="zh-CN" altLang="en-US" dirty="0">
                <a:solidFill>
                  <a:schemeClr val="bg1"/>
                </a:solidFill>
                <a:latin typeface="Microsoft YaHei" panose="020B0503020204020204" pitchFamily="34" charset="-122"/>
                <a:ea typeface="Microsoft YaHei" panose="020B0503020204020204" pitchFamily="34" charset="-122"/>
              </a:rPr>
              <a:t>我论文框架还能这么写吗？</a:t>
            </a:r>
          </a:p>
        </p:txBody>
      </p:sp>
      <p:sp>
        <p:nvSpPr>
          <p:cNvPr id="13" name="圆角矩形标注 12">
            <a:extLst>
              <a:ext uri="{FF2B5EF4-FFF2-40B4-BE49-F238E27FC236}">
                <a16:creationId xmlns:a16="http://schemas.microsoft.com/office/drawing/2014/main" id="{BE7AF9DD-1EA9-826C-8AE3-681E5B3C6071}"/>
              </a:ext>
            </a:extLst>
          </p:cNvPr>
          <p:cNvSpPr/>
          <p:nvPr/>
        </p:nvSpPr>
        <p:spPr>
          <a:xfrm>
            <a:off x="8749953" y="4697182"/>
            <a:ext cx="2732181" cy="588579"/>
          </a:xfrm>
          <a:prstGeom prst="wedgeRoundRectCallout">
            <a:avLst>
              <a:gd name="adj1" fmla="val -42637"/>
              <a:gd name="adj2" fmla="val -101057"/>
              <a:gd name="adj3" fmla="val 16667"/>
            </a:avLst>
          </a:prstGeom>
          <a:solidFill>
            <a:schemeClr val="tx1"/>
          </a:solid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kumimoji="1" lang="zh-CN" altLang="en-US" dirty="0">
                <a:solidFill>
                  <a:schemeClr val="bg1"/>
                </a:solidFill>
                <a:latin typeface="Microsoft YaHei" panose="020B0503020204020204" pitchFamily="34" charset="-122"/>
                <a:ea typeface="Microsoft YaHei" panose="020B0503020204020204" pitchFamily="34" charset="-122"/>
              </a:rPr>
              <a:t>我代码没有</a:t>
            </a:r>
            <a:r>
              <a:rPr kumimoji="1" lang="en-US" altLang="zh-CN" dirty="0">
                <a:solidFill>
                  <a:schemeClr val="bg1"/>
                </a:solidFill>
                <a:latin typeface="Microsoft YaHei" panose="020B0503020204020204" pitchFamily="34" charset="-122"/>
                <a:ea typeface="Microsoft YaHei" panose="020B0503020204020204" pitchFamily="34" charset="-122"/>
              </a:rPr>
              <a:t>bug</a:t>
            </a:r>
            <a:r>
              <a:rPr kumimoji="1" lang="zh-CN" altLang="en-US" dirty="0">
                <a:solidFill>
                  <a:schemeClr val="bg1"/>
                </a:solidFill>
                <a:latin typeface="Microsoft YaHei" panose="020B0503020204020204" pitchFamily="34" charset="-122"/>
                <a:ea typeface="Microsoft YaHei" panose="020B0503020204020204" pitchFamily="34" charset="-122"/>
              </a:rPr>
              <a:t>吧？</a:t>
            </a:r>
          </a:p>
        </p:txBody>
      </p:sp>
      <p:sp>
        <p:nvSpPr>
          <p:cNvPr id="14" name="矩形 13">
            <a:extLst>
              <a:ext uri="{FF2B5EF4-FFF2-40B4-BE49-F238E27FC236}">
                <a16:creationId xmlns:a16="http://schemas.microsoft.com/office/drawing/2014/main" id="{7B2289BC-4FB2-67DA-6C04-6F239B813079}"/>
              </a:ext>
            </a:extLst>
          </p:cNvPr>
          <p:cNvSpPr/>
          <p:nvPr/>
        </p:nvSpPr>
        <p:spPr>
          <a:xfrm>
            <a:off x="-17304" y="0"/>
            <a:ext cx="12209302" cy="7442522"/>
          </a:xfrm>
          <a:prstGeom prst="rect">
            <a:avLst/>
          </a:prstGeom>
          <a:solidFill>
            <a:schemeClr val="tx1">
              <a:alpha val="8138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文本框 2">
            <a:extLst>
              <a:ext uri="{FF2B5EF4-FFF2-40B4-BE49-F238E27FC236}">
                <a16:creationId xmlns:a16="http://schemas.microsoft.com/office/drawing/2014/main" id="{2C83ED19-5C44-B30F-2BFB-C197B131C9FD}"/>
              </a:ext>
            </a:extLst>
          </p:cNvPr>
          <p:cNvSpPr txBox="1"/>
          <p:nvPr/>
        </p:nvSpPr>
        <p:spPr>
          <a:xfrm>
            <a:off x="1402713" y="2938678"/>
            <a:ext cx="9417963" cy="1015663"/>
          </a:xfrm>
          <a:prstGeom prst="rect">
            <a:avLst/>
          </a:prstGeom>
          <a:noFill/>
        </p:spPr>
        <p:txBody>
          <a:bodyPr wrap="none" rtlCol="0">
            <a:spAutoFit/>
          </a:bodyPr>
          <a:lstStyle/>
          <a:p>
            <a:r>
              <a:rPr kumimoji="1" lang="zh-CN" altLang="en-US" sz="60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关键条件：不要重复造轮子</a:t>
            </a:r>
          </a:p>
        </p:txBody>
      </p:sp>
    </p:spTree>
    <p:extLst>
      <p:ext uri="{BB962C8B-B14F-4D97-AF65-F5344CB8AC3E}">
        <p14:creationId xmlns:p14="http://schemas.microsoft.com/office/powerpoint/2010/main" val="403057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000"/>
                                        <p:tgtEl>
                                          <p:spTgt spid="14"/>
                                        </p:tgtEl>
                                      </p:cBhvr>
                                    </p:animEffect>
                                    <p:anim calcmode="lin" valueType="num">
                                      <p:cBhvr>
                                        <p:cTn id="25" dur="2000" fill="hold"/>
                                        <p:tgtEl>
                                          <p:spTgt spid="14"/>
                                        </p:tgtEl>
                                        <p:attrNameLst>
                                          <p:attrName>ppt_x</p:attrName>
                                        </p:attrNameLst>
                                      </p:cBhvr>
                                      <p:tavLst>
                                        <p:tav tm="0">
                                          <p:val>
                                            <p:strVal val="#ppt_x"/>
                                          </p:val>
                                        </p:tav>
                                        <p:tav tm="100000">
                                          <p:val>
                                            <p:strVal val="#ppt_x"/>
                                          </p:val>
                                        </p:tav>
                                      </p:tavLst>
                                    </p:anim>
                                    <p:anim calcmode="lin" valueType="num">
                                      <p:cBhvr>
                                        <p:cTn id="26" dur="1800" decel="100000" fill="hold"/>
                                        <p:tgtEl>
                                          <p:spTgt spid="14"/>
                                        </p:tgtEl>
                                        <p:attrNameLst>
                                          <p:attrName>ppt_y</p:attrName>
                                        </p:attrNameLst>
                                      </p:cBhvr>
                                      <p:tavLst>
                                        <p:tav tm="0">
                                          <p:val>
                                            <p:strVal val="#ppt_y+1"/>
                                          </p:val>
                                        </p:tav>
                                        <p:tav tm="100000">
                                          <p:val>
                                            <p:strVal val="#ppt_y-.03"/>
                                          </p:val>
                                        </p:tav>
                                      </p:tavLst>
                                    </p:anim>
                                    <p:anim calcmode="lin" valueType="num">
                                      <p:cBhvr>
                                        <p:cTn id="27" dur="200" accel="100000" fill="hold">
                                          <p:stCondLst>
                                            <p:cond delay="1800"/>
                                          </p:stCondLst>
                                        </p:cTn>
                                        <p:tgtEl>
                                          <p:spTgt spid="14"/>
                                        </p:tgtEl>
                                        <p:attrNameLst>
                                          <p:attrName>ppt_y</p:attrName>
                                        </p:attrNameLst>
                                      </p:cBhvr>
                                      <p:tavLst>
                                        <p:tav tm="0">
                                          <p:val>
                                            <p:strVal val="#ppt_y-.03"/>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2000"/>
                                        <p:tgtEl>
                                          <p:spTgt spid="3"/>
                                        </p:tgtEl>
                                      </p:cBhvr>
                                    </p:animEffect>
                                    <p:anim calcmode="lin" valueType="num">
                                      <p:cBhvr>
                                        <p:cTn id="31" dur="2000" fill="hold"/>
                                        <p:tgtEl>
                                          <p:spTgt spid="3"/>
                                        </p:tgtEl>
                                        <p:attrNameLst>
                                          <p:attrName>ppt_x</p:attrName>
                                        </p:attrNameLst>
                                      </p:cBhvr>
                                      <p:tavLst>
                                        <p:tav tm="0">
                                          <p:val>
                                            <p:strVal val="#ppt_x"/>
                                          </p:val>
                                        </p:tav>
                                        <p:tav tm="100000">
                                          <p:val>
                                            <p:strVal val="#ppt_x"/>
                                          </p:val>
                                        </p:tav>
                                      </p:tavLst>
                                    </p:anim>
                                    <p:anim calcmode="lin" valueType="num">
                                      <p:cBhvr>
                                        <p:cTn id="32" dur="2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8B816E9A-CB79-8B1D-E71E-06EA03174AB9}"/>
              </a:ext>
            </a:extLst>
          </p:cNvPr>
          <p:cNvSpPr txBox="1"/>
          <p:nvPr/>
        </p:nvSpPr>
        <p:spPr>
          <a:xfrm>
            <a:off x="4433527" y="358341"/>
            <a:ext cx="3324949" cy="584775"/>
          </a:xfrm>
          <a:prstGeom prst="rect">
            <a:avLst/>
          </a:prstGeom>
          <a:noFill/>
        </p:spPr>
        <p:txBody>
          <a:bodyPr wrap="none" rtlCol="0">
            <a:spAutoFit/>
          </a:bodyPr>
          <a:lstStyle/>
          <a:p>
            <a:pPr algn="ctr"/>
            <a:r>
              <a:rPr kumimoji="1" lang="en-US" altLang="zh-CN" sz="32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IJCAI</a:t>
            </a:r>
            <a:r>
              <a:rPr kumimoji="1" lang="zh-CN" altLang="en-US" sz="32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投稿</a:t>
            </a:r>
            <a:r>
              <a:rPr kumimoji="1" lang="en-US" altLang="zh-CN" sz="32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sym typeface="Wingdings" pitchFamily="2" charset="2"/>
              </a:rPr>
              <a:t></a:t>
            </a:r>
            <a:r>
              <a:rPr kumimoji="1" lang="zh-CN" altLang="en-US" sz="32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拒稿</a:t>
            </a:r>
          </a:p>
        </p:txBody>
      </p:sp>
      <p:pic>
        <p:nvPicPr>
          <p:cNvPr id="8" name="图片 7" descr="男子的脸部特写与配字黑白照&#10;&#10;描述已自动生成">
            <a:extLst>
              <a:ext uri="{FF2B5EF4-FFF2-40B4-BE49-F238E27FC236}">
                <a16:creationId xmlns:a16="http://schemas.microsoft.com/office/drawing/2014/main" id="{BEE87646-65E4-2F6C-576A-3F853E9A9CE6}"/>
              </a:ext>
            </a:extLst>
          </p:cNvPr>
          <p:cNvPicPr>
            <a:picLocks noChangeAspect="1"/>
          </p:cNvPicPr>
          <p:nvPr/>
        </p:nvPicPr>
        <p:blipFill>
          <a:blip r:embed="rId3"/>
          <a:stretch>
            <a:fillRect/>
          </a:stretch>
        </p:blipFill>
        <p:spPr>
          <a:xfrm>
            <a:off x="3761872" y="1390713"/>
            <a:ext cx="4668253" cy="4668253"/>
          </a:xfrm>
          <a:prstGeom prst="rect">
            <a:avLst/>
          </a:prstGeom>
        </p:spPr>
      </p:pic>
      <p:sp>
        <p:nvSpPr>
          <p:cNvPr id="12" name="文本框 11">
            <a:extLst>
              <a:ext uri="{FF2B5EF4-FFF2-40B4-BE49-F238E27FC236}">
                <a16:creationId xmlns:a16="http://schemas.microsoft.com/office/drawing/2014/main" id="{C92C7316-58D5-D82F-9186-6B48D18569B1}"/>
              </a:ext>
            </a:extLst>
          </p:cNvPr>
          <p:cNvSpPr txBox="1"/>
          <p:nvPr/>
        </p:nvSpPr>
        <p:spPr>
          <a:xfrm rot="479061">
            <a:off x="7185721" y="4002483"/>
            <a:ext cx="726856" cy="276999"/>
          </a:xfrm>
          <a:prstGeom prst="rect">
            <a:avLst/>
          </a:prstGeom>
          <a:solidFill>
            <a:schemeClr val="tx1"/>
          </a:solidFill>
        </p:spPr>
        <p:txBody>
          <a:bodyPr wrap="square" lIns="0" rIns="0" rtlCol="0">
            <a:spAutoFit/>
          </a:bodyPr>
          <a:lstStyle/>
          <a:p>
            <a:pPr algn="ctr"/>
            <a:r>
              <a:rPr kumimoji="1" lang="en-US" altLang="zh-CN" sz="1200" dirty="0">
                <a:solidFill>
                  <a:srgbClr val="FF0000"/>
                </a:solidFill>
                <a:latin typeface="Microsoft YaHei" panose="020B0503020204020204" pitchFamily="34" charset="-122"/>
                <a:ea typeface="Microsoft YaHei" panose="020B0503020204020204" pitchFamily="34" charset="-122"/>
              </a:rPr>
              <a:t>REJECTED</a:t>
            </a:r>
            <a:endParaRPr kumimoji="1" lang="zh-CN" altLang="en-US" sz="1200" dirty="0">
              <a:solidFill>
                <a:srgbClr val="FF0000"/>
              </a:solidFill>
              <a:latin typeface="Microsoft YaHei" panose="020B0503020204020204" pitchFamily="34" charset="-122"/>
              <a:ea typeface="Microsoft YaHei" panose="020B0503020204020204" pitchFamily="34" charset="-122"/>
            </a:endParaRPr>
          </a:p>
        </p:txBody>
      </p:sp>
      <p:sp>
        <p:nvSpPr>
          <p:cNvPr id="10" name="矩形 9">
            <a:extLst>
              <a:ext uri="{FF2B5EF4-FFF2-40B4-BE49-F238E27FC236}">
                <a16:creationId xmlns:a16="http://schemas.microsoft.com/office/drawing/2014/main" id="{BA7CB314-2E79-B050-10F8-216B6D516C9F}"/>
              </a:ext>
            </a:extLst>
          </p:cNvPr>
          <p:cNvSpPr/>
          <p:nvPr/>
        </p:nvSpPr>
        <p:spPr>
          <a:xfrm rot="578897">
            <a:off x="7047793" y="3845572"/>
            <a:ext cx="1002712" cy="64617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圆角矩形标注 1">
            <a:extLst>
              <a:ext uri="{FF2B5EF4-FFF2-40B4-BE49-F238E27FC236}">
                <a16:creationId xmlns:a16="http://schemas.microsoft.com/office/drawing/2014/main" id="{CCD617E7-C900-B846-AC5B-7A80F5BA6A46}"/>
              </a:ext>
            </a:extLst>
          </p:cNvPr>
          <p:cNvSpPr/>
          <p:nvPr/>
        </p:nvSpPr>
        <p:spPr>
          <a:xfrm>
            <a:off x="2125971" y="1158780"/>
            <a:ext cx="2292280" cy="463866"/>
          </a:xfrm>
          <a:prstGeom prst="wedgeRoundRectCallout">
            <a:avLst>
              <a:gd name="adj1" fmla="val 37500"/>
              <a:gd name="adj2" fmla="val 76786"/>
              <a:gd name="adj3" fmla="val 16667"/>
            </a:avLst>
          </a:prstGeom>
          <a:solidFill>
            <a:schemeClr val="tx1"/>
          </a:solid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kumimoji="1" lang="en-US" altLang="zh-CN" dirty="0">
                <a:solidFill>
                  <a:schemeClr val="bg1"/>
                </a:solidFill>
                <a:latin typeface="Microsoft YaHei" panose="020B0503020204020204" pitchFamily="34" charset="-122"/>
                <a:ea typeface="Microsoft YaHei" panose="020B0503020204020204" pitchFamily="34" charset="-122"/>
              </a:rPr>
              <a:t>EEG</a:t>
            </a:r>
            <a:r>
              <a:rPr kumimoji="1" lang="zh-CN" altLang="en-US" dirty="0">
                <a:solidFill>
                  <a:schemeClr val="bg1"/>
                </a:solidFill>
                <a:latin typeface="Microsoft YaHei" panose="020B0503020204020204" pitchFamily="34" charset="-122"/>
                <a:ea typeface="Microsoft YaHei" panose="020B0503020204020204" pitchFamily="34" charset="-122"/>
              </a:rPr>
              <a:t>数据处理细节</a:t>
            </a:r>
          </a:p>
        </p:txBody>
      </p:sp>
      <p:sp>
        <p:nvSpPr>
          <p:cNvPr id="3" name="圆角矩形标注 2">
            <a:extLst>
              <a:ext uri="{FF2B5EF4-FFF2-40B4-BE49-F238E27FC236}">
                <a16:creationId xmlns:a16="http://schemas.microsoft.com/office/drawing/2014/main" id="{4F963AE4-4985-5014-9B39-A8E64C627B80}"/>
              </a:ext>
            </a:extLst>
          </p:cNvPr>
          <p:cNvSpPr/>
          <p:nvPr/>
        </p:nvSpPr>
        <p:spPr>
          <a:xfrm>
            <a:off x="651642" y="2371237"/>
            <a:ext cx="2292280" cy="463866"/>
          </a:xfrm>
          <a:prstGeom prst="wedgeRoundRectCallout">
            <a:avLst>
              <a:gd name="adj1" fmla="val 37500"/>
              <a:gd name="adj2" fmla="val 76786"/>
              <a:gd name="adj3" fmla="val 16667"/>
            </a:avLst>
          </a:prstGeom>
          <a:solidFill>
            <a:schemeClr val="tx1"/>
          </a:solid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kumimoji="1" lang="en-US" altLang="zh-CN" dirty="0">
                <a:solidFill>
                  <a:schemeClr val="bg1"/>
                </a:solidFill>
                <a:latin typeface="Microsoft YaHei" panose="020B0503020204020204" pitchFamily="34" charset="-122"/>
                <a:ea typeface="Microsoft YaHei" panose="020B0503020204020204" pitchFamily="34" charset="-122"/>
              </a:rPr>
              <a:t>ROUGE</a:t>
            </a:r>
            <a:r>
              <a:rPr kumimoji="1" lang="zh-CN" altLang="en-US" dirty="0">
                <a:solidFill>
                  <a:schemeClr val="bg1"/>
                </a:solidFill>
                <a:latin typeface="Microsoft YaHei" panose="020B0503020204020204" pitchFamily="34" charset="-122"/>
                <a:ea typeface="Microsoft YaHei" panose="020B0503020204020204" pitchFamily="34" charset="-122"/>
              </a:rPr>
              <a:t>评价是否合理</a:t>
            </a:r>
          </a:p>
        </p:txBody>
      </p:sp>
      <p:sp>
        <p:nvSpPr>
          <p:cNvPr id="4" name="圆角矩形标注 3">
            <a:extLst>
              <a:ext uri="{FF2B5EF4-FFF2-40B4-BE49-F238E27FC236}">
                <a16:creationId xmlns:a16="http://schemas.microsoft.com/office/drawing/2014/main" id="{701709C4-2B63-EE99-2121-026B8C95BA04}"/>
              </a:ext>
            </a:extLst>
          </p:cNvPr>
          <p:cNvSpPr/>
          <p:nvPr/>
        </p:nvSpPr>
        <p:spPr>
          <a:xfrm>
            <a:off x="8430125" y="989511"/>
            <a:ext cx="2292280" cy="463866"/>
          </a:xfrm>
          <a:prstGeom prst="wedgeRoundRectCallout">
            <a:avLst>
              <a:gd name="adj1" fmla="val 37500"/>
              <a:gd name="adj2" fmla="val 76786"/>
              <a:gd name="adj3" fmla="val 16667"/>
            </a:avLst>
          </a:prstGeom>
          <a:solidFill>
            <a:schemeClr val="tx1"/>
          </a:solid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kumimoji="1" lang="zh-CN" altLang="en-US" dirty="0">
                <a:solidFill>
                  <a:schemeClr val="bg1"/>
                </a:solidFill>
                <a:latin typeface="Microsoft YaHei" panose="020B0503020204020204" pitchFamily="34" charset="-122"/>
                <a:ea typeface="Microsoft YaHei" panose="020B0503020204020204" pitchFamily="34" charset="-122"/>
              </a:rPr>
              <a:t>文献引用不全</a:t>
            </a:r>
          </a:p>
        </p:txBody>
      </p:sp>
      <p:sp>
        <p:nvSpPr>
          <p:cNvPr id="5" name="圆角矩形标注 4">
            <a:extLst>
              <a:ext uri="{FF2B5EF4-FFF2-40B4-BE49-F238E27FC236}">
                <a16:creationId xmlns:a16="http://schemas.microsoft.com/office/drawing/2014/main" id="{B23DED54-9D81-2452-5172-7EB88EDA904C}"/>
              </a:ext>
            </a:extLst>
          </p:cNvPr>
          <p:cNvSpPr/>
          <p:nvPr/>
        </p:nvSpPr>
        <p:spPr>
          <a:xfrm>
            <a:off x="9119724" y="2284778"/>
            <a:ext cx="2562479" cy="463866"/>
          </a:xfrm>
          <a:prstGeom prst="wedgeRoundRectCallout">
            <a:avLst>
              <a:gd name="adj1" fmla="val 37500"/>
              <a:gd name="adj2" fmla="val 76786"/>
              <a:gd name="adj3" fmla="val 16667"/>
            </a:avLst>
          </a:prstGeom>
          <a:solidFill>
            <a:schemeClr val="tx1"/>
          </a:solid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kumimoji="1" lang="zh-CN" altLang="en-US" dirty="0">
                <a:solidFill>
                  <a:schemeClr val="bg1"/>
                </a:solidFill>
                <a:latin typeface="Microsoft YaHei" panose="020B0503020204020204" pitchFamily="34" charset="-122"/>
                <a:ea typeface="Microsoft YaHei" panose="020B0503020204020204" pitchFamily="34" charset="-122"/>
              </a:rPr>
              <a:t>脑图是如何可视化的</a:t>
            </a:r>
          </a:p>
        </p:txBody>
      </p:sp>
      <p:sp>
        <p:nvSpPr>
          <p:cNvPr id="7" name="圆角矩形标注 6">
            <a:extLst>
              <a:ext uri="{FF2B5EF4-FFF2-40B4-BE49-F238E27FC236}">
                <a16:creationId xmlns:a16="http://schemas.microsoft.com/office/drawing/2014/main" id="{10D639BF-3F9C-7083-7BEF-C36C36547688}"/>
              </a:ext>
            </a:extLst>
          </p:cNvPr>
          <p:cNvSpPr/>
          <p:nvPr/>
        </p:nvSpPr>
        <p:spPr>
          <a:xfrm>
            <a:off x="8800552" y="3525731"/>
            <a:ext cx="2292280" cy="463866"/>
          </a:xfrm>
          <a:prstGeom prst="wedgeRoundRectCallout">
            <a:avLst>
              <a:gd name="adj1" fmla="val 37500"/>
              <a:gd name="adj2" fmla="val 76786"/>
              <a:gd name="adj3" fmla="val 16667"/>
            </a:avLst>
          </a:prstGeom>
          <a:solidFill>
            <a:schemeClr val="tx1"/>
          </a:solid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kumimoji="1" lang="zh-CN" altLang="en-US" dirty="0">
                <a:solidFill>
                  <a:schemeClr val="bg1"/>
                </a:solidFill>
                <a:latin typeface="Microsoft YaHei" panose="020B0503020204020204" pitchFamily="34" charset="-122"/>
                <a:ea typeface="Microsoft YaHei" panose="020B0503020204020204" pitchFamily="34" charset="-122"/>
              </a:rPr>
              <a:t>不同脑区是否有影响</a:t>
            </a:r>
          </a:p>
        </p:txBody>
      </p:sp>
      <p:sp>
        <p:nvSpPr>
          <p:cNvPr id="11" name="圆角矩形标注 10">
            <a:extLst>
              <a:ext uri="{FF2B5EF4-FFF2-40B4-BE49-F238E27FC236}">
                <a16:creationId xmlns:a16="http://schemas.microsoft.com/office/drawing/2014/main" id="{2140D511-4D46-03D7-2DC1-48C89278CAB1}"/>
              </a:ext>
            </a:extLst>
          </p:cNvPr>
          <p:cNvSpPr/>
          <p:nvPr/>
        </p:nvSpPr>
        <p:spPr>
          <a:xfrm>
            <a:off x="938676" y="3724839"/>
            <a:ext cx="2516157" cy="463866"/>
          </a:xfrm>
          <a:prstGeom prst="wedgeRoundRectCallout">
            <a:avLst>
              <a:gd name="adj1" fmla="val 37500"/>
              <a:gd name="adj2" fmla="val 76786"/>
              <a:gd name="adj3" fmla="val 16667"/>
            </a:avLst>
          </a:prstGeom>
          <a:solidFill>
            <a:schemeClr val="tx1"/>
          </a:solid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kumimoji="1" lang="zh-CN" altLang="en-US" dirty="0">
                <a:solidFill>
                  <a:schemeClr val="bg1"/>
                </a:solidFill>
                <a:latin typeface="Microsoft YaHei" panose="020B0503020204020204" pitchFamily="34" charset="-122"/>
                <a:ea typeface="Microsoft YaHei" panose="020B0503020204020204" pitchFamily="34" charset="-122"/>
              </a:rPr>
              <a:t>有没有尝试侵入式脑电</a:t>
            </a:r>
          </a:p>
        </p:txBody>
      </p:sp>
      <p:sp>
        <p:nvSpPr>
          <p:cNvPr id="13" name="圆角矩形标注 12">
            <a:extLst>
              <a:ext uri="{FF2B5EF4-FFF2-40B4-BE49-F238E27FC236}">
                <a16:creationId xmlns:a16="http://schemas.microsoft.com/office/drawing/2014/main" id="{6806E184-BE42-57EC-642B-9AF268282CE9}"/>
              </a:ext>
            </a:extLst>
          </p:cNvPr>
          <p:cNvSpPr/>
          <p:nvPr/>
        </p:nvSpPr>
        <p:spPr>
          <a:xfrm>
            <a:off x="620156" y="5078441"/>
            <a:ext cx="2292280" cy="463866"/>
          </a:xfrm>
          <a:prstGeom prst="wedgeRoundRectCallout">
            <a:avLst>
              <a:gd name="adj1" fmla="val 37500"/>
              <a:gd name="adj2" fmla="val 76786"/>
              <a:gd name="adj3" fmla="val 16667"/>
            </a:avLst>
          </a:prstGeom>
          <a:solidFill>
            <a:schemeClr val="tx1"/>
          </a:solid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kumimoji="1" lang="zh-CN" altLang="en-US" dirty="0">
                <a:solidFill>
                  <a:schemeClr val="bg1"/>
                </a:solidFill>
                <a:latin typeface="Microsoft YaHei" panose="020B0503020204020204" pitchFamily="34" charset="-122"/>
                <a:ea typeface="Microsoft YaHei" panose="020B0503020204020204" pitchFamily="34" charset="-122"/>
              </a:rPr>
              <a:t>脑电如何归一化</a:t>
            </a:r>
          </a:p>
        </p:txBody>
      </p:sp>
      <p:sp>
        <p:nvSpPr>
          <p:cNvPr id="14" name="圆角矩形标注 13">
            <a:extLst>
              <a:ext uri="{FF2B5EF4-FFF2-40B4-BE49-F238E27FC236}">
                <a16:creationId xmlns:a16="http://schemas.microsoft.com/office/drawing/2014/main" id="{0B5B5981-2D53-2101-CA63-846464B2B7CA}"/>
              </a:ext>
            </a:extLst>
          </p:cNvPr>
          <p:cNvSpPr/>
          <p:nvPr/>
        </p:nvSpPr>
        <p:spPr>
          <a:xfrm>
            <a:off x="9187621" y="4970241"/>
            <a:ext cx="2292280" cy="463866"/>
          </a:xfrm>
          <a:prstGeom prst="wedgeRoundRectCallout">
            <a:avLst>
              <a:gd name="adj1" fmla="val 37500"/>
              <a:gd name="adj2" fmla="val 76786"/>
              <a:gd name="adj3" fmla="val 16667"/>
            </a:avLst>
          </a:prstGeom>
          <a:solidFill>
            <a:schemeClr val="tx1"/>
          </a:solid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kumimoji="1" lang="zh-CN" altLang="en-US" dirty="0">
                <a:solidFill>
                  <a:schemeClr val="bg1"/>
                </a:solidFill>
                <a:latin typeface="Microsoft YaHei" panose="020B0503020204020204" pitchFamily="34" charset="-122"/>
                <a:ea typeface="Microsoft YaHei" panose="020B0503020204020204" pitchFamily="34" charset="-122"/>
              </a:rPr>
              <a:t>不同被试性能如何</a:t>
            </a:r>
          </a:p>
        </p:txBody>
      </p:sp>
      <p:sp>
        <p:nvSpPr>
          <p:cNvPr id="15" name="文本框 14">
            <a:extLst>
              <a:ext uri="{FF2B5EF4-FFF2-40B4-BE49-F238E27FC236}">
                <a16:creationId xmlns:a16="http://schemas.microsoft.com/office/drawing/2014/main" id="{80238F9C-8E03-83A1-EA8A-76DA9C5D20ED}"/>
              </a:ext>
            </a:extLst>
          </p:cNvPr>
          <p:cNvSpPr txBox="1"/>
          <p:nvPr/>
        </p:nvSpPr>
        <p:spPr>
          <a:xfrm>
            <a:off x="10511836" y="6518809"/>
            <a:ext cx="1681486" cy="338554"/>
          </a:xfrm>
          <a:prstGeom prst="rect">
            <a:avLst/>
          </a:prstGeom>
          <a:noFill/>
        </p:spPr>
        <p:txBody>
          <a:bodyPr wrap="none" rtlCol="0">
            <a:spAutoFit/>
          </a:bodyPr>
          <a:lstStyle/>
          <a:p>
            <a:r>
              <a:rPr kumimoji="1" lang="en-US" altLang="zh-CN" sz="1600" dirty="0">
                <a:solidFill>
                  <a:schemeClr val="bg1">
                    <a:lumMod val="75000"/>
                  </a:schemeClr>
                </a:solidFill>
                <a:latin typeface="Microsoft YaHei" panose="020B0503020204020204" pitchFamily="34" charset="-122"/>
                <a:ea typeface="Microsoft YaHei" panose="020B0503020204020204" pitchFamily="34" charset="-122"/>
              </a:rPr>
              <a:t>Pic by</a:t>
            </a:r>
            <a:r>
              <a:rPr kumimoji="1" lang="zh-CN" altLang="en-US" sz="1600" dirty="0">
                <a:solidFill>
                  <a:schemeClr val="bg1">
                    <a:lumMod val="75000"/>
                  </a:schemeClr>
                </a:solidFill>
                <a:latin typeface="Microsoft YaHei" panose="020B0503020204020204" pitchFamily="34" charset="-122"/>
                <a:ea typeface="Microsoft YaHei" panose="020B0503020204020204" pitchFamily="34" charset="-122"/>
              </a:rPr>
              <a:t> </a:t>
            </a:r>
            <a:r>
              <a:rPr kumimoji="1" lang="en-US" altLang="zh-CN" sz="1600" dirty="0">
                <a:solidFill>
                  <a:schemeClr val="bg1">
                    <a:lumMod val="75000"/>
                  </a:schemeClr>
                </a:solidFill>
                <a:latin typeface="Microsoft YaHei" panose="020B0503020204020204" pitchFamily="34" charset="-122"/>
                <a:ea typeface="Microsoft YaHei" panose="020B0503020204020204" pitchFamily="34" charset="-122"/>
              </a:rPr>
              <a:t>DALL·E 3</a:t>
            </a:r>
            <a:endParaRPr kumimoji="1" lang="zh-CN" altLang="en-US" sz="1600" dirty="0">
              <a:solidFill>
                <a:schemeClr val="bg1">
                  <a:lumMod val="7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19526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par>
                          <p:cTn id="8" fill="hold">
                            <p:stCondLst>
                              <p:cond delay="500"/>
                            </p:stCondLst>
                            <p:childTnLst>
                              <p:par>
                                <p:cTn id="9" presetID="27" presetClass="emph" presetSubtype="0" fill="remove" grpId="0" nodeType="afterEffect">
                                  <p:stCondLst>
                                    <p:cond delay="0"/>
                                  </p:stCondLst>
                                  <p:childTnLst>
                                    <p:animClr clrSpc="rgb" dir="cw">
                                      <p:cBhvr override="childStyle">
                                        <p:cTn id="10" dur="250" autoRev="1" fill="remove"/>
                                        <p:tgtEl>
                                          <p:spTgt spid="12"/>
                                        </p:tgtEl>
                                        <p:attrNameLst>
                                          <p:attrName>style.color</p:attrName>
                                        </p:attrNameLst>
                                      </p:cBhvr>
                                      <p:to>
                                        <a:schemeClr val="bg1"/>
                                      </p:to>
                                    </p:animClr>
                                    <p:animClr clrSpc="rgb" dir="cw">
                                      <p:cBhvr>
                                        <p:cTn id="11" dur="250" autoRev="1" fill="remove"/>
                                        <p:tgtEl>
                                          <p:spTgt spid="12"/>
                                        </p:tgtEl>
                                        <p:attrNameLst>
                                          <p:attrName>fillcolor</p:attrName>
                                        </p:attrNameLst>
                                      </p:cBhvr>
                                      <p:to>
                                        <a:schemeClr val="bg1"/>
                                      </p:to>
                                    </p:animClr>
                                    <p:set>
                                      <p:cBhvr>
                                        <p:cTn id="12" dur="250" autoRev="1" fill="remove"/>
                                        <p:tgtEl>
                                          <p:spTgt spid="12"/>
                                        </p:tgtEl>
                                        <p:attrNameLst>
                                          <p:attrName>fill.type</p:attrName>
                                        </p:attrNameLst>
                                      </p:cBhvr>
                                      <p:to>
                                        <p:strVal val="solid"/>
                                      </p:to>
                                    </p:set>
                                    <p:set>
                                      <p:cBhvr>
                                        <p:cTn id="13" dur="250" autoRev="1" fill="remove"/>
                                        <p:tgtEl>
                                          <p:spTgt spid="12"/>
                                        </p:tgtEl>
                                        <p:attrNameLst>
                                          <p:attrName>fill.on</p:attrName>
                                        </p:attrNameLst>
                                      </p:cBhvr>
                                      <p:to>
                                        <p:strVal val="true"/>
                                      </p:to>
                                    </p:se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childTnLst>
                                </p:cTn>
                              </p:par>
                            </p:childTnLst>
                          </p:cTn>
                        </p:par>
                        <p:par>
                          <p:cTn id="26" fill="hold">
                            <p:stCondLst>
                              <p:cond delay="4000"/>
                            </p:stCondLst>
                            <p:childTnLst>
                              <p:par>
                                <p:cTn id="27" presetID="10" presetClass="entr" presetSubtype="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childTnLst>
                                </p:cTn>
                              </p:par>
                            </p:childTnLst>
                          </p:cTn>
                        </p:par>
                        <p:par>
                          <p:cTn id="30" fill="hold">
                            <p:stCondLst>
                              <p:cond delay="5000"/>
                            </p:stCondLst>
                            <p:childTnLst>
                              <p:par>
                                <p:cTn id="31" presetID="10"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childTnLst>
                                </p:cTn>
                              </p:par>
                            </p:childTnLst>
                          </p:cTn>
                        </p:par>
                        <p:par>
                          <p:cTn id="34" fill="hold">
                            <p:stCondLst>
                              <p:cond delay="6000"/>
                            </p:stCondLst>
                            <p:childTnLst>
                              <p:par>
                                <p:cTn id="35" presetID="10"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childTnLst>
                                </p:cTn>
                              </p:par>
                            </p:childTnLst>
                          </p:cTn>
                        </p:par>
                        <p:par>
                          <p:cTn id="38" fill="hold">
                            <p:stCondLst>
                              <p:cond delay="7000"/>
                            </p:stCondLst>
                            <p:childTnLst>
                              <p:par>
                                <p:cTn id="39" presetID="10" presetClass="entr" presetSubtype="0"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childTnLst>
                                </p:cTn>
                              </p:par>
                            </p:childTnLst>
                          </p:cTn>
                        </p:par>
                        <p:par>
                          <p:cTn id="42" fill="hold">
                            <p:stCondLst>
                              <p:cond delay="8000"/>
                            </p:stCondLst>
                            <p:childTnLst>
                              <p:par>
                                <p:cTn id="43" presetID="10" presetClass="entr" presetSubtype="0"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2" grpId="0" animBg="1"/>
      <p:bldP spid="3" grpId="0" animBg="1"/>
      <p:bldP spid="4" grpId="0" animBg="1"/>
      <p:bldP spid="5" grpId="0" animBg="1"/>
      <p:bldP spid="7" grpId="0" animBg="1"/>
      <p:bldP spid="11"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26ABD68-D40C-1CFD-88E6-7BF535FE9615}"/>
              </a:ext>
            </a:extLst>
          </p:cNvPr>
          <p:cNvSpPr txBox="1"/>
          <p:nvPr/>
        </p:nvSpPr>
        <p:spPr>
          <a:xfrm>
            <a:off x="3189602" y="358341"/>
            <a:ext cx="5812810" cy="584775"/>
          </a:xfrm>
          <a:prstGeom prst="rect">
            <a:avLst/>
          </a:prstGeom>
          <a:noFill/>
        </p:spPr>
        <p:txBody>
          <a:bodyPr wrap="none" rtlCol="0">
            <a:spAutoFit/>
          </a:bodyPr>
          <a:lstStyle/>
          <a:p>
            <a:pPr algn="ctr"/>
            <a:r>
              <a:rPr kumimoji="1" lang="en-US" altLang="zh-CN" sz="32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Solution</a:t>
            </a:r>
            <a:r>
              <a:rPr kumimoji="1" lang="zh-CN" altLang="en-US" sz="32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 </a:t>
            </a:r>
            <a:r>
              <a:rPr kumimoji="1" lang="en-US" altLang="zh-CN" sz="32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1: </a:t>
            </a:r>
            <a:r>
              <a:rPr kumimoji="1" lang="zh-CN" altLang="en-US" sz="32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加深专业知识学习</a:t>
            </a:r>
          </a:p>
        </p:txBody>
      </p:sp>
      <p:pic>
        <p:nvPicPr>
          <p:cNvPr id="5" name="图片 4">
            <a:extLst>
              <a:ext uri="{FF2B5EF4-FFF2-40B4-BE49-F238E27FC236}">
                <a16:creationId xmlns:a16="http://schemas.microsoft.com/office/drawing/2014/main" id="{3D49BED7-C4A2-7974-DFE4-0D530AAC4A8E}"/>
              </a:ext>
            </a:extLst>
          </p:cNvPr>
          <p:cNvPicPr>
            <a:picLocks noChangeAspect="1"/>
          </p:cNvPicPr>
          <p:nvPr/>
        </p:nvPicPr>
        <p:blipFill>
          <a:blip r:embed="rId3"/>
          <a:stretch>
            <a:fillRect/>
          </a:stretch>
        </p:blipFill>
        <p:spPr>
          <a:xfrm>
            <a:off x="3178481" y="1735666"/>
            <a:ext cx="2199486" cy="3910196"/>
          </a:xfrm>
          <a:prstGeom prst="rect">
            <a:avLst/>
          </a:prstGeom>
          <a:effectLst>
            <a:outerShdw blurRad="50800" dist="38100" dir="2700000" algn="tl" rotWithShape="0">
              <a:prstClr val="black">
                <a:alpha val="40000"/>
              </a:prstClr>
            </a:outerShdw>
          </a:effectLst>
        </p:spPr>
      </p:pic>
      <p:pic>
        <p:nvPicPr>
          <p:cNvPr id="6" name="图片 5">
            <a:extLst>
              <a:ext uri="{FF2B5EF4-FFF2-40B4-BE49-F238E27FC236}">
                <a16:creationId xmlns:a16="http://schemas.microsoft.com/office/drawing/2014/main" id="{14FC8725-3FFD-28CC-75C7-A191F19935CE}"/>
              </a:ext>
            </a:extLst>
          </p:cNvPr>
          <p:cNvPicPr>
            <a:picLocks noChangeAspect="1"/>
          </p:cNvPicPr>
          <p:nvPr/>
        </p:nvPicPr>
        <p:blipFill>
          <a:blip r:embed="rId4"/>
          <a:stretch>
            <a:fillRect/>
          </a:stretch>
        </p:blipFill>
        <p:spPr>
          <a:xfrm>
            <a:off x="6814035" y="1735666"/>
            <a:ext cx="2932075" cy="3910196"/>
          </a:xfrm>
          <a:prstGeom prst="rect">
            <a:avLst/>
          </a:prstGeom>
          <a:effectLst>
            <a:outerShdw blurRad="50800" dist="38100" dir="2700000" algn="tl" rotWithShape="0">
              <a:prstClr val="black">
                <a:alpha val="40000"/>
              </a:prstClr>
            </a:outerShdw>
          </a:effectLst>
        </p:spPr>
      </p:pic>
      <p:sp>
        <p:nvSpPr>
          <p:cNvPr id="9" name="文本框 8">
            <a:extLst>
              <a:ext uri="{FF2B5EF4-FFF2-40B4-BE49-F238E27FC236}">
                <a16:creationId xmlns:a16="http://schemas.microsoft.com/office/drawing/2014/main" id="{66E5C0A7-D1ED-1345-EF55-B6E10539D761}"/>
              </a:ext>
            </a:extLst>
          </p:cNvPr>
          <p:cNvSpPr txBox="1"/>
          <p:nvPr/>
        </p:nvSpPr>
        <p:spPr>
          <a:xfrm>
            <a:off x="7754044" y="5645862"/>
            <a:ext cx="1322221" cy="276999"/>
          </a:xfrm>
          <a:prstGeom prst="rect">
            <a:avLst/>
          </a:prstGeom>
          <a:noFill/>
        </p:spPr>
        <p:txBody>
          <a:bodyPr wrap="none" rtlCol="0">
            <a:spAutoFit/>
          </a:bodyPr>
          <a:lstStyle/>
          <a:p>
            <a:r>
              <a:rPr kumimoji="1" lang="en-US" altLang="zh-CN" sz="1200" dirty="0">
                <a:solidFill>
                  <a:schemeClr val="bg1">
                    <a:lumMod val="65000"/>
                  </a:schemeClr>
                </a:solidFill>
                <a:latin typeface="Microsoft YaHei" panose="020B0503020204020204" pitchFamily="34" charset="-122"/>
                <a:ea typeface="Microsoft YaHei" panose="020B0503020204020204" pitchFamily="34" charset="-122"/>
              </a:rPr>
              <a:t>Credit: </a:t>
            </a:r>
            <a:r>
              <a:rPr kumimoji="1" lang="en-US" altLang="zh-CN" sz="1200" dirty="0" err="1">
                <a:solidFill>
                  <a:schemeClr val="bg1">
                    <a:lumMod val="65000"/>
                  </a:schemeClr>
                </a:solidFill>
                <a:latin typeface="Microsoft YaHei" panose="020B0503020204020204" pitchFamily="34" charset="-122"/>
                <a:ea typeface="Microsoft YaHei" panose="020B0503020204020204" pitchFamily="34" charset="-122"/>
              </a:rPr>
              <a:t>Nuwa</a:t>
            </a:r>
            <a:r>
              <a:rPr kumimoji="1" lang="en-US" altLang="zh-CN" sz="1200" dirty="0">
                <a:solidFill>
                  <a:schemeClr val="bg1">
                    <a:lumMod val="65000"/>
                  </a:schemeClr>
                </a:solidFill>
                <a:latin typeface="Microsoft YaHei" panose="020B0503020204020204" pitchFamily="34" charset="-122"/>
                <a:ea typeface="Microsoft YaHei" panose="020B0503020204020204" pitchFamily="34" charset="-122"/>
              </a:rPr>
              <a:t> Xi</a:t>
            </a:r>
            <a:endParaRPr kumimoji="1" lang="zh-CN" altLang="en-US" sz="1200" dirty="0">
              <a:solidFill>
                <a:schemeClr val="bg1">
                  <a:lumMod val="65000"/>
                </a:schemeClr>
              </a:solidFill>
              <a:latin typeface="Microsoft YaHei" panose="020B0503020204020204" pitchFamily="34" charset="-122"/>
              <a:ea typeface="Microsoft YaHei" panose="020B0503020204020204" pitchFamily="34" charset="-122"/>
            </a:endParaRPr>
          </a:p>
        </p:txBody>
      </p:sp>
      <p:sp>
        <p:nvSpPr>
          <p:cNvPr id="12" name="任意形状 11">
            <a:extLst>
              <a:ext uri="{FF2B5EF4-FFF2-40B4-BE49-F238E27FC236}">
                <a16:creationId xmlns:a16="http://schemas.microsoft.com/office/drawing/2014/main" id="{E15B9157-EC6A-31B1-83B6-19311BE91CC5}"/>
              </a:ext>
            </a:extLst>
          </p:cNvPr>
          <p:cNvSpPr/>
          <p:nvPr/>
        </p:nvSpPr>
        <p:spPr>
          <a:xfrm>
            <a:off x="3362900" y="2736587"/>
            <a:ext cx="2015067" cy="1363464"/>
          </a:xfrm>
          <a:custGeom>
            <a:avLst/>
            <a:gdLst>
              <a:gd name="connsiteX0" fmla="*/ 1134533 w 2015067"/>
              <a:gd name="connsiteY0" fmla="*/ 25400 h 1363464"/>
              <a:gd name="connsiteX1" fmla="*/ 1134533 w 2015067"/>
              <a:gd name="connsiteY1" fmla="*/ 25400 h 1363464"/>
              <a:gd name="connsiteX2" fmla="*/ 872067 w 2015067"/>
              <a:gd name="connsiteY2" fmla="*/ 25400 h 1363464"/>
              <a:gd name="connsiteX3" fmla="*/ 812800 w 2015067"/>
              <a:gd name="connsiteY3" fmla="*/ 8466 h 1363464"/>
              <a:gd name="connsiteX4" fmla="*/ 778933 w 2015067"/>
              <a:gd name="connsiteY4" fmla="*/ 0 h 1363464"/>
              <a:gd name="connsiteX5" fmla="*/ 660400 w 2015067"/>
              <a:gd name="connsiteY5" fmla="*/ 8466 h 1363464"/>
              <a:gd name="connsiteX6" fmla="*/ 609600 w 2015067"/>
              <a:gd name="connsiteY6" fmla="*/ 42333 h 1363464"/>
              <a:gd name="connsiteX7" fmla="*/ 474133 w 2015067"/>
              <a:gd name="connsiteY7" fmla="*/ 67733 h 1363464"/>
              <a:gd name="connsiteX8" fmla="*/ 448733 w 2015067"/>
              <a:gd name="connsiteY8" fmla="*/ 93133 h 1363464"/>
              <a:gd name="connsiteX9" fmla="*/ 423333 w 2015067"/>
              <a:gd name="connsiteY9" fmla="*/ 101600 h 1363464"/>
              <a:gd name="connsiteX10" fmla="*/ 313267 w 2015067"/>
              <a:gd name="connsiteY10" fmla="*/ 110066 h 1363464"/>
              <a:gd name="connsiteX11" fmla="*/ 287867 w 2015067"/>
              <a:gd name="connsiteY11" fmla="*/ 127000 h 1363464"/>
              <a:gd name="connsiteX12" fmla="*/ 279400 w 2015067"/>
              <a:gd name="connsiteY12" fmla="*/ 152400 h 1363464"/>
              <a:gd name="connsiteX13" fmla="*/ 211667 w 2015067"/>
              <a:gd name="connsiteY13" fmla="*/ 169333 h 1363464"/>
              <a:gd name="connsiteX14" fmla="*/ 186267 w 2015067"/>
              <a:gd name="connsiteY14" fmla="*/ 177800 h 1363464"/>
              <a:gd name="connsiteX15" fmla="*/ 177800 w 2015067"/>
              <a:gd name="connsiteY15" fmla="*/ 270933 h 1363464"/>
              <a:gd name="connsiteX16" fmla="*/ 169333 w 2015067"/>
              <a:gd name="connsiteY16" fmla="*/ 355600 h 1363464"/>
              <a:gd name="connsiteX17" fmla="*/ 101600 w 2015067"/>
              <a:gd name="connsiteY17" fmla="*/ 414866 h 1363464"/>
              <a:gd name="connsiteX18" fmla="*/ 67733 w 2015067"/>
              <a:gd name="connsiteY18" fmla="*/ 457200 h 1363464"/>
              <a:gd name="connsiteX19" fmla="*/ 59267 w 2015067"/>
              <a:gd name="connsiteY19" fmla="*/ 524933 h 1363464"/>
              <a:gd name="connsiteX20" fmla="*/ 67733 w 2015067"/>
              <a:gd name="connsiteY20" fmla="*/ 550333 h 1363464"/>
              <a:gd name="connsiteX21" fmla="*/ 50800 w 2015067"/>
              <a:gd name="connsiteY21" fmla="*/ 660400 h 1363464"/>
              <a:gd name="connsiteX22" fmla="*/ 16933 w 2015067"/>
              <a:gd name="connsiteY22" fmla="*/ 702733 h 1363464"/>
              <a:gd name="connsiteX23" fmla="*/ 0 w 2015067"/>
              <a:gd name="connsiteY23" fmla="*/ 728133 h 1363464"/>
              <a:gd name="connsiteX24" fmla="*/ 16933 w 2015067"/>
              <a:gd name="connsiteY24" fmla="*/ 846666 h 1363464"/>
              <a:gd name="connsiteX25" fmla="*/ 25400 w 2015067"/>
              <a:gd name="connsiteY25" fmla="*/ 889000 h 1363464"/>
              <a:gd name="connsiteX26" fmla="*/ 33867 w 2015067"/>
              <a:gd name="connsiteY26" fmla="*/ 914400 h 1363464"/>
              <a:gd name="connsiteX27" fmla="*/ 42333 w 2015067"/>
              <a:gd name="connsiteY27" fmla="*/ 948266 h 1363464"/>
              <a:gd name="connsiteX28" fmla="*/ 50800 w 2015067"/>
              <a:gd name="connsiteY28" fmla="*/ 1058333 h 1363464"/>
              <a:gd name="connsiteX29" fmla="*/ 76200 w 2015067"/>
              <a:gd name="connsiteY29" fmla="*/ 1143000 h 1363464"/>
              <a:gd name="connsiteX30" fmla="*/ 84667 w 2015067"/>
              <a:gd name="connsiteY30" fmla="*/ 1168400 h 1363464"/>
              <a:gd name="connsiteX31" fmla="*/ 135467 w 2015067"/>
              <a:gd name="connsiteY31" fmla="*/ 1219200 h 1363464"/>
              <a:gd name="connsiteX32" fmla="*/ 135467 w 2015067"/>
              <a:gd name="connsiteY32" fmla="*/ 1270000 h 1363464"/>
              <a:gd name="connsiteX33" fmla="*/ 143933 w 2015067"/>
              <a:gd name="connsiteY33" fmla="*/ 1329266 h 1363464"/>
              <a:gd name="connsiteX34" fmla="*/ 169333 w 2015067"/>
              <a:gd name="connsiteY34" fmla="*/ 1312333 h 1363464"/>
              <a:gd name="connsiteX35" fmla="*/ 203200 w 2015067"/>
              <a:gd name="connsiteY35" fmla="*/ 1286933 h 1363464"/>
              <a:gd name="connsiteX36" fmla="*/ 237067 w 2015067"/>
              <a:gd name="connsiteY36" fmla="*/ 1278466 h 1363464"/>
              <a:gd name="connsiteX37" fmla="*/ 262467 w 2015067"/>
              <a:gd name="connsiteY37" fmla="*/ 1270000 h 1363464"/>
              <a:gd name="connsiteX38" fmla="*/ 347133 w 2015067"/>
              <a:gd name="connsiteY38" fmla="*/ 1253066 h 1363464"/>
              <a:gd name="connsiteX39" fmla="*/ 584200 w 2015067"/>
              <a:gd name="connsiteY39" fmla="*/ 1270000 h 1363464"/>
              <a:gd name="connsiteX40" fmla="*/ 821267 w 2015067"/>
              <a:gd name="connsiteY40" fmla="*/ 1278466 h 1363464"/>
              <a:gd name="connsiteX41" fmla="*/ 914400 w 2015067"/>
              <a:gd name="connsiteY41" fmla="*/ 1286933 h 1363464"/>
              <a:gd name="connsiteX42" fmla="*/ 1007533 w 2015067"/>
              <a:gd name="connsiteY42" fmla="*/ 1303866 h 1363464"/>
              <a:gd name="connsiteX43" fmla="*/ 1168400 w 2015067"/>
              <a:gd name="connsiteY43" fmla="*/ 1329266 h 1363464"/>
              <a:gd name="connsiteX44" fmla="*/ 1303867 w 2015067"/>
              <a:gd name="connsiteY44" fmla="*/ 1337733 h 1363464"/>
              <a:gd name="connsiteX45" fmla="*/ 1388533 w 2015067"/>
              <a:gd name="connsiteY45" fmla="*/ 1346200 h 1363464"/>
              <a:gd name="connsiteX46" fmla="*/ 1490133 w 2015067"/>
              <a:gd name="connsiteY46" fmla="*/ 1354666 h 1363464"/>
              <a:gd name="connsiteX47" fmla="*/ 1540933 w 2015067"/>
              <a:gd name="connsiteY47" fmla="*/ 1363133 h 1363464"/>
              <a:gd name="connsiteX48" fmla="*/ 1854200 w 2015067"/>
              <a:gd name="connsiteY48" fmla="*/ 1346200 h 1363464"/>
              <a:gd name="connsiteX49" fmla="*/ 1888067 w 2015067"/>
              <a:gd name="connsiteY49" fmla="*/ 1337733 h 1363464"/>
              <a:gd name="connsiteX50" fmla="*/ 1938867 w 2015067"/>
              <a:gd name="connsiteY50" fmla="*/ 1261533 h 1363464"/>
              <a:gd name="connsiteX51" fmla="*/ 1955800 w 2015067"/>
              <a:gd name="connsiteY51" fmla="*/ 1236133 h 1363464"/>
              <a:gd name="connsiteX52" fmla="*/ 1981200 w 2015067"/>
              <a:gd name="connsiteY52" fmla="*/ 1210733 h 1363464"/>
              <a:gd name="connsiteX53" fmla="*/ 1981200 w 2015067"/>
              <a:gd name="connsiteY53" fmla="*/ 1109133 h 1363464"/>
              <a:gd name="connsiteX54" fmla="*/ 1972733 w 2015067"/>
              <a:gd name="connsiteY54" fmla="*/ 1083733 h 1363464"/>
              <a:gd name="connsiteX55" fmla="*/ 1964267 w 2015067"/>
              <a:gd name="connsiteY55" fmla="*/ 1058333 h 1363464"/>
              <a:gd name="connsiteX56" fmla="*/ 1981200 w 2015067"/>
              <a:gd name="connsiteY56" fmla="*/ 999066 h 1363464"/>
              <a:gd name="connsiteX57" fmla="*/ 1989667 w 2015067"/>
              <a:gd name="connsiteY57" fmla="*/ 948266 h 1363464"/>
              <a:gd name="connsiteX58" fmla="*/ 2006600 w 2015067"/>
              <a:gd name="connsiteY58" fmla="*/ 880533 h 1363464"/>
              <a:gd name="connsiteX59" fmla="*/ 2015067 w 2015067"/>
              <a:gd name="connsiteY59" fmla="*/ 846666 h 1363464"/>
              <a:gd name="connsiteX60" fmla="*/ 2006600 w 2015067"/>
              <a:gd name="connsiteY60" fmla="*/ 745066 h 1363464"/>
              <a:gd name="connsiteX61" fmla="*/ 1998133 w 2015067"/>
              <a:gd name="connsiteY61" fmla="*/ 719666 h 1363464"/>
              <a:gd name="connsiteX62" fmla="*/ 1938867 w 2015067"/>
              <a:gd name="connsiteY62" fmla="*/ 643466 h 1363464"/>
              <a:gd name="connsiteX63" fmla="*/ 1930400 w 2015067"/>
              <a:gd name="connsiteY63" fmla="*/ 618066 h 1363464"/>
              <a:gd name="connsiteX64" fmla="*/ 1905000 w 2015067"/>
              <a:gd name="connsiteY64" fmla="*/ 601133 h 1363464"/>
              <a:gd name="connsiteX65" fmla="*/ 1854200 w 2015067"/>
              <a:gd name="connsiteY65" fmla="*/ 584200 h 1363464"/>
              <a:gd name="connsiteX66" fmla="*/ 1820333 w 2015067"/>
              <a:gd name="connsiteY66" fmla="*/ 550333 h 1363464"/>
              <a:gd name="connsiteX67" fmla="*/ 1794933 w 2015067"/>
              <a:gd name="connsiteY67" fmla="*/ 508000 h 1363464"/>
              <a:gd name="connsiteX68" fmla="*/ 1769533 w 2015067"/>
              <a:gd name="connsiteY68" fmla="*/ 457200 h 1363464"/>
              <a:gd name="connsiteX69" fmla="*/ 1744133 w 2015067"/>
              <a:gd name="connsiteY69" fmla="*/ 440266 h 1363464"/>
              <a:gd name="connsiteX70" fmla="*/ 1727200 w 2015067"/>
              <a:gd name="connsiteY70" fmla="*/ 414866 h 1363464"/>
              <a:gd name="connsiteX71" fmla="*/ 1676400 w 2015067"/>
              <a:gd name="connsiteY71" fmla="*/ 364066 h 1363464"/>
              <a:gd name="connsiteX72" fmla="*/ 1617133 w 2015067"/>
              <a:gd name="connsiteY72" fmla="*/ 287866 h 1363464"/>
              <a:gd name="connsiteX73" fmla="*/ 1566333 w 2015067"/>
              <a:gd name="connsiteY73" fmla="*/ 220133 h 1363464"/>
              <a:gd name="connsiteX74" fmla="*/ 1540933 w 2015067"/>
              <a:gd name="connsiteY74" fmla="*/ 211666 h 1363464"/>
              <a:gd name="connsiteX75" fmla="*/ 1515533 w 2015067"/>
              <a:gd name="connsiteY75" fmla="*/ 194733 h 1363464"/>
              <a:gd name="connsiteX76" fmla="*/ 1464733 w 2015067"/>
              <a:gd name="connsiteY76" fmla="*/ 177800 h 1363464"/>
              <a:gd name="connsiteX77" fmla="*/ 1439333 w 2015067"/>
              <a:gd name="connsiteY77" fmla="*/ 169333 h 1363464"/>
              <a:gd name="connsiteX78" fmla="*/ 1388533 w 2015067"/>
              <a:gd name="connsiteY78" fmla="*/ 143933 h 1363464"/>
              <a:gd name="connsiteX79" fmla="*/ 1363133 w 2015067"/>
              <a:gd name="connsiteY79" fmla="*/ 118533 h 1363464"/>
              <a:gd name="connsiteX80" fmla="*/ 1337733 w 2015067"/>
              <a:gd name="connsiteY80" fmla="*/ 101600 h 1363464"/>
              <a:gd name="connsiteX81" fmla="*/ 1320800 w 2015067"/>
              <a:gd name="connsiteY81" fmla="*/ 76200 h 1363464"/>
              <a:gd name="connsiteX82" fmla="*/ 1278467 w 2015067"/>
              <a:gd name="connsiteY82" fmla="*/ 42333 h 1363464"/>
              <a:gd name="connsiteX83" fmla="*/ 1227667 w 2015067"/>
              <a:gd name="connsiteY83" fmla="*/ 25400 h 1363464"/>
              <a:gd name="connsiteX84" fmla="*/ 1134533 w 2015067"/>
              <a:gd name="connsiteY84" fmla="*/ 25400 h 1363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015067" h="1363464">
                <a:moveTo>
                  <a:pt x="1134533" y="25400"/>
                </a:moveTo>
                <a:lnTo>
                  <a:pt x="1134533" y="25400"/>
                </a:lnTo>
                <a:cubicBezTo>
                  <a:pt x="1006273" y="37059"/>
                  <a:pt x="1034179" y="38909"/>
                  <a:pt x="872067" y="25400"/>
                </a:cubicBezTo>
                <a:cubicBezTo>
                  <a:pt x="853381" y="23843"/>
                  <a:pt x="830955" y="13653"/>
                  <a:pt x="812800" y="8466"/>
                </a:cubicBezTo>
                <a:cubicBezTo>
                  <a:pt x="801611" y="5269"/>
                  <a:pt x="790222" y="2822"/>
                  <a:pt x="778933" y="0"/>
                </a:cubicBezTo>
                <a:cubicBezTo>
                  <a:pt x="739422" y="2822"/>
                  <a:pt x="699740" y="3838"/>
                  <a:pt x="660400" y="8466"/>
                </a:cubicBezTo>
                <a:cubicBezTo>
                  <a:pt x="617758" y="13483"/>
                  <a:pt x="649203" y="20332"/>
                  <a:pt x="609600" y="42333"/>
                </a:cubicBezTo>
                <a:cubicBezTo>
                  <a:pt x="569800" y="64444"/>
                  <a:pt x="516325" y="63514"/>
                  <a:pt x="474133" y="67733"/>
                </a:cubicBezTo>
                <a:cubicBezTo>
                  <a:pt x="465666" y="76200"/>
                  <a:pt x="458696" y="86491"/>
                  <a:pt x="448733" y="93133"/>
                </a:cubicBezTo>
                <a:cubicBezTo>
                  <a:pt x="441307" y="98084"/>
                  <a:pt x="432189" y="100493"/>
                  <a:pt x="423333" y="101600"/>
                </a:cubicBezTo>
                <a:cubicBezTo>
                  <a:pt x="386820" y="106164"/>
                  <a:pt x="349956" y="107244"/>
                  <a:pt x="313267" y="110066"/>
                </a:cubicBezTo>
                <a:cubicBezTo>
                  <a:pt x="304800" y="115711"/>
                  <a:pt x="294224" y="119054"/>
                  <a:pt x="287867" y="127000"/>
                </a:cubicBezTo>
                <a:cubicBezTo>
                  <a:pt x="282292" y="133969"/>
                  <a:pt x="287202" y="148066"/>
                  <a:pt x="279400" y="152400"/>
                </a:cubicBezTo>
                <a:cubicBezTo>
                  <a:pt x="259056" y="163702"/>
                  <a:pt x="233745" y="161973"/>
                  <a:pt x="211667" y="169333"/>
                </a:cubicBezTo>
                <a:lnTo>
                  <a:pt x="186267" y="177800"/>
                </a:lnTo>
                <a:cubicBezTo>
                  <a:pt x="148341" y="215723"/>
                  <a:pt x="177800" y="177451"/>
                  <a:pt x="177800" y="270933"/>
                </a:cubicBezTo>
                <a:cubicBezTo>
                  <a:pt x="177800" y="299296"/>
                  <a:pt x="175711" y="327963"/>
                  <a:pt x="169333" y="355600"/>
                </a:cubicBezTo>
                <a:cubicBezTo>
                  <a:pt x="162136" y="386787"/>
                  <a:pt x="118817" y="397648"/>
                  <a:pt x="101600" y="414866"/>
                </a:cubicBezTo>
                <a:cubicBezTo>
                  <a:pt x="77472" y="438996"/>
                  <a:pt x="89095" y="425158"/>
                  <a:pt x="67733" y="457200"/>
                </a:cubicBezTo>
                <a:cubicBezTo>
                  <a:pt x="64911" y="479778"/>
                  <a:pt x="59267" y="502180"/>
                  <a:pt x="59267" y="524933"/>
                </a:cubicBezTo>
                <a:cubicBezTo>
                  <a:pt x="59267" y="533858"/>
                  <a:pt x="67733" y="541408"/>
                  <a:pt x="67733" y="550333"/>
                </a:cubicBezTo>
                <a:cubicBezTo>
                  <a:pt x="67733" y="561669"/>
                  <a:pt x="61026" y="636540"/>
                  <a:pt x="50800" y="660400"/>
                </a:cubicBezTo>
                <a:cubicBezTo>
                  <a:pt x="38771" y="688468"/>
                  <a:pt x="33742" y="681722"/>
                  <a:pt x="16933" y="702733"/>
                </a:cubicBezTo>
                <a:cubicBezTo>
                  <a:pt x="10576" y="710679"/>
                  <a:pt x="5644" y="719666"/>
                  <a:pt x="0" y="728133"/>
                </a:cubicBezTo>
                <a:cubicBezTo>
                  <a:pt x="7358" y="786994"/>
                  <a:pt x="7170" y="792968"/>
                  <a:pt x="16933" y="846666"/>
                </a:cubicBezTo>
                <a:cubicBezTo>
                  <a:pt x="19507" y="860825"/>
                  <a:pt x="21910" y="875039"/>
                  <a:pt x="25400" y="889000"/>
                </a:cubicBezTo>
                <a:cubicBezTo>
                  <a:pt x="27565" y="897658"/>
                  <a:pt x="31415" y="905819"/>
                  <a:pt x="33867" y="914400"/>
                </a:cubicBezTo>
                <a:cubicBezTo>
                  <a:pt x="37064" y="925588"/>
                  <a:pt x="39511" y="936977"/>
                  <a:pt x="42333" y="948266"/>
                </a:cubicBezTo>
                <a:cubicBezTo>
                  <a:pt x="45155" y="984955"/>
                  <a:pt x="46500" y="1021788"/>
                  <a:pt x="50800" y="1058333"/>
                </a:cubicBezTo>
                <a:cubicBezTo>
                  <a:pt x="53126" y="1078106"/>
                  <a:pt x="71647" y="1129342"/>
                  <a:pt x="76200" y="1143000"/>
                </a:cubicBezTo>
                <a:cubicBezTo>
                  <a:pt x="79022" y="1151467"/>
                  <a:pt x="78356" y="1162089"/>
                  <a:pt x="84667" y="1168400"/>
                </a:cubicBezTo>
                <a:lnTo>
                  <a:pt x="135467" y="1219200"/>
                </a:lnTo>
                <a:cubicBezTo>
                  <a:pt x="158043" y="1286933"/>
                  <a:pt x="135467" y="1202267"/>
                  <a:pt x="135467" y="1270000"/>
                </a:cubicBezTo>
                <a:cubicBezTo>
                  <a:pt x="135467" y="1289956"/>
                  <a:pt x="141111" y="1309511"/>
                  <a:pt x="143933" y="1329266"/>
                </a:cubicBezTo>
                <a:cubicBezTo>
                  <a:pt x="152400" y="1323622"/>
                  <a:pt x="161053" y="1318247"/>
                  <a:pt x="169333" y="1312333"/>
                </a:cubicBezTo>
                <a:cubicBezTo>
                  <a:pt x="180816" y="1304131"/>
                  <a:pt x="190579" y="1293244"/>
                  <a:pt x="203200" y="1286933"/>
                </a:cubicBezTo>
                <a:cubicBezTo>
                  <a:pt x="213608" y="1281729"/>
                  <a:pt x="225878" y="1281663"/>
                  <a:pt x="237067" y="1278466"/>
                </a:cubicBezTo>
                <a:cubicBezTo>
                  <a:pt x="245648" y="1276014"/>
                  <a:pt x="253771" y="1272007"/>
                  <a:pt x="262467" y="1270000"/>
                </a:cubicBezTo>
                <a:cubicBezTo>
                  <a:pt x="290511" y="1263528"/>
                  <a:pt x="347133" y="1253066"/>
                  <a:pt x="347133" y="1253066"/>
                </a:cubicBezTo>
                <a:cubicBezTo>
                  <a:pt x="451949" y="1274030"/>
                  <a:pt x="380637" y="1262017"/>
                  <a:pt x="584200" y="1270000"/>
                </a:cubicBezTo>
                <a:lnTo>
                  <a:pt x="821267" y="1278466"/>
                </a:lnTo>
                <a:cubicBezTo>
                  <a:pt x="852311" y="1281288"/>
                  <a:pt x="883441" y="1283291"/>
                  <a:pt x="914400" y="1286933"/>
                </a:cubicBezTo>
                <a:cubicBezTo>
                  <a:pt x="953444" y="1291527"/>
                  <a:pt x="970120" y="1297264"/>
                  <a:pt x="1007533" y="1303866"/>
                </a:cubicBezTo>
                <a:cubicBezTo>
                  <a:pt x="1015369" y="1305249"/>
                  <a:pt x="1141085" y="1326891"/>
                  <a:pt x="1168400" y="1329266"/>
                </a:cubicBezTo>
                <a:cubicBezTo>
                  <a:pt x="1213474" y="1333185"/>
                  <a:pt x="1258756" y="1334263"/>
                  <a:pt x="1303867" y="1337733"/>
                </a:cubicBezTo>
                <a:cubicBezTo>
                  <a:pt x="1332146" y="1339908"/>
                  <a:pt x="1360287" y="1343632"/>
                  <a:pt x="1388533" y="1346200"/>
                </a:cubicBezTo>
                <a:lnTo>
                  <a:pt x="1490133" y="1354666"/>
                </a:lnTo>
                <a:cubicBezTo>
                  <a:pt x="1507066" y="1357488"/>
                  <a:pt x="1523766" y="1363133"/>
                  <a:pt x="1540933" y="1363133"/>
                </a:cubicBezTo>
                <a:cubicBezTo>
                  <a:pt x="1658872" y="1363133"/>
                  <a:pt x="1748765" y="1367286"/>
                  <a:pt x="1854200" y="1346200"/>
                </a:cubicBezTo>
                <a:cubicBezTo>
                  <a:pt x="1865610" y="1343918"/>
                  <a:pt x="1876778" y="1340555"/>
                  <a:pt x="1888067" y="1337733"/>
                </a:cubicBezTo>
                <a:lnTo>
                  <a:pt x="1938867" y="1261533"/>
                </a:lnTo>
                <a:cubicBezTo>
                  <a:pt x="1944511" y="1253066"/>
                  <a:pt x="1948605" y="1243328"/>
                  <a:pt x="1955800" y="1236133"/>
                </a:cubicBezTo>
                <a:lnTo>
                  <a:pt x="1981200" y="1210733"/>
                </a:lnTo>
                <a:cubicBezTo>
                  <a:pt x="2003777" y="1143000"/>
                  <a:pt x="2003778" y="1176866"/>
                  <a:pt x="1981200" y="1109133"/>
                </a:cubicBezTo>
                <a:lnTo>
                  <a:pt x="1972733" y="1083733"/>
                </a:lnTo>
                <a:lnTo>
                  <a:pt x="1964267" y="1058333"/>
                </a:lnTo>
                <a:cubicBezTo>
                  <a:pt x="1972335" y="1034127"/>
                  <a:pt x="1975885" y="1025640"/>
                  <a:pt x="1981200" y="999066"/>
                </a:cubicBezTo>
                <a:cubicBezTo>
                  <a:pt x="1984567" y="982232"/>
                  <a:pt x="1986070" y="965052"/>
                  <a:pt x="1989667" y="948266"/>
                </a:cubicBezTo>
                <a:cubicBezTo>
                  <a:pt x="1994543" y="925510"/>
                  <a:pt x="2000956" y="903111"/>
                  <a:pt x="2006600" y="880533"/>
                </a:cubicBezTo>
                <a:lnTo>
                  <a:pt x="2015067" y="846666"/>
                </a:lnTo>
                <a:cubicBezTo>
                  <a:pt x="2012245" y="812799"/>
                  <a:pt x="2011092" y="778752"/>
                  <a:pt x="2006600" y="745066"/>
                </a:cubicBezTo>
                <a:cubicBezTo>
                  <a:pt x="2005420" y="736220"/>
                  <a:pt x="2003084" y="727092"/>
                  <a:pt x="1998133" y="719666"/>
                </a:cubicBezTo>
                <a:cubicBezTo>
                  <a:pt x="1968911" y="675833"/>
                  <a:pt x="1961413" y="711100"/>
                  <a:pt x="1938867" y="643466"/>
                </a:cubicBezTo>
                <a:cubicBezTo>
                  <a:pt x="1936045" y="634999"/>
                  <a:pt x="1935975" y="625035"/>
                  <a:pt x="1930400" y="618066"/>
                </a:cubicBezTo>
                <a:cubicBezTo>
                  <a:pt x="1924043" y="610120"/>
                  <a:pt x="1914299" y="605266"/>
                  <a:pt x="1905000" y="601133"/>
                </a:cubicBezTo>
                <a:cubicBezTo>
                  <a:pt x="1888689" y="593884"/>
                  <a:pt x="1854200" y="584200"/>
                  <a:pt x="1854200" y="584200"/>
                </a:cubicBezTo>
                <a:cubicBezTo>
                  <a:pt x="1842911" y="572911"/>
                  <a:pt x="1825381" y="565479"/>
                  <a:pt x="1820333" y="550333"/>
                </a:cubicBezTo>
                <a:cubicBezTo>
                  <a:pt x="1809343" y="517360"/>
                  <a:pt x="1818178" y="531243"/>
                  <a:pt x="1794933" y="508000"/>
                </a:cubicBezTo>
                <a:cubicBezTo>
                  <a:pt x="1788047" y="487339"/>
                  <a:pt x="1785948" y="473615"/>
                  <a:pt x="1769533" y="457200"/>
                </a:cubicBezTo>
                <a:cubicBezTo>
                  <a:pt x="1762338" y="450005"/>
                  <a:pt x="1752600" y="445911"/>
                  <a:pt x="1744133" y="440266"/>
                </a:cubicBezTo>
                <a:cubicBezTo>
                  <a:pt x="1738489" y="431799"/>
                  <a:pt x="1733960" y="422471"/>
                  <a:pt x="1727200" y="414866"/>
                </a:cubicBezTo>
                <a:cubicBezTo>
                  <a:pt x="1711290" y="396967"/>
                  <a:pt x="1689684" y="383991"/>
                  <a:pt x="1676400" y="364066"/>
                </a:cubicBezTo>
                <a:cubicBezTo>
                  <a:pt x="1635891" y="303303"/>
                  <a:pt x="1656924" y="327657"/>
                  <a:pt x="1617133" y="287866"/>
                </a:cubicBezTo>
                <a:cubicBezTo>
                  <a:pt x="1607795" y="259848"/>
                  <a:pt x="1602818" y="232295"/>
                  <a:pt x="1566333" y="220133"/>
                </a:cubicBezTo>
                <a:cubicBezTo>
                  <a:pt x="1557866" y="217311"/>
                  <a:pt x="1548915" y="215657"/>
                  <a:pt x="1540933" y="211666"/>
                </a:cubicBezTo>
                <a:cubicBezTo>
                  <a:pt x="1531832" y="207115"/>
                  <a:pt x="1524832" y="198866"/>
                  <a:pt x="1515533" y="194733"/>
                </a:cubicBezTo>
                <a:cubicBezTo>
                  <a:pt x="1499222" y="187484"/>
                  <a:pt x="1481666" y="183444"/>
                  <a:pt x="1464733" y="177800"/>
                </a:cubicBezTo>
                <a:cubicBezTo>
                  <a:pt x="1456266" y="174978"/>
                  <a:pt x="1446759" y="174283"/>
                  <a:pt x="1439333" y="169333"/>
                </a:cubicBezTo>
                <a:cubicBezTo>
                  <a:pt x="1406507" y="147450"/>
                  <a:pt x="1423586" y="155618"/>
                  <a:pt x="1388533" y="143933"/>
                </a:cubicBezTo>
                <a:cubicBezTo>
                  <a:pt x="1380066" y="135466"/>
                  <a:pt x="1372331" y="126198"/>
                  <a:pt x="1363133" y="118533"/>
                </a:cubicBezTo>
                <a:cubicBezTo>
                  <a:pt x="1355316" y="112019"/>
                  <a:pt x="1344928" y="108795"/>
                  <a:pt x="1337733" y="101600"/>
                </a:cubicBezTo>
                <a:cubicBezTo>
                  <a:pt x="1330538" y="94405"/>
                  <a:pt x="1327157" y="84146"/>
                  <a:pt x="1320800" y="76200"/>
                </a:cubicBezTo>
                <a:cubicBezTo>
                  <a:pt x="1311093" y="64065"/>
                  <a:pt x="1292126" y="48404"/>
                  <a:pt x="1278467" y="42333"/>
                </a:cubicBezTo>
                <a:cubicBezTo>
                  <a:pt x="1262156" y="35084"/>
                  <a:pt x="1245516" y="25400"/>
                  <a:pt x="1227667" y="25400"/>
                </a:cubicBezTo>
                <a:lnTo>
                  <a:pt x="1134533" y="25400"/>
                </a:lnTo>
                <a:close/>
              </a:path>
            </a:pathLst>
          </a:custGeom>
          <a:gradFill>
            <a:gsLst>
              <a:gs pos="0">
                <a:srgbClr val="FCF1EB">
                  <a:alpha val="44000"/>
                </a:srgbClr>
              </a:gs>
              <a:gs pos="35000">
                <a:srgbClr val="A88DEB">
                  <a:alpha val="46000"/>
                </a:srgbClr>
              </a:gs>
              <a:gs pos="69000">
                <a:srgbClr val="EEA0C6">
                  <a:alpha val="45002"/>
                </a:srgbClr>
              </a:gs>
              <a:gs pos="100000">
                <a:srgbClr val="BFF9FF">
                  <a:alpha val="31166"/>
                </a:srgbClr>
              </a:gs>
            </a:gsLst>
            <a:lin ang="5400000" scaled="1"/>
          </a:gradFill>
          <a:ln w="25400">
            <a:gradFill>
              <a:gsLst>
                <a:gs pos="0">
                  <a:srgbClr val="FCF1EB"/>
                </a:gs>
                <a:gs pos="35000">
                  <a:srgbClr val="A88DEB"/>
                </a:gs>
                <a:gs pos="69000">
                  <a:srgbClr val="EEA0C6"/>
                </a:gs>
                <a:gs pos="100000">
                  <a:srgbClr val="BFF9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椭圆 12">
            <a:extLst>
              <a:ext uri="{FF2B5EF4-FFF2-40B4-BE49-F238E27FC236}">
                <a16:creationId xmlns:a16="http://schemas.microsoft.com/office/drawing/2014/main" id="{AF0206D1-5C50-E993-281B-95DC3E8AC64F}"/>
              </a:ext>
            </a:extLst>
          </p:cNvPr>
          <p:cNvSpPr>
            <a:spLocks noChangeAspect="1"/>
          </p:cNvSpPr>
          <p:nvPr/>
        </p:nvSpPr>
        <p:spPr>
          <a:xfrm>
            <a:off x="4401841" y="2720485"/>
            <a:ext cx="90000" cy="90000"/>
          </a:xfrm>
          <a:prstGeom prst="ellipse">
            <a:avLst/>
          </a:prstGeom>
          <a:solidFill>
            <a:schemeClr val="bg1">
              <a:lumMod val="85000"/>
            </a:schemeClr>
          </a:solidFill>
          <a:ln w="25400">
            <a:gradFill>
              <a:gsLst>
                <a:gs pos="0">
                  <a:srgbClr val="FCF1EB"/>
                </a:gs>
                <a:gs pos="35000">
                  <a:srgbClr val="A88DEB"/>
                </a:gs>
                <a:gs pos="69000">
                  <a:srgbClr val="EEA0C6"/>
                </a:gs>
                <a:gs pos="100000">
                  <a:srgbClr val="BFF9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椭圆 13">
            <a:extLst>
              <a:ext uri="{FF2B5EF4-FFF2-40B4-BE49-F238E27FC236}">
                <a16:creationId xmlns:a16="http://schemas.microsoft.com/office/drawing/2014/main" id="{68820427-6028-5FF7-1475-5510841B2B6F}"/>
              </a:ext>
            </a:extLst>
          </p:cNvPr>
          <p:cNvSpPr>
            <a:spLocks noChangeAspect="1"/>
          </p:cNvSpPr>
          <p:nvPr/>
        </p:nvSpPr>
        <p:spPr>
          <a:xfrm>
            <a:off x="8211969" y="2678397"/>
            <a:ext cx="90000" cy="90000"/>
          </a:xfrm>
          <a:prstGeom prst="ellipse">
            <a:avLst/>
          </a:prstGeom>
          <a:solidFill>
            <a:schemeClr val="bg1">
              <a:lumMod val="85000"/>
            </a:schemeClr>
          </a:solidFill>
          <a:ln w="25400">
            <a:gradFill>
              <a:gsLst>
                <a:gs pos="0">
                  <a:srgbClr val="FCF1EB"/>
                </a:gs>
                <a:gs pos="35000">
                  <a:srgbClr val="A88DEB"/>
                </a:gs>
                <a:gs pos="69000">
                  <a:srgbClr val="EEA0C6"/>
                </a:gs>
                <a:gs pos="100000">
                  <a:srgbClr val="BFF9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任意形状 14">
            <a:extLst>
              <a:ext uri="{FF2B5EF4-FFF2-40B4-BE49-F238E27FC236}">
                <a16:creationId xmlns:a16="http://schemas.microsoft.com/office/drawing/2014/main" id="{4A4AF98A-D643-68F9-6446-C71F8241A128}"/>
              </a:ext>
            </a:extLst>
          </p:cNvPr>
          <p:cNvSpPr/>
          <p:nvPr/>
        </p:nvSpPr>
        <p:spPr>
          <a:xfrm>
            <a:off x="8204053" y="2720485"/>
            <a:ext cx="1378118" cy="1089515"/>
          </a:xfrm>
          <a:custGeom>
            <a:avLst/>
            <a:gdLst>
              <a:gd name="connsiteX0" fmla="*/ 44597 w 1378118"/>
              <a:gd name="connsiteY0" fmla="*/ 0 h 1052512"/>
              <a:gd name="connsiteX1" fmla="*/ 44597 w 1378118"/>
              <a:gd name="connsiteY1" fmla="*/ 0 h 1052512"/>
              <a:gd name="connsiteX2" fmla="*/ 35072 w 1378118"/>
              <a:gd name="connsiteY2" fmla="*/ 233362 h 1052512"/>
              <a:gd name="connsiteX3" fmla="*/ 25547 w 1378118"/>
              <a:gd name="connsiteY3" fmla="*/ 381000 h 1052512"/>
              <a:gd name="connsiteX4" fmla="*/ 20785 w 1378118"/>
              <a:gd name="connsiteY4" fmla="*/ 433387 h 1052512"/>
              <a:gd name="connsiteX5" fmla="*/ 11260 w 1378118"/>
              <a:gd name="connsiteY5" fmla="*/ 552450 h 1052512"/>
              <a:gd name="connsiteX6" fmla="*/ 6497 w 1378118"/>
              <a:gd name="connsiteY6" fmla="*/ 642937 h 1052512"/>
              <a:gd name="connsiteX7" fmla="*/ 1735 w 1378118"/>
              <a:gd name="connsiteY7" fmla="*/ 709612 h 1052512"/>
              <a:gd name="connsiteX8" fmla="*/ 25547 w 1378118"/>
              <a:gd name="connsiteY8" fmla="*/ 719137 h 1052512"/>
              <a:gd name="connsiteX9" fmla="*/ 63647 w 1378118"/>
              <a:gd name="connsiteY9" fmla="*/ 723900 h 1052512"/>
              <a:gd name="connsiteX10" fmla="*/ 101747 w 1378118"/>
              <a:gd name="connsiteY10" fmla="*/ 733425 h 1052512"/>
              <a:gd name="connsiteX11" fmla="*/ 139847 w 1378118"/>
              <a:gd name="connsiteY11" fmla="*/ 738187 h 1052512"/>
              <a:gd name="connsiteX12" fmla="*/ 177947 w 1378118"/>
              <a:gd name="connsiteY12" fmla="*/ 747712 h 1052512"/>
              <a:gd name="connsiteX13" fmla="*/ 196997 w 1378118"/>
              <a:gd name="connsiteY13" fmla="*/ 752475 h 1052512"/>
              <a:gd name="connsiteX14" fmla="*/ 216047 w 1378118"/>
              <a:gd name="connsiteY14" fmla="*/ 762000 h 1052512"/>
              <a:gd name="connsiteX15" fmla="*/ 244622 w 1378118"/>
              <a:gd name="connsiteY15" fmla="*/ 771525 h 1052512"/>
              <a:gd name="connsiteX16" fmla="*/ 258910 w 1378118"/>
              <a:gd name="connsiteY16" fmla="*/ 776287 h 1052512"/>
              <a:gd name="connsiteX17" fmla="*/ 297010 w 1378118"/>
              <a:gd name="connsiteY17" fmla="*/ 800100 h 1052512"/>
              <a:gd name="connsiteX18" fmla="*/ 320822 w 1378118"/>
              <a:gd name="connsiteY18" fmla="*/ 804862 h 1052512"/>
              <a:gd name="connsiteX19" fmla="*/ 377972 w 1378118"/>
              <a:gd name="connsiteY19" fmla="*/ 828675 h 1052512"/>
              <a:gd name="connsiteX20" fmla="*/ 425597 w 1378118"/>
              <a:gd name="connsiteY20" fmla="*/ 842962 h 1052512"/>
              <a:gd name="connsiteX21" fmla="*/ 516085 w 1378118"/>
              <a:gd name="connsiteY21" fmla="*/ 857250 h 1052512"/>
              <a:gd name="connsiteX22" fmla="*/ 549422 w 1378118"/>
              <a:gd name="connsiteY22" fmla="*/ 866775 h 1052512"/>
              <a:gd name="connsiteX23" fmla="*/ 577997 w 1378118"/>
              <a:gd name="connsiteY23" fmla="*/ 876300 h 1052512"/>
              <a:gd name="connsiteX24" fmla="*/ 597047 w 1378118"/>
              <a:gd name="connsiteY24" fmla="*/ 881062 h 1052512"/>
              <a:gd name="connsiteX25" fmla="*/ 635147 w 1378118"/>
              <a:gd name="connsiteY25" fmla="*/ 895350 h 1052512"/>
              <a:gd name="connsiteX26" fmla="*/ 673247 w 1378118"/>
              <a:gd name="connsiteY26" fmla="*/ 904875 h 1052512"/>
              <a:gd name="connsiteX27" fmla="*/ 716110 w 1378118"/>
              <a:gd name="connsiteY27" fmla="*/ 919162 h 1052512"/>
              <a:gd name="connsiteX28" fmla="*/ 749447 w 1378118"/>
              <a:gd name="connsiteY28" fmla="*/ 933450 h 1052512"/>
              <a:gd name="connsiteX29" fmla="*/ 773260 w 1378118"/>
              <a:gd name="connsiteY29" fmla="*/ 942975 h 1052512"/>
              <a:gd name="connsiteX30" fmla="*/ 792310 w 1378118"/>
              <a:gd name="connsiteY30" fmla="*/ 947737 h 1052512"/>
              <a:gd name="connsiteX31" fmla="*/ 806597 w 1378118"/>
              <a:gd name="connsiteY31" fmla="*/ 952500 h 1052512"/>
              <a:gd name="connsiteX32" fmla="*/ 825647 w 1378118"/>
              <a:gd name="connsiteY32" fmla="*/ 957262 h 1052512"/>
              <a:gd name="connsiteX33" fmla="*/ 839935 w 1378118"/>
              <a:gd name="connsiteY33" fmla="*/ 962025 h 1052512"/>
              <a:gd name="connsiteX34" fmla="*/ 863747 w 1378118"/>
              <a:gd name="connsiteY34" fmla="*/ 966787 h 1052512"/>
              <a:gd name="connsiteX35" fmla="*/ 878035 w 1378118"/>
              <a:gd name="connsiteY35" fmla="*/ 976312 h 1052512"/>
              <a:gd name="connsiteX36" fmla="*/ 897085 w 1378118"/>
              <a:gd name="connsiteY36" fmla="*/ 981075 h 1052512"/>
              <a:gd name="connsiteX37" fmla="*/ 949472 w 1378118"/>
              <a:gd name="connsiteY37" fmla="*/ 995362 h 1052512"/>
              <a:gd name="connsiteX38" fmla="*/ 997097 w 1378118"/>
              <a:gd name="connsiteY38" fmla="*/ 1004887 h 1052512"/>
              <a:gd name="connsiteX39" fmla="*/ 1011385 w 1378118"/>
              <a:gd name="connsiteY39" fmla="*/ 1014412 h 1052512"/>
              <a:gd name="connsiteX40" fmla="*/ 1030435 w 1378118"/>
              <a:gd name="connsiteY40" fmla="*/ 1019175 h 1052512"/>
              <a:gd name="connsiteX41" fmla="*/ 1078060 w 1378118"/>
              <a:gd name="connsiteY41" fmla="*/ 1028700 h 1052512"/>
              <a:gd name="connsiteX42" fmla="*/ 1111397 w 1378118"/>
              <a:gd name="connsiteY42" fmla="*/ 1038225 h 1052512"/>
              <a:gd name="connsiteX43" fmla="*/ 1135210 w 1378118"/>
              <a:gd name="connsiteY43" fmla="*/ 1042987 h 1052512"/>
              <a:gd name="connsiteX44" fmla="*/ 1182835 w 1378118"/>
              <a:gd name="connsiteY44" fmla="*/ 1052512 h 1052512"/>
              <a:gd name="connsiteX45" fmla="*/ 1187597 w 1378118"/>
              <a:gd name="connsiteY45" fmla="*/ 1033462 h 1052512"/>
              <a:gd name="connsiteX46" fmla="*/ 1192360 w 1378118"/>
              <a:gd name="connsiteY46" fmla="*/ 1019175 h 1052512"/>
              <a:gd name="connsiteX47" fmla="*/ 1197122 w 1378118"/>
              <a:gd name="connsiteY47" fmla="*/ 981075 h 1052512"/>
              <a:gd name="connsiteX48" fmla="*/ 1206647 w 1378118"/>
              <a:gd name="connsiteY48" fmla="*/ 947737 h 1052512"/>
              <a:gd name="connsiteX49" fmla="*/ 1216172 w 1378118"/>
              <a:gd name="connsiteY49" fmla="*/ 885825 h 1052512"/>
              <a:gd name="connsiteX50" fmla="*/ 1220935 w 1378118"/>
              <a:gd name="connsiteY50" fmla="*/ 871537 h 1052512"/>
              <a:gd name="connsiteX51" fmla="*/ 1235222 w 1378118"/>
              <a:gd name="connsiteY51" fmla="*/ 795337 h 1052512"/>
              <a:gd name="connsiteX52" fmla="*/ 1244747 w 1378118"/>
              <a:gd name="connsiteY52" fmla="*/ 771525 h 1052512"/>
              <a:gd name="connsiteX53" fmla="*/ 1259035 w 1378118"/>
              <a:gd name="connsiteY53" fmla="*/ 714375 h 1052512"/>
              <a:gd name="connsiteX54" fmla="*/ 1263797 w 1378118"/>
              <a:gd name="connsiteY54" fmla="*/ 700087 h 1052512"/>
              <a:gd name="connsiteX55" fmla="*/ 1268560 w 1378118"/>
              <a:gd name="connsiteY55" fmla="*/ 685800 h 1052512"/>
              <a:gd name="connsiteX56" fmla="*/ 1278085 w 1378118"/>
              <a:gd name="connsiteY56" fmla="*/ 633412 h 1052512"/>
              <a:gd name="connsiteX57" fmla="*/ 1287610 w 1378118"/>
              <a:gd name="connsiteY57" fmla="*/ 585787 h 1052512"/>
              <a:gd name="connsiteX58" fmla="*/ 1292372 w 1378118"/>
              <a:gd name="connsiteY58" fmla="*/ 571500 h 1052512"/>
              <a:gd name="connsiteX59" fmla="*/ 1311422 w 1378118"/>
              <a:gd name="connsiteY59" fmla="*/ 509587 h 1052512"/>
              <a:gd name="connsiteX60" fmla="*/ 1316185 w 1378118"/>
              <a:gd name="connsiteY60" fmla="*/ 476250 h 1052512"/>
              <a:gd name="connsiteX61" fmla="*/ 1335235 w 1378118"/>
              <a:gd name="connsiteY61" fmla="*/ 419100 h 1052512"/>
              <a:gd name="connsiteX62" fmla="*/ 1339997 w 1378118"/>
              <a:gd name="connsiteY62" fmla="*/ 390525 h 1052512"/>
              <a:gd name="connsiteX63" fmla="*/ 1344760 w 1378118"/>
              <a:gd name="connsiteY63" fmla="*/ 376237 h 1052512"/>
              <a:gd name="connsiteX64" fmla="*/ 1354285 w 1378118"/>
              <a:gd name="connsiteY64" fmla="*/ 338137 h 1052512"/>
              <a:gd name="connsiteX65" fmla="*/ 1359047 w 1378118"/>
              <a:gd name="connsiteY65" fmla="*/ 323850 h 1052512"/>
              <a:gd name="connsiteX66" fmla="*/ 1373335 w 1378118"/>
              <a:gd name="connsiteY66" fmla="*/ 271462 h 1052512"/>
              <a:gd name="connsiteX67" fmla="*/ 1373335 w 1378118"/>
              <a:gd name="connsiteY67" fmla="*/ 219075 h 1052512"/>
              <a:gd name="connsiteX68" fmla="*/ 1349522 w 1378118"/>
              <a:gd name="connsiteY68" fmla="*/ 214312 h 1052512"/>
              <a:gd name="connsiteX69" fmla="*/ 1320947 w 1378118"/>
              <a:gd name="connsiteY69" fmla="*/ 209550 h 1052512"/>
              <a:gd name="connsiteX70" fmla="*/ 1297135 w 1378118"/>
              <a:gd name="connsiteY70" fmla="*/ 204787 h 1052512"/>
              <a:gd name="connsiteX71" fmla="*/ 1263797 w 1378118"/>
              <a:gd name="connsiteY71" fmla="*/ 200025 h 1052512"/>
              <a:gd name="connsiteX72" fmla="*/ 1244747 w 1378118"/>
              <a:gd name="connsiteY72" fmla="*/ 195262 h 1052512"/>
              <a:gd name="connsiteX73" fmla="*/ 1216172 w 1378118"/>
              <a:gd name="connsiteY73" fmla="*/ 190500 h 1052512"/>
              <a:gd name="connsiteX74" fmla="*/ 1173310 w 1378118"/>
              <a:gd name="connsiteY74" fmla="*/ 180975 h 1052512"/>
              <a:gd name="connsiteX75" fmla="*/ 1149497 w 1378118"/>
              <a:gd name="connsiteY75" fmla="*/ 176212 h 1052512"/>
              <a:gd name="connsiteX76" fmla="*/ 1130447 w 1378118"/>
              <a:gd name="connsiteY76" fmla="*/ 171450 h 1052512"/>
              <a:gd name="connsiteX77" fmla="*/ 1097110 w 1378118"/>
              <a:gd name="connsiteY77" fmla="*/ 161925 h 1052512"/>
              <a:gd name="connsiteX78" fmla="*/ 1044722 w 1378118"/>
              <a:gd name="connsiteY78" fmla="*/ 152400 h 1052512"/>
              <a:gd name="connsiteX79" fmla="*/ 1001860 w 1378118"/>
              <a:gd name="connsiteY79" fmla="*/ 142875 h 1052512"/>
              <a:gd name="connsiteX80" fmla="*/ 963760 w 1378118"/>
              <a:gd name="connsiteY80" fmla="*/ 133350 h 1052512"/>
              <a:gd name="connsiteX81" fmla="*/ 944710 w 1378118"/>
              <a:gd name="connsiteY81" fmla="*/ 128587 h 1052512"/>
              <a:gd name="connsiteX82" fmla="*/ 868510 w 1378118"/>
              <a:gd name="connsiteY82" fmla="*/ 114300 h 1052512"/>
              <a:gd name="connsiteX83" fmla="*/ 830410 w 1378118"/>
              <a:gd name="connsiteY83" fmla="*/ 109537 h 1052512"/>
              <a:gd name="connsiteX84" fmla="*/ 639910 w 1378118"/>
              <a:gd name="connsiteY84" fmla="*/ 90487 h 1052512"/>
              <a:gd name="connsiteX85" fmla="*/ 544660 w 1378118"/>
              <a:gd name="connsiteY85" fmla="*/ 80962 h 1052512"/>
              <a:gd name="connsiteX86" fmla="*/ 501797 w 1378118"/>
              <a:gd name="connsiteY86" fmla="*/ 76200 h 1052512"/>
              <a:gd name="connsiteX87" fmla="*/ 477985 w 1378118"/>
              <a:gd name="connsiteY87" fmla="*/ 71437 h 1052512"/>
              <a:gd name="connsiteX88" fmla="*/ 420835 w 1378118"/>
              <a:gd name="connsiteY88" fmla="*/ 66675 h 1052512"/>
              <a:gd name="connsiteX89" fmla="*/ 392260 w 1378118"/>
              <a:gd name="connsiteY89" fmla="*/ 61912 h 1052512"/>
              <a:gd name="connsiteX90" fmla="*/ 320822 w 1378118"/>
              <a:gd name="connsiteY90" fmla="*/ 52387 h 1052512"/>
              <a:gd name="connsiteX91" fmla="*/ 277960 w 1378118"/>
              <a:gd name="connsiteY91" fmla="*/ 47625 h 1052512"/>
              <a:gd name="connsiteX92" fmla="*/ 196997 w 1378118"/>
              <a:gd name="connsiteY92" fmla="*/ 33337 h 1052512"/>
              <a:gd name="connsiteX93" fmla="*/ 139847 w 1378118"/>
              <a:gd name="connsiteY93" fmla="*/ 23812 h 1052512"/>
              <a:gd name="connsiteX94" fmla="*/ 120797 w 1378118"/>
              <a:gd name="connsiteY94" fmla="*/ 19050 h 1052512"/>
              <a:gd name="connsiteX95" fmla="*/ 54122 w 1378118"/>
              <a:gd name="connsiteY95" fmla="*/ 9525 h 1052512"/>
              <a:gd name="connsiteX96" fmla="*/ 44597 w 1378118"/>
              <a:gd name="connsiteY96" fmla="*/ 0 h 10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378118" h="1052512">
                <a:moveTo>
                  <a:pt x="44597" y="0"/>
                </a:moveTo>
                <a:lnTo>
                  <a:pt x="44597" y="0"/>
                </a:lnTo>
                <a:cubicBezTo>
                  <a:pt x="33406" y="123109"/>
                  <a:pt x="43620" y="-1703"/>
                  <a:pt x="35072" y="233362"/>
                </a:cubicBezTo>
                <a:cubicBezTo>
                  <a:pt x="34061" y="261165"/>
                  <a:pt x="28066" y="349507"/>
                  <a:pt x="25547" y="381000"/>
                </a:cubicBezTo>
                <a:cubicBezTo>
                  <a:pt x="24149" y="398478"/>
                  <a:pt x="21991" y="415894"/>
                  <a:pt x="20785" y="433387"/>
                </a:cubicBezTo>
                <a:cubicBezTo>
                  <a:pt x="12887" y="547909"/>
                  <a:pt x="21054" y="483882"/>
                  <a:pt x="11260" y="552450"/>
                </a:cubicBezTo>
                <a:cubicBezTo>
                  <a:pt x="9672" y="582612"/>
                  <a:pt x="8324" y="612788"/>
                  <a:pt x="6497" y="642937"/>
                </a:cubicBezTo>
                <a:cubicBezTo>
                  <a:pt x="5149" y="665178"/>
                  <a:pt x="-3669" y="687996"/>
                  <a:pt x="1735" y="709612"/>
                </a:cubicBezTo>
                <a:cubicBezTo>
                  <a:pt x="3808" y="717906"/>
                  <a:pt x="17217" y="717215"/>
                  <a:pt x="25547" y="719137"/>
                </a:cubicBezTo>
                <a:cubicBezTo>
                  <a:pt x="38018" y="722015"/>
                  <a:pt x="50947" y="722312"/>
                  <a:pt x="63647" y="723900"/>
                </a:cubicBezTo>
                <a:cubicBezTo>
                  <a:pt x="81028" y="729693"/>
                  <a:pt x="80407" y="730142"/>
                  <a:pt x="101747" y="733425"/>
                </a:cubicBezTo>
                <a:cubicBezTo>
                  <a:pt x="114397" y="735371"/>
                  <a:pt x="127197" y="736241"/>
                  <a:pt x="139847" y="738187"/>
                </a:cubicBezTo>
                <a:cubicBezTo>
                  <a:pt x="171305" y="743027"/>
                  <a:pt x="154292" y="740953"/>
                  <a:pt x="177947" y="747712"/>
                </a:cubicBezTo>
                <a:cubicBezTo>
                  <a:pt x="184241" y="749510"/>
                  <a:pt x="190868" y="750177"/>
                  <a:pt x="196997" y="752475"/>
                </a:cubicBezTo>
                <a:cubicBezTo>
                  <a:pt x="203644" y="754968"/>
                  <a:pt x="209455" y="759363"/>
                  <a:pt x="216047" y="762000"/>
                </a:cubicBezTo>
                <a:cubicBezTo>
                  <a:pt x="225369" y="765729"/>
                  <a:pt x="235097" y="768350"/>
                  <a:pt x="244622" y="771525"/>
                </a:cubicBezTo>
                <a:lnTo>
                  <a:pt x="258910" y="776287"/>
                </a:lnTo>
                <a:cubicBezTo>
                  <a:pt x="267581" y="782068"/>
                  <a:pt x="289829" y="797228"/>
                  <a:pt x="297010" y="800100"/>
                </a:cubicBezTo>
                <a:cubicBezTo>
                  <a:pt x="304526" y="803106"/>
                  <a:pt x="312885" y="803275"/>
                  <a:pt x="320822" y="804862"/>
                </a:cubicBezTo>
                <a:cubicBezTo>
                  <a:pt x="400374" y="844638"/>
                  <a:pt x="328737" y="812263"/>
                  <a:pt x="377972" y="828675"/>
                </a:cubicBezTo>
                <a:cubicBezTo>
                  <a:pt x="415031" y="841028"/>
                  <a:pt x="387976" y="836692"/>
                  <a:pt x="425597" y="842962"/>
                </a:cubicBezTo>
                <a:cubicBezTo>
                  <a:pt x="445890" y="846344"/>
                  <a:pt x="503198" y="852954"/>
                  <a:pt x="516085" y="857250"/>
                </a:cubicBezTo>
                <a:cubicBezTo>
                  <a:pt x="564118" y="873260"/>
                  <a:pt x="489597" y="848827"/>
                  <a:pt x="549422" y="866775"/>
                </a:cubicBezTo>
                <a:cubicBezTo>
                  <a:pt x="559039" y="869660"/>
                  <a:pt x="568256" y="873865"/>
                  <a:pt x="577997" y="876300"/>
                </a:cubicBezTo>
                <a:cubicBezTo>
                  <a:pt x="584347" y="877887"/>
                  <a:pt x="590753" y="879264"/>
                  <a:pt x="597047" y="881062"/>
                </a:cubicBezTo>
                <a:cubicBezTo>
                  <a:pt x="641114" y="893652"/>
                  <a:pt x="569775" y="875235"/>
                  <a:pt x="635147" y="895350"/>
                </a:cubicBezTo>
                <a:cubicBezTo>
                  <a:pt x="647659" y="899200"/>
                  <a:pt x="661092" y="900013"/>
                  <a:pt x="673247" y="904875"/>
                </a:cubicBezTo>
                <a:cubicBezTo>
                  <a:pt x="703137" y="916831"/>
                  <a:pt x="688766" y="912327"/>
                  <a:pt x="716110" y="919162"/>
                </a:cubicBezTo>
                <a:cubicBezTo>
                  <a:pt x="741220" y="935903"/>
                  <a:pt x="718695" y="923199"/>
                  <a:pt x="749447" y="933450"/>
                </a:cubicBezTo>
                <a:cubicBezTo>
                  <a:pt x="757557" y="936154"/>
                  <a:pt x="765150" y="940272"/>
                  <a:pt x="773260" y="942975"/>
                </a:cubicBezTo>
                <a:cubicBezTo>
                  <a:pt x="779470" y="945045"/>
                  <a:pt x="786016" y="945939"/>
                  <a:pt x="792310" y="947737"/>
                </a:cubicBezTo>
                <a:cubicBezTo>
                  <a:pt x="797137" y="949116"/>
                  <a:pt x="801770" y="951121"/>
                  <a:pt x="806597" y="952500"/>
                </a:cubicBezTo>
                <a:cubicBezTo>
                  <a:pt x="812891" y="954298"/>
                  <a:pt x="819353" y="955464"/>
                  <a:pt x="825647" y="957262"/>
                </a:cubicBezTo>
                <a:cubicBezTo>
                  <a:pt x="830474" y="958641"/>
                  <a:pt x="835065" y="960807"/>
                  <a:pt x="839935" y="962025"/>
                </a:cubicBezTo>
                <a:cubicBezTo>
                  <a:pt x="847788" y="963988"/>
                  <a:pt x="855810" y="965200"/>
                  <a:pt x="863747" y="966787"/>
                </a:cubicBezTo>
                <a:cubicBezTo>
                  <a:pt x="868510" y="969962"/>
                  <a:pt x="872774" y="974057"/>
                  <a:pt x="878035" y="976312"/>
                </a:cubicBezTo>
                <a:cubicBezTo>
                  <a:pt x="884051" y="978890"/>
                  <a:pt x="890791" y="979277"/>
                  <a:pt x="897085" y="981075"/>
                </a:cubicBezTo>
                <a:cubicBezTo>
                  <a:pt x="936599" y="992365"/>
                  <a:pt x="873101" y="978391"/>
                  <a:pt x="949472" y="995362"/>
                </a:cubicBezTo>
                <a:cubicBezTo>
                  <a:pt x="965276" y="998874"/>
                  <a:pt x="997097" y="1004887"/>
                  <a:pt x="997097" y="1004887"/>
                </a:cubicBezTo>
                <a:cubicBezTo>
                  <a:pt x="1001860" y="1008062"/>
                  <a:pt x="1006124" y="1012157"/>
                  <a:pt x="1011385" y="1014412"/>
                </a:cubicBezTo>
                <a:cubicBezTo>
                  <a:pt x="1017401" y="1016990"/>
                  <a:pt x="1024035" y="1017803"/>
                  <a:pt x="1030435" y="1019175"/>
                </a:cubicBezTo>
                <a:cubicBezTo>
                  <a:pt x="1046265" y="1022567"/>
                  <a:pt x="1062701" y="1023581"/>
                  <a:pt x="1078060" y="1028700"/>
                </a:cubicBezTo>
                <a:cubicBezTo>
                  <a:pt x="1093965" y="1034001"/>
                  <a:pt x="1093464" y="1034240"/>
                  <a:pt x="1111397" y="1038225"/>
                </a:cubicBezTo>
                <a:cubicBezTo>
                  <a:pt x="1119299" y="1039981"/>
                  <a:pt x="1127357" y="1041024"/>
                  <a:pt x="1135210" y="1042987"/>
                </a:cubicBezTo>
                <a:cubicBezTo>
                  <a:pt x="1179549" y="1054072"/>
                  <a:pt x="1101140" y="1040843"/>
                  <a:pt x="1182835" y="1052512"/>
                </a:cubicBezTo>
                <a:cubicBezTo>
                  <a:pt x="1184422" y="1046162"/>
                  <a:pt x="1185799" y="1039756"/>
                  <a:pt x="1187597" y="1033462"/>
                </a:cubicBezTo>
                <a:cubicBezTo>
                  <a:pt x="1188976" y="1028635"/>
                  <a:pt x="1191462" y="1024114"/>
                  <a:pt x="1192360" y="1019175"/>
                </a:cubicBezTo>
                <a:cubicBezTo>
                  <a:pt x="1194650" y="1006583"/>
                  <a:pt x="1195018" y="993700"/>
                  <a:pt x="1197122" y="981075"/>
                </a:cubicBezTo>
                <a:cubicBezTo>
                  <a:pt x="1199114" y="969122"/>
                  <a:pt x="1202875" y="959056"/>
                  <a:pt x="1206647" y="947737"/>
                </a:cubicBezTo>
                <a:cubicBezTo>
                  <a:pt x="1209538" y="924613"/>
                  <a:pt x="1210719" y="907636"/>
                  <a:pt x="1216172" y="885825"/>
                </a:cubicBezTo>
                <a:cubicBezTo>
                  <a:pt x="1217390" y="880955"/>
                  <a:pt x="1219347" y="876300"/>
                  <a:pt x="1220935" y="871537"/>
                </a:cubicBezTo>
                <a:cubicBezTo>
                  <a:pt x="1222243" y="863692"/>
                  <a:pt x="1228926" y="814225"/>
                  <a:pt x="1235222" y="795337"/>
                </a:cubicBezTo>
                <a:cubicBezTo>
                  <a:pt x="1237925" y="787227"/>
                  <a:pt x="1241572" y="779462"/>
                  <a:pt x="1244747" y="771525"/>
                </a:cubicBezTo>
                <a:cubicBezTo>
                  <a:pt x="1251161" y="733043"/>
                  <a:pt x="1246456" y="752114"/>
                  <a:pt x="1259035" y="714375"/>
                </a:cubicBezTo>
                <a:lnTo>
                  <a:pt x="1263797" y="700087"/>
                </a:lnTo>
                <a:lnTo>
                  <a:pt x="1268560" y="685800"/>
                </a:lnTo>
                <a:cubicBezTo>
                  <a:pt x="1277915" y="620304"/>
                  <a:pt x="1268460" y="678325"/>
                  <a:pt x="1278085" y="633412"/>
                </a:cubicBezTo>
                <a:cubicBezTo>
                  <a:pt x="1281477" y="617582"/>
                  <a:pt x="1282491" y="601146"/>
                  <a:pt x="1287610" y="585787"/>
                </a:cubicBezTo>
                <a:cubicBezTo>
                  <a:pt x="1289197" y="581025"/>
                  <a:pt x="1291051" y="576343"/>
                  <a:pt x="1292372" y="571500"/>
                </a:cubicBezTo>
                <a:cubicBezTo>
                  <a:pt x="1307283" y="516824"/>
                  <a:pt x="1294872" y="550963"/>
                  <a:pt x="1311422" y="509587"/>
                </a:cubicBezTo>
                <a:cubicBezTo>
                  <a:pt x="1313010" y="498475"/>
                  <a:pt x="1314177" y="487294"/>
                  <a:pt x="1316185" y="476250"/>
                </a:cubicBezTo>
                <a:cubicBezTo>
                  <a:pt x="1319815" y="456285"/>
                  <a:pt x="1327749" y="437815"/>
                  <a:pt x="1335235" y="419100"/>
                </a:cubicBezTo>
                <a:cubicBezTo>
                  <a:pt x="1336822" y="409575"/>
                  <a:pt x="1337902" y="399951"/>
                  <a:pt x="1339997" y="390525"/>
                </a:cubicBezTo>
                <a:cubicBezTo>
                  <a:pt x="1341086" y="385624"/>
                  <a:pt x="1343439" y="381080"/>
                  <a:pt x="1344760" y="376237"/>
                </a:cubicBezTo>
                <a:cubicBezTo>
                  <a:pt x="1348205" y="363607"/>
                  <a:pt x="1350146" y="350556"/>
                  <a:pt x="1354285" y="338137"/>
                </a:cubicBezTo>
                <a:cubicBezTo>
                  <a:pt x="1355872" y="333375"/>
                  <a:pt x="1357726" y="328693"/>
                  <a:pt x="1359047" y="323850"/>
                </a:cubicBezTo>
                <a:cubicBezTo>
                  <a:pt x="1375157" y="264779"/>
                  <a:pt x="1362374" y="304344"/>
                  <a:pt x="1373335" y="271462"/>
                </a:cubicBezTo>
                <a:cubicBezTo>
                  <a:pt x="1373834" y="267971"/>
                  <a:pt x="1383845" y="227833"/>
                  <a:pt x="1373335" y="219075"/>
                </a:cubicBezTo>
                <a:cubicBezTo>
                  <a:pt x="1367116" y="213893"/>
                  <a:pt x="1357486" y="215760"/>
                  <a:pt x="1349522" y="214312"/>
                </a:cubicBezTo>
                <a:cubicBezTo>
                  <a:pt x="1340021" y="212585"/>
                  <a:pt x="1330448" y="211277"/>
                  <a:pt x="1320947" y="209550"/>
                </a:cubicBezTo>
                <a:cubicBezTo>
                  <a:pt x="1312983" y="208102"/>
                  <a:pt x="1305119" y="206118"/>
                  <a:pt x="1297135" y="204787"/>
                </a:cubicBezTo>
                <a:cubicBezTo>
                  <a:pt x="1286062" y="202942"/>
                  <a:pt x="1274841" y="202033"/>
                  <a:pt x="1263797" y="200025"/>
                </a:cubicBezTo>
                <a:cubicBezTo>
                  <a:pt x="1257357" y="198854"/>
                  <a:pt x="1251165" y="196546"/>
                  <a:pt x="1244747" y="195262"/>
                </a:cubicBezTo>
                <a:cubicBezTo>
                  <a:pt x="1235278" y="193368"/>
                  <a:pt x="1225673" y="192227"/>
                  <a:pt x="1216172" y="190500"/>
                </a:cubicBezTo>
                <a:cubicBezTo>
                  <a:pt x="1176708" y="183325"/>
                  <a:pt x="1207679" y="188613"/>
                  <a:pt x="1173310" y="180975"/>
                </a:cubicBezTo>
                <a:cubicBezTo>
                  <a:pt x="1165408" y="179219"/>
                  <a:pt x="1157399" y="177968"/>
                  <a:pt x="1149497" y="176212"/>
                </a:cubicBezTo>
                <a:cubicBezTo>
                  <a:pt x="1143107" y="174792"/>
                  <a:pt x="1136741" y="173248"/>
                  <a:pt x="1130447" y="171450"/>
                </a:cubicBezTo>
                <a:cubicBezTo>
                  <a:pt x="1102585" y="163489"/>
                  <a:pt x="1130634" y="169375"/>
                  <a:pt x="1097110" y="161925"/>
                </a:cubicBezTo>
                <a:cubicBezTo>
                  <a:pt x="1077126" y="157484"/>
                  <a:pt x="1065419" y="155849"/>
                  <a:pt x="1044722" y="152400"/>
                </a:cubicBezTo>
                <a:cubicBezTo>
                  <a:pt x="1014304" y="142259"/>
                  <a:pt x="1048794" y="152932"/>
                  <a:pt x="1001860" y="142875"/>
                </a:cubicBezTo>
                <a:cubicBezTo>
                  <a:pt x="989060" y="140132"/>
                  <a:pt x="976460" y="136525"/>
                  <a:pt x="963760" y="133350"/>
                </a:cubicBezTo>
                <a:cubicBezTo>
                  <a:pt x="957410" y="131762"/>
                  <a:pt x="951128" y="129871"/>
                  <a:pt x="944710" y="128587"/>
                </a:cubicBezTo>
                <a:cubicBezTo>
                  <a:pt x="918710" y="123387"/>
                  <a:pt x="894508" y="118014"/>
                  <a:pt x="868510" y="114300"/>
                </a:cubicBezTo>
                <a:cubicBezTo>
                  <a:pt x="855840" y="112490"/>
                  <a:pt x="843124" y="111004"/>
                  <a:pt x="830410" y="109537"/>
                </a:cubicBezTo>
                <a:cubicBezTo>
                  <a:pt x="719322" y="96719"/>
                  <a:pt x="761740" y="101908"/>
                  <a:pt x="639910" y="90487"/>
                </a:cubicBezTo>
                <a:lnTo>
                  <a:pt x="544660" y="80962"/>
                </a:lnTo>
                <a:cubicBezTo>
                  <a:pt x="530372" y="79375"/>
                  <a:pt x="516028" y="78233"/>
                  <a:pt x="501797" y="76200"/>
                </a:cubicBezTo>
                <a:cubicBezTo>
                  <a:pt x="493784" y="75055"/>
                  <a:pt x="486024" y="72383"/>
                  <a:pt x="477985" y="71437"/>
                </a:cubicBezTo>
                <a:cubicBezTo>
                  <a:pt x="459000" y="69203"/>
                  <a:pt x="439885" y="68262"/>
                  <a:pt x="420835" y="66675"/>
                </a:cubicBezTo>
                <a:lnTo>
                  <a:pt x="392260" y="61912"/>
                </a:lnTo>
                <a:cubicBezTo>
                  <a:pt x="369027" y="58338"/>
                  <a:pt x="344093" y="55125"/>
                  <a:pt x="320822" y="52387"/>
                </a:cubicBezTo>
                <a:cubicBezTo>
                  <a:pt x="306545" y="50707"/>
                  <a:pt x="292191" y="49658"/>
                  <a:pt x="277960" y="47625"/>
                </a:cubicBezTo>
                <a:cubicBezTo>
                  <a:pt x="187546" y="34709"/>
                  <a:pt x="250343" y="42751"/>
                  <a:pt x="196997" y="33337"/>
                </a:cubicBezTo>
                <a:cubicBezTo>
                  <a:pt x="177978" y="29981"/>
                  <a:pt x="158583" y="28496"/>
                  <a:pt x="139847" y="23812"/>
                </a:cubicBezTo>
                <a:cubicBezTo>
                  <a:pt x="133497" y="22225"/>
                  <a:pt x="127215" y="20334"/>
                  <a:pt x="120797" y="19050"/>
                </a:cubicBezTo>
                <a:cubicBezTo>
                  <a:pt x="97895" y="14470"/>
                  <a:pt x="77551" y="12453"/>
                  <a:pt x="54122" y="9525"/>
                </a:cubicBezTo>
                <a:cubicBezTo>
                  <a:pt x="31628" y="3901"/>
                  <a:pt x="46184" y="1587"/>
                  <a:pt x="44597" y="0"/>
                </a:cubicBezTo>
                <a:close/>
              </a:path>
            </a:pathLst>
          </a:custGeom>
          <a:gradFill>
            <a:gsLst>
              <a:gs pos="0">
                <a:srgbClr val="FCF1EB">
                  <a:alpha val="44000"/>
                </a:srgbClr>
              </a:gs>
              <a:gs pos="35000">
                <a:srgbClr val="A88DEB">
                  <a:alpha val="46000"/>
                </a:srgbClr>
              </a:gs>
              <a:gs pos="69000">
                <a:srgbClr val="EEA0C6">
                  <a:alpha val="45002"/>
                </a:srgbClr>
              </a:gs>
              <a:gs pos="100000">
                <a:srgbClr val="BFF9FF">
                  <a:alpha val="31166"/>
                </a:srgbClr>
              </a:gs>
            </a:gsLst>
            <a:lin ang="5400000" scaled="1"/>
          </a:gradFill>
          <a:ln w="25400">
            <a:gradFill>
              <a:gsLst>
                <a:gs pos="0">
                  <a:srgbClr val="FCF1EB"/>
                </a:gs>
                <a:gs pos="35000">
                  <a:srgbClr val="A88DEB"/>
                </a:gs>
                <a:gs pos="69000">
                  <a:srgbClr val="EEA0C6"/>
                </a:gs>
                <a:gs pos="100000">
                  <a:srgbClr val="BFF9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74558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1.47451E-17 7.80626E-18 L 1.47451E-17 0.00023 C -0.00677 0.00046 -0.01341 0.00162 -0.02018 0.00116 C -0.02161 0.00116 -0.02292 -0.00046 -0.02435 -0.00116 L -0.02643 -0.00231 C -0.02799 -0.00208 -0.02982 -0.00231 -0.03125 -0.00116 C -0.03255 -0.00023 -0.03294 0.00255 -0.03411 0.0037 C -0.03672 0.00694 -0.03542 0.00579 -0.03828 0.00741 C -0.04401 0.00417 -0.04102 0.00463 -0.04727 0.00625 C -0.0543 0.01042 -0.05 0.0088 -0.06042 0.00741 C -0.06211 0.00833 -0.06328 0.0088 -0.06458 0.01111 C -0.06523 0.01227 -0.06562 0.01366 -0.06602 0.01481 C -0.06654 0.01736 -0.06654 0.01968 -0.0681 0.02106 C -0.0694 0.02222 -0.07227 0.02338 -0.07227 0.02361 C -0.07279 0.02523 -0.07422 0.02963 -0.07435 0.03218 C -0.07487 0.03935 -0.07331 0.04745 -0.07643 0.05301 C -0.07708 0.05417 -0.07786 0.05463 -0.07852 0.05556 C -0.0819 0.06458 -0.07773 0.05324 -0.08125 0.06412 C -0.08177 0.06551 -0.08229 0.06667 -0.08268 0.06782 C -0.08294 0.06991 -0.0832 0.07199 -0.08333 0.07407 C -0.08372 0.07778 -0.08372 0.08148 -0.08411 0.08519 C -0.08424 0.08634 -0.08437 0.08773 -0.08477 0.08889 C -0.08529 0.09028 -0.0862 0.0912 -0.08685 0.09259 C -0.08737 0.09375 -0.08789 0.09491 -0.08828 0.0963 C -0.0888 0.09861 -0.08958 0.1037 -0.08958 0.10394 C -0.08919 0.10625 -0.08854 0.10856 -0.08828 0.11111 C -0.08802 0.11343 -0.08776 0.11597 -0.0875 0.11852 C -0.08724 0.12269 -0.08724 0.12662 -0.08685 0.13079 C -0.08646 0.13542 -0.08542 0.13866 -0.08477 0.14306 C -0.08451 0.14491 -0.08437 0.14653 -0.08411 0.14815 C -0.08385 0.14931 -0.08359 0.15046 -0.08333 0.15185 C -0.08294 0.15509 -0.08255 0.15833 -0.08203 0.16157 C -0.08177 0.16296 -0.08151 0.16412 -0.08125 0.16528 C -0.08099 0.16713 -0.08047 0.17199 -0.07995 0.17407 C -0.07956 0.17523 -0.07891 0.17639 -0.07852 0.17778 C -0.07799 0.18009 -0.07708 0.18519 -0.07708 0.18542 C -0.07643 0.18426 -0.07578 0.18333 -0.075 0.18264 C -0.06276 0.17014 -0.05286 0.18079 -0.03477 0.18148 C -0.03177 0.18171 -0.02878 0.18194 -0.02578 0.18264 C -0.02474 0.18287 -0.02396 0.1838 -0.02292 0.1838 C -0.01875 0.18449 -0.01458 0.18472 -0.01042 0.18519 C -0.00299 0.18773 -0.0112 0.18519 0.0013 0.1875 C 0.00273 0.18773 0.00417 0.18843 0.00547 0.18889 C 0.00742 0.18935 0.00924 0.18958 0.01107 0.19005 C 0.0138 0.19074 0.01667 0.1919 0.0194 0.19259 C 0.02148 0.19282 0.02357 0.19329 0.02565 0.19375 C 0.02708 0.19398 0.02839 0.19468 0.02982 0.19491 C 0.03281 0.1956 0.03581 0.19583 0.0388 0.1963 C 0.04401 0.19769 0.04375 0.19838 0.05 0.1963 C 0.05143 0.19583 0.05286 0.19514 0.05417 0.19375 L 0.06042 0.18634 C 0.06107 0.18542 0.06172 0.18426 0.0625 0.1838 C 0.06315 0.18356 0.06393 0.1831 0.06458 0.18264 C 0.06615 0.18148 0.0681 0.17963 0.0694 0.17778 C 0.07435 0.1706 0.06654 0.18032 0.07292 0.17269 C 0.07331 0.17153 0.07396 0.17037 0.07422 0.16898 C 0.07487 0.16667 0.07565 0.16157 0.07565 0.16181 C 0.07591 0.14884 0.07643 0.13611 0.07643 0.12338 C 0.07643 0.11806 0.07604 0.11273 0.07565 0.10741 C 0.07552 0.10602 0.07539 0.10486 0.075 0.1037 C 0.07435 0.10162 0.0724 0.09977 0.07148 0.09884 C 0.07122 0.09745 0.07122 0.09606 0.07083 0.09514 C 0.06927 0.0912 0.06797 0.09005 0.06589 0.08773 C 0.06549 0.08634 0.0651 0.08519 0.06458 0.08403 C 0.06419 0.0831 0.06328 0.08264 0.06315 0.08148 C 0.06289 0.07616 0.06367 0.07245 0.06458 0.06782 C 0.06432 0.06551 0.06445 0.06273 0.0638 0.06042 C 0.06354 0.05926 0.0625 0.0588 0.06172 0.0581 C 0.06016 0.05671 0.05781 0.05625 0.05625 0.05556 C 0.05547 0.05532 0.05482 0.05463 0.05417 0.0544 C 0.05169 0.05 0.05339 0.05231 0.04857 0.04931 L 0.04857 0.04954 L 0.04648 0.04699 C 0.04258 0.03634 0.04727 0.04977 0.0444 0.03958 C 0.04401 0.03819 0.04336 0.03704 0.04297 0.03588 C 0.04128 0.02963 0.04388 0.03241 0.03958 0.02477 C 0.03906 0.02384 0.0388 0.02269 0.03815 0.02222 C 0.03568 0.02014 0.03372 0.01991 0.03125 0.01852 C 0.02982 0.01782 0.02826 0.01759 0.02708 0.01597 L 0.025 0.01366 C 0.02409 0.01111 0.0237 0.00764 0.02214 0.00625 C 0.02031 0.00463 0.01875 0.00139 0.01667 0.00116 L 1.47451E-17 7.80626E-18 Z " pathEditMode="relative" rAng="0" ptsTypes="AAAAAAAAAAAAAAAAAAAAAAAAAAAAAAAAAAAAAAAAAAAAAAAAAAAAAAAAAAAAAAAAAAAAAAAAAAAAAAAAAAA">
                                      <p:cBhvr>
                                        <p:cTn id="6" dur="5000" fill="hold"/>
                                        <p:tgtEl>
                                          <p:spTgt spid="13"/>
                                        </p:tgtEl>
                                        <p:attrNameLst>
                                          <p:attrName>ppt_x</p:attrName>
                                          <p:attrName>ppt_y</p:attrName>
                                        </p:attrNameLst>
                                      </p:cBhvr>
                                      <p:rCtr x="-664" y="9745"/>
                                    </p:animMotion>
                                  </p:childTnLst>
                                </p:cTn>
                              </p:par>
                              <p:par>
                                <p:cTn id="7" presetID="0" presetClass="path" presetSubtype="0" accel="50000" decel="50000" fill="hold" grpId="0" nodeType="withEffect">
                                  <p:stCondLst>
                                    <p:cond delay="0"/>
                                  </p:stCondLst>
                                  <p:childTnLst>
                                    <p:animMotion origin="layout" path="M 0 0 L 0 0 C 0 0.00185 0.00013 0.00416 0.00026 0.00601 C 0.00039 0.00694 0.00078 0.0074 0.00078 0.00833 C 0.00078 0.04699 0.00065 0.02453 0 0.04351 C -0.00026 0.04768 -0.00026 0.05208 -0.00052 0.05601 C -0.00065 0.06088 -0.00091 0.06157 -0.0013 0.06574 C -0.00143 0.06759 -0.00143 0.06967 -0.00156 0.07129 C -0.00221 0.0787 -0.00182 0.0706 -0.00234 0.07963 C -0.00273 0.08495 -0.00273 0.08865 -0.00313 0.09351 C -0.00326 0.0949 -0.00352 0.09583 -0.00365 0.09722 C -0.00378 0.09838 -0.00391 0.1 -0.00391 0.10138 C -0.00326 0.10532 -0.00404 0.10254 -0.00052 0.10463 L 0.00182 0.10601 C 0.00234 0.10648 0.00273 0.10648 0.00312 0.10694 C 0.00417 0.1081 0.0056 0.11018 0.00703 0.11111 C 0.00742 0.11134 0.00807 0.11157 0.00859 0.11157 C 0.00963 0.1125 0.01068 0.11342 0.01172 0.11435 C 0.0125 0.1155 0.01341 0.11666 0.01432 0.11713 C 0.01497 0.11759 0.01562 0.11759 0.01641 0.11805 C 0.01667 0.11851 0.01706 0.11898 0.01745 0.11944 C 0.01953 0.12106 0.01914 0.12037 0.02109 0.12129 C 0.02187 0.12175 0.02253 0.12245 0.02344 0.12268 C 0.02396 0.12314 0.02448 0.12314 0.025 0.12361 C 0.02578 0.12384 0.02643 0.12453 0.02734 0.125 L 0.03047 0.12638 C 0.03099 0.12638 0.03151 0.12662 0.03203 0.12685 C 0.03281 0.12731 0.03346 0.128 0.03437 0.12824 C 0.0349 0.1287 0.03542 0.1287 0.03594 0.12916 C 0.03659 0.12939 0.03711 0.13009 0.03776 0.13055 C 0.03828 0.13078 0.03893 0.13078 0.03932 0.13101 C 0.04023 0.13148 0.04088 0.13217 0.04167 0.1324 C 0.04271 0.13287 0.04388 0.13333 0.04479 0.13379 L 0.04713 0.13518 C 0.04766 0.13564 0.04792 0.13588 0.04844 0.13611 C 0.04896 0.13611 0.04948 0.13634 0.05 0.13657 C 0.05078 0.13703 0.05143 0.13773 0.05234 0.13796 C 0.0543 0.13888 0.05338 0.13842 0.05495 0.13935 C 0.05547 0.13981 0.05573 0.1405 0.05625 0.14074 C 0.05768 0.14213 0.05846 0.14097 0.06016 0.14305 C 0.06133 0.14444 0.06107 0.14421 0.0625 0.1449 C 0.06302 0.14537 0.06458 0.14583 0.0651 0.14629 C 0.06588 0.14699 0.06641 0.14791 0.06719 0.14861 C 0.06745 0.14884 0.06797 0.14884 0.06823 0.14907 C 0.07227 0.15231 0.06693 0.14884 0.07213 0.15185 C 0.07227 0.15208 0.07448 0.15324 0.07448 0.15324 L 0.07734 0.15416 C 0.07786 0.15439 0.07956 0.15578 0.08047 0.15601 C 0.08216 0.15694 0.08307 0.15671 0.08463 0.15833 L 0.08776 0.16111 C 0.08828 0.16157 0.0888 0.16226 0.08932 0.1625 L 0.09167 0.16319 C 0.09245 0.16296 0.09349 0.16319 0.09401 0.1625 C 0.0944 0.16203 0.09375 0.16111 0.09375 0.16018 C 0.09375 0.1581 0.09388 0.15601 0.09401 0.15416 C 0.09414 0.153 0.09427 0.15208 0.09453 0.15138 C 0.09466 0.14976 0.09531 0.14722 0.09531 0.14722 C 0.09531 0.14583 0.09557 0.14444 0.09557 0.14305 C 0.09609 0.13796 0.09609 0.13634 0.09687 0.13101 C 0.09687 0.13009 0.097 0.12916 0.09713 0.12824 C 0.0974 0.12731 0.09779 0.12662 0.09792 0.12546 C 0.09818 0.12476 0.09818 0.12361 0.09844 0.12268 C 0.09857 0.12175 0.09896 0.12106 0.09922 0.1199 C 0.09948 0.11875 0.09974 0.11713 0.1 0.11574 C 0.1 0.11527 0.10026 0.11458 0.10026 0.11388 C 0.10052 0.11296 0.10052 0.1118 0.10078 0.11111 C 0.10182 0.10601 0.1013 0.11041 0.10182 0.10601 C 0.10221 0.10439 0.10234 0.10231 0.1026 0.10046 C 0.10286 0.09953 0.10286 0.09861 0.10312 0.09768 C 0.10338 0.09629 0.10365 0.09513 0.10391 0.09351 C 0.10391 0.09259 0.10417 0.09189 0.10417 0.09074 C 0.10443 0.08981 0.10443 0.08842 0.10469 0.0875 C 0.10482 0.08588 0.10521 0.08472 0.10547 0.08333 C 0.10573 0.08148 0.10586 0.07939 0.10625 0.07777 C 0.10651 0.07638 0.10677 0.075 0.10703 0.07361 C 0.10729 0.07129 0.10742 0.06875 0.10781 0.06666 C 0.10781 0.06574 0.10807 0.06481 0.10807 0.06388 C 0.10833 0.0625 0.10846 0.06111 0.10859 0.05972 C 0.10872 0.05787 0.10872 0.05578 0.10885 0.05416 C 0.10911 0.05208 0.10937 0.05046 0.10963 0.04861 C 0.1099 0.04768 0.1099 0.04652 0.11016 0.04583 C 0.11016 0.0449 0.11042 0.04444 0.11042 0.04351 C 0.1112 0.03865 0.11055 0.04166 0.1112 0.03611 C 0.11133 0.03518 0.11146 0.03472 0.11172 0.03379 C 0.11016 0.03379 0.10872 0.03356 0.10729 0.03333 C 0.10677 0.0331 0.10638 0.03263 0.10573 0.0324 C 0.10508 0.03217 0.1043 0.03194 0.10338 0.03194 C 0.10221 0.03148 0.10078 0.03148 0.09948 0.03101 C 0.09844 0.03101 0.09753 0.03055 0.09635 0.03055 C 0.08776 0.0287 0.09766 0.03078 0.08984 0.02916 L 0.0875 0.02777 C 0.08698 0.02731 0.08672 0.02708 0.0862 0.02685 C 0.0849 0.02638 0.08398 0.02615 0.08281 0.02546 C 0.08229 0.02546 0.08203 0.025 0.08151 0.025 C 0.07878 0.02338 0.08125 0.025 0.07812 0.02361 C 0.07396 0.02175 0.08047 0.02407 0.07526 0.02222 C 0.07344 0.02129 0.07135 0.0206 0.06953 0.0199 C 0.06875 0.01967 0.0681 0.01967 0.06745 0.01944 C 0.06628 0.01875 0.06523 0.01828 0.06406 0.01805 C 0.06302 0.01759 0.06185 0.01759 0.06094 0.01713 C 0.06003 0.01713 0.05937 0.01666 0.05859 0.01666 C 0.05521 0.01597 0.05117 0.0155 0.04792 0.01527 C 0.04466 0.01458 0.04115 0.01388 0.03776 0.01296 C 0.03672 0.01273 0.0332 0.01203 0.03203 0.01157 C 0.03138 0.01157 0.03099 0.01111 0.03047 0.01111 C 0.02943 0.01064 0.02825 0.01064 0.02734 0.01018 C 0.0263 0.01018 0.02539 0.00995 0.02448 0.00972 C 0.02174 0.00879 0.02344 0.00925 0.02109 0.00833 C 0.01979 0.00763 0.01836 0.0074 0.01719 0.00694 C 0.01667 0.00648 0.01615 0.00625 0.01562 0.00601 C 0.01497 0.00578 0.01419 0.00578 0.01354 0.00555 C 0.01276 0.00509 0.01198 0.00463 0.0112 0.00416 C 0.01094 0.0037 0.01055 0.00347 0.01016 0.00324 L 0.00807 0.00277 C 0.00742 0.00231 0.00651 0.00231 0.00573 0.00185 C 0.00378 0.00115 0.00378 0.00046 0.00104 0.00046 C 0.00091 0.00046 0.00013 0 0 0 Z " pathEditMode="relative" ptsTypes="AAAAAAAAAAAAAAAAAAAAAAAAAAAAAAAAAAAAAAAAAAAAAAAAAAAAAAAAAAAAAAAAAAAAAAAAAAAAAAAAAAAAAAAAAAAAAAAAAAAAAAAAAAAAAAAAAAAAA">
                                      <p:cBhvr>
                                        <p:cTn id="8" dur="5000" fill="hold"/>
                                        <p:tgtEl>
                                          <p:spTgt spid="14"/>
                                        </p:tgtEl>
                                        <p:attrNameLst>
                                          <p:attrName>ppt_x</p:attrName>
                                          <p:attrName>ppt_y</p:attrName>
                                        </p:attrNameLst>
                                      </p:cBhvr>
                                    </p:animMotion>
                                  </p:childTnLst>
                                </p:cTn>
                              </p:par>
                            </p:childTnLst>
                          </p:cTn>
                        </p:par>
                        <p:par>
                          <p:cTn id="9" fill="hold">
                            <p:stCondLst>
                              <p:cond delay="5000"/>
                            </p:stCondLst>
                            <p:childTnLst>
                              <p:par>
                                <p:cTn id="10" presetID="10" presetClass="exit" presetSubtype="0" fill="hold" grpId="1" nodeType="after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par>
                                <p:cTn id="13" presetID="10" presetClass="exit" presetSubtype="0" fill="hold" grpId="1" nodeType="with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childTnLst>
                          </p:cTn>
                        </p:par>
                        <p:par>
                          <p:cTn id="16" fill="hold">
                            <p:stCondLst>
                              <p:cond delay="5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3" grpId="1" animBg="1"/>
      <p:bldP spid="14" grpId="0" animBg="1"/>
      <p:bldP spid="14" grpId="1"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7C60517E-98CC-B521-2CC6-0D6B19A6C59E}"/>
              </a:ext>
            </a:extLst>
          </p:cNvPr>
          <p:cNvPicPr>
            <a:picLocks noChangeAspect="1"/>
          </p:cNvPicPr>
          <p:nvPr/>
        </p:nvPicPr>
        <p:blipFill>
          <a:blip r:embed="rId3"/>
          <a:stretch>
            <a:fillRect/>
          </a:stretch>
        </p:blipFill>
        <p:spPr>
          <a:xfrm>
            <a:off x="724106" y="2469428"/>
            <a:ext cx="3307132" cy="2566334"/>
          </a:xfrm>
          <a:prstGeom prst="rect">
            <a:avLst/>
          </a:prstGeom>
        </p:spPr>
      </p:pic>
      <p:sp>
        <p:nvSpPr>
          <p:cNvPr id="6" name="文本框 5">
            <a:extLst>
              <a:ext uri="{FF2B5EF4-FFF2-40B4-BE49-F238E27FC236}">
                <a16:creationId xmlns:a16="http://schemas.microsoft.com/office/drawing/2014/main" id="{B795935F-2EFB-6A74-AE5A-7A339DE3F165}"/>
              </a:ext>
            </a:extLst>
          </p:cNvPr>
          <p:cNvSpPr txBox="1"/>
          <p:nvPr/>
        </p:nvSpPr>
        <p:spPr>
          <a:xfrm>
            <a:off x="3394798" y="358341"/>
            <a:ext cx="5402441" cy="584775"/>
          </a:xfrm>
          <a:prstGeom prst="rect">
            <a:avLst/>
          </a:prstGeom>
          <a:noFill/>
        </p:spPr>
        <p:txBody>
          <a:bodyPr wrap="none" rtlCol="0">
            <a:spAutoFit/>
          </a:bodyPr>
          <a:lstStyle/>
          <a:p>
            <a:pPr algn="ctr"/>
            <a:r>
              <a:rPr kumimoji="1" lang="en-US" altLang="zh-CN" sz="32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Solution</a:t>
            </a:r>
            <a:r>
              <a:rPr kumimoji="1" lang="zh-CN" altLang="en-US" sz="32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 </a:t>
            </a:r>
            <a:r>
              <a:rPr kumimoji="1" lang="en-US" altLang="zh-CN" sz="32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2:</a:t>
            </a:r>
            <a:r>
              <a:rPr kumimoji="1" lang="zh-CN" altLang="en-US" sz="32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 与内行积极交流</a:t>
            </a:r>
          </a:p>
        </p:txBody>
      </p:sp>
      <p:sp>
        <p:nvSpPr>
          <p:cNvPr id="13" name="矩形 12">
            <a:extLst>
              <a:ext uri="{FF2B5EF4-FFF2-40B4-BE49-F238E27FC236}">
                <a16:creationId xmlns:a16="http://schemas.microsoft.com/office/drawing/2014/main" id="{235CE289-8C87-437F-04EC-1A2D62B215BE}"/>
              </a:ext>
            </a:extLst>
          </p:cNvPr>
          <p:cNvSpPr/>
          <p:nvPr/>
        </p:nvSpPr>
        <p:spPr>
          <a:xfrm>
            <a:off x="724107" y="2469428"/>
            <a:ext cx="3307132" cy="2566334"/>
          </a:xfrm>
          <a:prstGeom prst="rect">
            <a:avLst/>
          </a:prstGeom>
          <a:solidFill>
            <a:schemeClr val="tx1">
              <a:alpha val="8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034" name="Picture 10" descr="Li Jixing">
            <a:extLst>
              <a:ext uri="{FF2B5EF4-FFF2-40B4-BE49-F238E27FC236}">
                <a16:creationId xmlns:a16="http://schemas.microsoft.com/office/drawing/2014/main" id="{8584CCC8-1EC8-8B89-AF29-19E66FE7AF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0503" y="2721838"/>
            <a:ext cx="1784798" cy="1783972"/>
          </a:xfrm>
          <a:custGeom>
            <a:avLst/>
            <a:gdLst>
              <a:gd name="connsiteX0" fmla="*/ 1008000 w 2016000"/>
              <a:gd name="connsiteY0" fmla="*/ 0 h 2016000"/>
              <a:gd name="connsiteX1" fmla="*/ 2016000 w 2016000"/>
              <a:gd name="connsiteY1" fmla="*/ 1008000 h 2016000"/>
              <a:gd name="connsiteX2" fmla="*/ 1008000 w 2016000"/>
              <a:gd name="connsiteY2" fmla="*/ 2016000 h 2016000"/>
              <a:gd name="connsiteX3" fmla="*/ 0 w 2016000"/>
              <a:gd name="connsiteY3" fmla="*/ 1008000 h 2016000"/>
              <a:gd name="connsiteX4" fmla="*/ 1008000 w 2016000"/>
              <a:gd name="connsiteY4" fmla="*/ 0 h 20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6000" h="2016000">
                <a:moveTo>
                  <a:pt x="1008000" y="0"/>
                </a:moveTo>
                <a:cubicBezTo>
                  <a:pt x="1564703" y="0"/>
                  <a:pt x="2016000" y="451297"/>
                  <a:pt x="2016000" y="1008000"/>
                </a:cubicBezTo>
                <a:cubicBezTo>
                  <a:pt x="2016000" y="1564703"/>
                  <a:pt x="1564703" y="2016000"/>
                  <a:pt x="1008000" y="2016000"/>
                </a:cubicBezTo>
                <a:cubicBezTo>
                  <a:pt x="451297" y="2016000"/>
                  <a:pt x="0" y="1564703"/>
                  <a:pt x="0" y="1008000"/>
                </a:cubicBezTo>
                <a:cubicBezTo>
                  <a:pt x="0" y="451297"/>
                  <a:pt x="451297" y="0"/>
                  <a:pt x="1008000" y="0"/>
                </a:cubicBezTo>
                <a:close/>
              </a:path>
            </a:pathLst>
          </a:custGeom>
          <a:solidFill>
            <a:schemeClr val="bg1">
              <a:lumMod val="85000"/>
            </a:schemeClr>
          </a:solidFill>
          <a:ln w="38100">
            <a:gradFill>
              <a:gsLst>
                <a:gs pos="0">
                  <a:srgbClr val="FCF1EB"/>
                </a:gs>
                <a:gs pos="35000">
                  <a:srgbClr val="A88DEB"/>
                </a:gs>
                <a:gs pos="69000">
                  <a:srgbClr val="EEA0C6"/>
                </a:gs>
                <a:gs pos="100000">
                  <a:srgbClr val="BFF9FF"/>
                </a:gs>
              </a:gsLst>
              <a:lin ang="5400000" scaled="1"/>
            </a:gradFill>
          </a:ln>
        </p:spPr>
      </p:pic>
      <p:sp>
        <p:nvSpPr>
          <p:cNvPr id="9" name="文本框 8">
            <a:extLst>
              <a:ext uri="{FF2B5EF4-FFF2-40B4-BE49-F238E27FC236}">
                <a16:creationId xmlns:a16="http://schemas.microsoft.com/office/drawing/2014/main" id="{D38ADDC3-FD5B-90BE-70DF-541F11F244C8}"/>
              </a:ext>
            </a:extLst>
          </p:cNvPr>
          <p:cNvSpPr txBox="1"/>
          <p:nvPr/>
        </p:nvSpPr>
        <p:spPr>
          <a:xfrm>
            <a:off x="724105" y="4573554"/>
            <a:ext cx="3307132" cy="369332"/>
          </a:xfrm>
          <a:prstGeom prst="rect">
            <a:avLst/>
          </a:prstGeom>
          <a:noFill/>
        </p:spPr>
        <p:txBody>
          <a:bodyPr wrap="square" rtlCol="0">
            <a:spAutoFit/>
          </a:bodyPr>
          <a:lstStyle/>
          <a:p>
            <a:pPr algn="ctr"/>
            <a:r>
              <a:rPr kumimoji="1" lang="en-US" altLang="zh-CN" dirty="0">
                <a:solidFill>
                  <a:schemeClr val="bg1"/>
                </a:solidFill>
                <a:latin typeface="Microsoft YaHei" panose="020B0503020204020204" pitchFamily="34" charset="-122"/>
                <a:ea typeface="Microsoft YaHei" panose="020B0503020204020204" pitchFamily="34" charset="-122"/>
              </a:rPr>
              <a:t>Dr. Jixing Li</a:t>
            </a:r>
            <a:endParaRPr kumimoji="1" lang="zh-CN" altLang="en-US" dirty="0">
              <a:solidFill>
                <a:schemeClr val="bg1"/>
              </a:solidFill>
              <a:latin typeface="Microsoft YaHei" panose="020B0503020204020204" pitchFamily="34" charset="-122"/>
              <a:ea typeface="Microsoft YaHei" panose="020B0503020204020204" pitchFamily="34" charset="-122"/>
            </a:endParaRPr>
          </a:p>
        </p:txBody>
      </p:sp>
      <p:pic>
        <p:nvPicPr>
          <p:cNvPr id="16" name="图片 15">
            <a:extLst>
              <a:ext uri="{FF2B5EF4-FFF2-40B4-BE49-F238E27FC236}">
                <a16:creationId xmlns:a16="http://schemas.microsoft.com/office/drawing/2014/main" id="{91E38240-7CC2-5E4C-3559-3267B45540BA}"/>
              </a:ext>
            </a:extLst>
          </p:cNvPr>
          <p:cNvPicPr>
            <a:picLocks noChangeAspect="1"/>
          </p:cNvPicPr>
          <p:nvPr/>
        </p:nvPicPr>
        <p:blipFill>
          <a:blip r:embed="rId5"/>
          <a:stretch>
            <a:fillRect/>
          </a:stretch>
        </p:blipFill>
        <p:spPr>
          <a:xfrm>
            <a:off x="4552417" y="2469428"/>
            <a:ext cx="3307132" cy="2566334"/>
          </a:xfrm>
          <a:prstGeom prst="rect">
            <a:avLst/>
          </a:prstGeom>
        </p:spPr>
      </p:pic>
      <p:pic>
        <p:nvPicPr>
          <p:cNvPr id="17" name="图片 16">
            <a:extLst>
              <a:ext uri="{FF2B5EF4-FFF2-40B4-BE49-F238E27FC236}">
                <a16:creationId xmlns:a16="http://schemas.microsoft.com/office/drawing/2014/main" id="{5E3A8265-A72B-7514-CE90-1803BB5656AD}"/>
              </a:ext>
            </a:extLst>
          </p:cNvPr>
          <p:cNvPicPr>
            <a:picLocks noChangeAspect="1"/>
          </p:cNvPicPr>
          <p:nvPr/>
        </p:nvPicPr>
        <p:blipFill>
          <a:blip r:embed="rId6"/>
          <a:stretch>
            <a:fillRect/>
          </a:stretch>
        </p:blipFill>
        <p:spPr>
          <a:xfrm>
            <a:off x="8380727" y="2469428"/>
            <a:ext cx="3307132" cy="2566334"/>
          </a:xfrm>
          <a:prstGeom prst="rect">
            <a:avLst/>
          </a:prstGeom>
        </p:spPr>
      </p:pic>
      <p:sp>
        <p:nvSpPr>
          <p:cNvPr id="18" name="矩形 17">
            <a:extLst>
              <a:ext uri="{FF2B5EF4-FFF2-40B4-BE49-F238E27FC236}">
                <a16:creationId xmlns:a16="http://schemas.microsoft.com/office/drawing/2014/main" id="{C42A579F-85C1-755A-4D81-5338DB01EBA3}"/>
              </a:ext>
            </a:extLst>
          </p:cNvPr>
          <p:cNvSpPr/>
          <p:nvPr/>
        </p:nvSpPr>
        <p:spPr>
          <a:xfrm>
            <a:off x="4552416" y="2469428"/>
            <a:ext cx="3307132" cy="2566334"/>
          </a:xfrm>
          <a:prstGeom prst="rect">
            <a:avLst/>
          </a:prstGeom>
          <a:solidFill>
            <a:schemeClr val="tx1">
              <a:alpha val="8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18">
            <a:extLst>
              <a:ext uri="{FF2B5EF4-FFF2-40B4-BE49-F238E27FC236}">
                <a16:creationId xmlns:a16="http://schemas.microsoft.com/office/drawing/2014/main" id="{963D3026-3A17-8EF7-1857-59FE70049FF8}"/>
              </a:ext>
            </a:extLst>
          </p:cNvPr>
          <p:cNvSpPr/>
          <p:nvPr/>
        </p:nvSpPr>
        <p:spPr>
          <a:xfrm>
            <a:off x="8380727" y="2469428"/>
            <a:ext cx="3307132" cy="2566334"/>
          </a:xfrm>
          <a:prstGeom prst="rect">
            <a:avLst/>
          </a:prstGeom>
          <a:solidFill>
            <a:schemeClr val="tx1">
              <a:alpha val="8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026" name="Picture 2" descr="Zhenhailong Wang">
            <a:extLst>
              <a:ext uri="{FF2B5EF4-FFF2-40B4-BE49-F238E27FC236}">
                <a16:creationId xmlns:a16="http://schemas.microsoft.com/office/drawing/2014/main" id="{A75517BD-15BE-B56D-BDDD-9E5FD9CB2D0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045" r="7300" b="31320"/>
          <a:stretch/>
        </p:blipFill>
        <p:spPr bwMode="auto">
          <a:xfrm>
            <a:off x="5250352" y="2721838"/>
            <a:ext cx="1913190" cy="1783972"/>
          </a:xfrm>
          <a:custGeom>
            <a:avLst/>
            <a:gdLst>
              <a:gd name="connsiteX0" fmla="*/ 1008000 w 2016000"/>
              <a:gd name="connsiteY0" fmla="*/ 0 h 2016000"/>
              <a:gd name="connsiteX1" fmla="*/ 2016000 w 2016000"/>
              <a:gd name="connsiteY1" fmla="*/ 1008000 h 2016000"/>
              <a:gd name="connsiteX2" fmla="*/ 1008000 w 2016000"/>
              <a:gd name="connsiteY2" fmla="*/ 2016000 h 2016000"/>
              <a:gd name="connsiteX3" fmla="*/ 0 w 2016000"/>
              <a:gd name="connsiteY3" fmla="*/ 1008000 h 2016000"/>
              <a:gd name="connsiteX4" fmla="*/ 1008000 w 2016000"/>
              <a:gd name="connsiteY4" fmla="*/ 0 h 20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6000" h="2016000">
                <a:moveTo>
                  <a:pt x="1008000" y="0"/>
                </a:moveTo>
                <a:cubicBezTo>
                  <a:pt x="1564703" y="0"/>
                  <a:pt x="2016000" y="451297"/>
                  <a:pt x="2016000" y="1008000"/>
                </a:cubicBezTo>
                <a:cubicBezTo>
                  <a:pt x="2016000" y="1564703"/>
                  <a:pt x="1564703" y="2016000"/>
                  <a:pt x="1008000" y="2016000"/>
                </a:cubicBezTo>
                <a:cubicBezTo>
                  <a:pt x="451297" y="2016000"/>
                  <a:pt x="0" y="1564703"/>
                  <a:pt x="0" y="1008000"/>
                </a:cubicBezTo>
                <a:cubicBezTo>
                  <a:pt x="0" y="451297"/>
                  <a:pt x="451297" y="0"/>
                  <a:pt x="1008000" y="0"/>
                </a:cubicBezTo>
                <a:close/>
              </a:path>
            </a:pathLst>
          </a:custGeom>
          <a:solidFill>
            <a:schemeClr val="bg1">
              <a:lumMod val="85000"/>
            </a:schemeClr>
          </a:solidFill>
          <a:ln w="38100">
            <a:gradFill>
              <a:gsLst>
                <a:gs pos="0">
                  <a:srgbClr val="FCF1EB"/>
                </a:gs>
                <a:gs pos="35000">
                  <a:srgbClr val="A88DEB"/>
                </a:gs>
                <a:gs pos="69000">
                  <a:srgbClr val="EEA0C6"/>
                </a:gs>
                <a:gs pos="100000">
                  <a:srgbClr val="BFF9FF"/>
                </a:gs>
              </a:gsLst>
              <a:lin ang="5400000" scaled="1"/>
            </a:gradFill>
          </a:ln>
        </p:spPr>
      </p:pic>
      <p:pic>
        <p:nvPicPr>
          <p:cNvPr id="1028" name="Picture 4" descr="Shuxian Zou (邹淑娴)">
            <a:extLst>
              <a:ext uri="{FF2B5EF4-FFF2-40B4-BE49-F238E27FC236}">
                <a16:creationId xmlns:a16="http://schemas.microsoft.com/office/drawing/2014/main" id="{67FE1CD0-99E1-36D8-B23E-158BB59AA9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28303" y="2693831"/>
            <a:ext cx="1811979" cy="1811979"/>
          </a:xfrm>
          <a:custGeom>
            <a:avLst/>
            <a:gdLst>
              <a:gd name="connsiteX0" fmla="*/ 1008000 w 2016000"/>
              <a:gd name="connsiteY0" fmla="*/ 0 h 2016000"/>
              <a:gd name="connsiteX1" fmla="*/ 2016000 w 2016000"/>
              <a:gd name="connsiteY1" fmla="*/ 1008000 h 2016000"/>
              <a:gd name="connsiteX2" fmla="*/ 1008000 w 2016000"/>
              <a:gd name="connsiteY2" fmla="*/ 2016000 h 2016000"/>
              <a:gd name="connsiteX3" fmla="*/ 0 w 2016000"/>
              <a:gd name="connsiteY3" fmla="*/ 1008000 h 2016000"/>
              <a:gd name="connsiteX4" fmla="*/ 1008000 w 2016000"/>
              <a:gd name="connsiteY4" fmla="*/ 0 h 20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6000" h="2016000">
                <a:moveTo>
                  <a:pt x="1008000" y="0"/>
                </a:moveTo>
                <a:cubicBezTo>
                  <a:pt x="1564703" y="0"/>
                  <a:pt x="2016000" y="451297"/>
                  <a:pt x="2016000" y="1008000"/>
                </a:cubicBezTo>
                <a:cubicBezTo>
                  <a:pt x="2016000" y="1564703"/>
                  <a:pt x="1564703" y="2016000"/>
                  <a:pt x="1008000" y="2016000"/>
                </a:cubicBezTo>
                <a:cubicBezTo>
                  <a:pt x="451297" y="2016000"/>
                  <a:pt x="0" y="1564703"/>
                  <a:pt x="0" y="1008000"/>
                </a:cubicBezTo>
                <a:cubicBezTo>
                  <a:pt x="0" y="451297"/>
                  <a:pt x="451297" y="0"/>
                  <a:pt x="1008000" y="0"/>
                </a:cubicBezTo>
                <a:close/>
              </a:path>
            </a:pathLst>
          </a:custGeom>
          <a:solidFill>
            <a:schemeClr val="bg1">
              <a:lumMod val="85000"/>
            </a:schemeClr>
          </a:solidFill>
          <a:ln w="38100">
            <a:gradFill>
              <a:gsLst>
                <a:gs pos="0">
                  <a:srgbClr val="FCF1EB"/>
                </a:gs>
                <a:gs pos="35000">
                  <a:srgbClr val="A88DEB"/>
                </a:gs>
                <a:gs pos="69000">
                  <a:srgbClr val="EEA0C6"/>
                </a:gs>
                <a:gs pos="100000">
                  <a:srgbClr val="BFF9FF"/>
                </a:gs>
              </a:gsLst>
              <a:lin ang="5400000" scaled="1"/>
            </a:gradFill>
          </a:ln>
        </p:spPr>
      </p:pic>
      <p:sp>
        <p:nvSpPr>
          <p:cNvPr id="10" name="文本框 9">
            <a:extLst>
              <a:ext uri="{FF2B5EF4-FFF2-40B4-BE49-F238E27FC236}">
                <a16:creationId xmlns:a16="http://schemas.microsoft.com/office/drawing/2014/main" id="{9CF2E440-1AC9-1C36-6133-AAC77CBEFE0F}"/>
              </a:ext>
            </a:extLst>
          </p:cNvPr>
          <p:cNvSpPr txBox="1"/>
          <p:nvPr/>
        </p:nvSpPr>
        <p:spPr>
          <a:xfrm>
            <a:off x="4552415" y="4563932"/>
            <a:ext cx="3307132" cy="369332"/>
          </a:xfrm>
          <a:prstGeom prst="rect">
            <a:avLst/>
          </a:prstGeom>
          <a:noFill/>
        </p:spPr>
        <p:txBody>
          <a:bodyPr wrap="square" rtlCol="0">
            <a:spAutoFit/>
          </a:bodyPr>
          <a:lstStyle/>
          <a:p>
            <a:pPr algn="ctr"/>
            <a:r>
              <a:rPr kumimoji="1" lang="en-US" altLang="zh-CN" dirty="0" err="1">
                <a:solidFill>
                  <a:schemeClr val="bg1"/>
                </a:solidFill>
                <a:latin typeface="Microsoft YaHei" panose="020B0503020204020204" pitchFamily="34" charset="-122"/>
                <a:ea typeface="Microsoft YaHei" panose="020B0503020204020204" pitchFamily="34" charset="-122"/>
              </a:rPr>
              <a:t>Zhenhailong</a:t>
            </a:r>
            <a:r>
              <a:rPr kumimoji="1" lang="en-US" altLang="zh-CN" dirty="0">
                <a:solidFill>
                  <a:schemeClr val="bg1"/>
                </a:solidFill>
                <a:latin typeface="Microsoft YaHei" panose="020B0503020204020204" pitchFamily="34" charset="-122"/>
                <a:ea typeface="Microsoft YaHei" panose="020B0503020204020204" pitchFamily="34" charset="-122"/>
              </a:rPr>
              <a:t> Wang</a:t>
            </a:r>
          </a:p>
        </p:txBody>
      </p:sp>
      <p:sp>
        <p:nvSpPr>
          <p:cNvPr id="11" name="文本框 10">
            <a:extLst>
              <a:ext uri="{FF2B5EF4-FFF2-40B4-BE49-F238E27FC236}">
                <a16:creationId xmlns:a16="http://schemas.microsoft.com/office/drawing/2014/main" id="{B25A6473-BF93-09ED-69AC-FFB62A6686DC}"/>
              </a:ext>
            </a:extLst>
          </p:cNvPr>
          <p:cNvSpPr txBox="1"/>
          <p:nvPr/>
        </p:nvSpPr>
        <p:spPr>
          <a:xfrm>
            <a:off x="8380725" y="4571345"/>
            <a:ext cx="3307132" cy="369332"/>
          </a:xfrm>
          <a:prstGeom prst="rect">
            <a:avLst/>
          </a:prstGeom>
          <a:noFill/>
        </p:spPr>
        <p:txBody>
          <a:bodyPr wrap="square" rtlCol="0">
            <a:spAutoFit/>
          </a:bodyPr>
          <a:lstStyle/>
          <a:p>
            <a:pPr algn="ctr"/>
            <a:r>
              <a:rPr kumimoji="1" lang="en-US" altLang="zh-CN" dirty="0" err="1">
                <a:solidFill>
                  <a:schemeClr val="bg1"/>
                </a:solidFill>
                <a:latin typeface="Microsoft YaHei" panose="020B0503020204020204" pitchFamily="34" charset="-122"/>
                <a:ea typeface="Microsoft YaHei" panose="020B0503020204020204" pitchFamily="34" charset="-122"/>
              </a:rPr>
              <a:t>Shuxian</a:t>
            </a:r>
            <a:r>
              <a:rPr kumimoji="1" lang="en-US" altLang="zh-CN" dirty="0">
                <a:solidFill>
                  <a:schemeClr val="bg1"/>
                </a:solidFill>
                <a:latin typeface="Microsoft YaHei" panose="020B0503020204020204" pitchFamily="34" charset="-122"/>
                <a:ea typeface="Microsoft YaHei" panose="020B0503020204020204" pitchFamily="34" charset="-122"/>
              </a:rPr>
              <a:t> Zou</a:t>
            </a:r>
          </a:p>
        </p:txBody>
      </p:sp>
      <p:sp>
        <p:nvSpPr>
          <p:cNvPr id="20" name="矩形 19">
            <a:extLst>
              <a:ext uri="{FF2B5EF4-FFF2-40B4-BE49-F238E27FC236}">
                <a16:creationId xmlns:a16="http://schemas.microsoft.com/office/drawing/2014/main" id="{F5CC0300-92F1-F67C-4A21-9D3F78BCE1EE}"/>
              </a:ext>
            </a:extLst>
          </p:cNvPr>
          <p:cNvSpPr/>
          <p:nvPr/>
        </p:nvSpPr>
        <p:spPr>
          <a:xfrm>
            <a:off x="0" y="0"/>
            <a:ext cx="12209302" cy="7442522"/>
          </a:xfrm>
          <a:prstGeom prst="rect">
            <a:avLst/>
          </a:prstGeom>
          <a:solidFill>
            <a:schemeClr val="tx1">
              <a:alpha val="8138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文本框 20">
            <a:extLst>
              <a:ext uri="{FF2B5EF4-FFF2-40B4-BE49-F238E27FC236}">
                <a16:creationId xmlns:a16="http://schemas.microsoft.com/office/drawing/2014/main" id="{AE899C25-29A0-E871-0655-B9C76F1D9BE0}"/>
              </a:ext>
            </a:extLst>
          </p:cNvPr>
          <p:cNvSpPr txBox="1"/>
          <p:nvPr/>
        </p:nvSpPr>
        <p:spPr>
          <a:xfrm>
            <a:off x="3686465" y="2903716"/>
            <a:ext cx="5240537" cy="1015663"/>
          </a:xfrm>
          <a:prstGeom prst="rect">
            <a:avLst/>
          </a:prstGeom>
          <a:noFill/>
        </p:spPr>
        <p:txBody>
          <a:bodyPr wrap="none" rtlCol="0">
            <a:spAutoFit/>
          </a:bodyPr>
          <a:lstStyle/>
          <a:p>
            <a:r>
              <a:rPr kumimoji="1" lang="zh-CN" altLang="en-US" sz="60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此刻：做个</a:t>
            </a:r>
            <a:r>
              <a:rPr kumimoji="1" lang="en-US" altLang="zh-CN" sz="60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E</a:t>
            </a:r>
            <a:r>
              <a:rPr kumimoji="1" lang="zh-CN" altLang="en-US" sz="60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人</a:t>
            </a:r>
          </a:p>
        </p:txBody>
      </p:sp>
    </p:spTree>
    <p:extLst>
      <p:ext uri="{BB962C8B-B14F-4D97-AF65-F5344CB8AC3E}">
        <p14:creationId xmlns:p14="http://schemas.microsoft.com/office/powerpoint/2010/main" val="210934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034"/>
                                        </p:tgtEl>
                                        <p:attrNameLst>
                                          <p:attrName>style.visibility</p:attrName>
                                        </p:attrNameLst>
                                      </p:cBhvr>
                                      <p:to>
                                        <p:strVal val="visible"/>
                                      </p:to>
                                    </p:set>
                                    <p:animEffect transition="in" filter="fade">
                                      <p:cBhvr>
                                        <p:cTn id="13" dur="1000"/>
                                        <p:tgtEl>
                                          <p:spTgt spid="103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childTnLst>
                                </p:cTn>
                              </p:par>
                              <p:par>
                                <p:cTn id="24" presetID="10" presetClass="entr" presetSubtype="0" fill="hold" nodeType="with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1000"/>
                                        <p:tgtEl>
                                          <p:spTgt spid="102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childTnLst>
                                </p:cTn>
                              </p:par>
                              <p:par>
                                <p:cTn id="37" presetID="10" presetClass="entr" presetSubtype="0" fill="hold" nodeType="withEffect">
                                  <p:stCondLst>
                                    <p:cond delay="0"/>
                                  </p:stCondLst>
                                  <p:childTnLst>
                                    <p:set>
                                      <p:cBhvr>
                                        <p:cTn id="38" dur="1" fill="hold">
                                          <p:stCondLst>
                                            <p:cond delay="0"/>
                                          </p:stCondLst>
                                        </p:cTn>
                                        <p:tgtEl>
                                          <p:spTgt spid="1028"/>
                                        </p:tgtEl>
                                        <p:attrNameLst>
                                          <p:attrName>style.visibility</p:attrName>
                                        </p:attrNameLst>
                                      </p:cBhvr>
                                      <p:to>
                                        <p:strVal val="visible"/>
                                      </p:to>
                                    </p:set>
                                    <p:animEffect transition="in" filter="fade">
                                      <p:cBhvr>
                                        <p:cTn id="39" dur="1000"/>
                                        <p:tgtEl>
                                          <p:spTgt spid="102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900" decel="100000" fill="hold"/>
                                        <p:tgtEl>
                                          <p:spTgt spid="20"/>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1000"/>
                                        <p:tgtEl>
                                          <p:spTgt spid="21"/>
                                        </p:tgtEl>
                                      </p:cBhvr>
                                    </p:animEffect>
                                    <p:anim calcmode="lin" valueType="num">
                                      <p:cBhvr>
                                        <p:cTn id="54" dur="1000" fill="hold"/>
                                        <p:tgtEl>
                                          <p:spTgt spid="21"/>
                                        </p:tgtEl>
                                        <p:attrNameLst>
                                          <p:attrName>ppt_x</p:attrName>
                                        </p:attrNameLst>
                                      </p:cBhvr>
                                      <p:tavLst>
                                        <p:tav tm="0">
                                          <p:val>
                                            <p:strVal val="#ppt_x"/>
                                          </p:val>
                                        </p:tav>
                                        <p:tav tm="100000">
                                          <p:val>
                                            <p:strVal val="#ppt_x"/>
                                          </p:val>
                                        </p:tav>
                                      </p:tavLst>
                                    </p:anim>
                                    <p:anim calcmode="lin" valueType="num">
                                      <p:cBhvr>
                                        <p:cTn id="5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p:bldP spid="18" grpId="0" animBg="1"/>
      <p:bldP spid="19" grpId="0" animBg="1"/>
      <p:bldP spid="10" grpId="0"/>
      <p:bldP spid="11" grpId="0"/>
      <p:bldP spid="20" grpId="0" animBg="1"/>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EC45856B-22D0-A63B-32AE-566841B83F93}"/>
              </a:ext>
            </a:extLst>
          </p:cNvPr>
          <p:cNvSpPr txBox="1"/>
          <p:nvPr/>
        </p:nvSpPr>
        <p:spPr>
          <a:xfrm>
            <a:off x="10511836" y="6518809"/>
            <a:ext cx="1681486" cy="338554"/>
          </a:xfrm>
          <a:prstGeom prst="rect">
            <a:avLst/>
          </a:prstGeom>
          <a:noFill/>
        </p:spPr>
        <p:txBody>
          <a:bodyPr wrap="none" rtlCol="0">
            <a:spAutoFit/>
          </a:bodyPr>
          <a:lstStyle/>
          <a:p>
            <a:r>
              <a:rPr kumimoji="1" lang="en-US" altLang="zh-CN" sz="1600" dirty="0">
                <a:solidFill>
                  <a:schemeClr val="bg1">
                    <a:lumMod val="75000"/>
                  </a:schemeClr>
                </a:solidFill>
                <a:latin typeface="Microsoft YaHei" panose="020B0503020204020204" pitchFamily="34" charset="-122"/>
                <a:ea typeface="Microsoft YaHei" panose="020B0503020204020204" pitchFamily="34" charset="-122"/>
              </a:rPr>
              <a:t>Pic by</a:t>
            </a:r>
            <a:r>
              <a:rPr kumimoji="1" lang="zh-CN" altLang="en-US" sz="1600" dirty="0">
                <a:solidFill>
                  <a:schemeClr val="bg1">
                    <a:lumMod val="75000"/>
                  </a:schemeClr>
                </a:solidFill>
                <a:latin typeface="Microsoft YaHei" panose="020B0503020204020204" pitchFamily="34" charset="-122"/>
                <a:ea typeface="Microsoft YaHei" panose="020B0503020204020204" pitchFamily="34" charset="-122"/>
              </a:rPr>
              <a:t> </a:t>
            </a:r>
            <a:r>
              <a:rPr kumimoji="1" lang="en-US" altLang="zh-CN" sz="1600" dirty="0">
                <a:solidFill>
                  <a:schemeClr val="bg1">
                    <a:lumMod val="75000"/>
                  </a:schemeClr>
                </a:solidFill>
                <a:latin typeface="Microsoft YaHei" panose="020B0503020204020204" pitchFamily="34" charset="-122"/>
                <a:ea typeface="Microsoft YaHei" panose="020B0503020204020204" pitchFamily="34" charset="-122"/>
              </a:rPr>
              <a:t>DALL·E 3</a:t>
            </a:r>
            <a:endParaRPr kumimoji="1" lang="zh-CN" altLang="en-US" sz="1600" dirty="0">
              <a:solidFill>
                <a:schemeClr val="bg1">
                  <a:lumMod val="75000"/>
                </a:schemeClr>
              </a:solidFill>
              <a:latin typeface="Microsoft YaHei" panose="020B0503020204020204" pitchFamily="34" charset="-122"/>
              <a:ea typeface="Microsoft YaHei" panose="020B0503020204020204" pitchFamily="34" charset="-122"/>
            </a:endParaRPr>
          </a:p>
        </p:txBody>
      </p:sp>
      <p:sp>
        <p:nvSpPr>
          <p:cNvPr id="4" name="文本框 3">
            <a:extLst>
              <a:ext uri="{FF2B5EF4-FFF2-40B4-BE49-F238E27FC236}">
                <a16:creationId xmlns:a16="http://schemas.microsoft.com/office/drawing/2014/main" id="{FB243815-2463-0AA4-6B6F-70B5F39EBDF1}"/>
              </a:ext>
            </a:extLst>
          </p:cNvPr>
          <p:cNvSpPr txBox="1"/>
          <p:nvPr/>
        </p:nvSpPr>
        <p:spPr>
          <a:xfrm>
            <a:off x="3711663" y="358341"/>
            <a:ext cx="4768678" cy="584775"/>
          </a:xfrm>
          <a:prstGeom prst="rect">
            <a:avLst/>
          </a:prstGeom>
          <a:noFill/>
        </p:spPr>
        <p:txBody>
          <a:bodyPr wrap="none" rtlCol="0">
            <a:spAutoFit/>
          </a:bodyPr>
          <a:lstStyle/>
          <a:p>
            <a:pPr algn="ctr"/>
            <a:r>
              <a:rPr kumimoji="1" lang="en-US" altLang="zh-CN" sz="32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TASLP</a:t>
            </a:r>
            <a:r>
              <a:rPr kumimoji="1" lang="zh-CN" altLang="en-US" sz="32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与</a:t>
            </a:r>
            <a:r>
              <a:rPr kumimoji="1" lang="en-US" altLang="zh-CN" sz="32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KBS</a:t>
            </a:r>
            <a:r>
              <a:rPr kumimoji="1" lang="zh-CN" altLang="en-US" sz="32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投稿</a:t>
            </a:r>
            <a:r>
              <a:rPr kumimoji="1" lang="en-US" altLang="zh-CN" sz="32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sym typeface="Wingdings" pitchFamily="2" charset="2"/>
              </a:rPr>
              <a:t></a:t>
            </a:r>
            <a:r>
              <a:rPr kumimoji="1" lang="zh-CN" altLang="en-US" sz="32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拒稿</a:t>
            </a:r>
          </a:p>
        </p:txBody>
      </p:sp>
      <p:pic>
        <p:nvPicPr>
          <p:cNvPr id="8" name="图片 7" descr="图片包含 背景图案&#10;&#10;描述已自动生成">
            <a:extLst>
              <a:ext uri="{FF2B5EF4-FFF2-40B4-BE49-F238E27FC236}">
                <a16:creationId xmlns:a16="http://schemas.microsoft.com/office/drawing/2014/main" id="{8612704E-2B06-B510-2ABF-E5D0A83DBFA5}"/>
              </a:ext>
            </a:extLst>
          </p:cNvPr>
          <p:cNvPicPr>
            <a:picLocks noChangeAspect="1"/>
          </p:cNvPicPr>
          <p:nvPr/>
        </p:nvPicPr>
        <p:blipFill>
          <a:blip r:embed="rId3"/>
          <a:stretch>
            <a:fillRect/>
          </a:stretch>
        </p:blipFill>
        <p:spPr>
          <a:xfrm>
            <a:off x="252462" y="1231045"/>
            <a:ext cx="4783957" cy="4783957"/>
          </a:xfrm>
          <a:prstGeom prst="rect">
            <a:avLst/>
          </a:prstGeom>
        </p:spPr>
      </p:pic>
      <p:pic>
        <p:nvPicPr>
          <p:cNvPr id="10" name="图片 9" descr="男子的脸部特写与配字黑白照&#10;&#10;描述已自动生成">
            <a:extLst>
              <a:ext uri="{FF2B5EF4-FFF2-40B4-BE49-F238E27FC236}">
                <a16:creationId xmlns:a16="http://schemas.microsoft.com/office/drawing/2014/main" id="{B1F02680-BA9B-E3E9-1F31-3D5FAD0EBFCA}"/>
              </a:ext>
            </a:extLst>
          </p:cNvPr>
          <p:cNvPicPr>
            <a:picLocks noChangeAspect="1"/>
          </p:cNvPicPr>
          <p:nvPr/>
        </p:nvPicPr>
        <p:blipFill>
          <a:blip r:embed="rId4"/>
          <a:stretch>
            <a:fillRect/>
          </a:stretch>
        </p:blipFill>
        <p:spPr>
          <a:xfrm>
            <a:off x="5693691" y="2320710"/>
            <a:ext cx="2604629" cy="2604629"/>
          </a:xfrm>
          <a:prstGeom prst="rect">
            <a:avLst/>
          </a:prstGeom>
        </p:spPr>
      </p:pic>
      <p:pic>
        <p:nvPicPr>
          <p:cNvPr id="11" name="图片 10" descr="男子的脸部特写与配字黑白照&#10;&#10;描述已自动生成">
            <a:extLst>
              <a:ext uri="{FF2B5EF4-FFF2-40B4-BE49-F238E27FC236}">
                <a16:creationId xmlns:a16="http://schemas.microsoft.com/office/drawing/2014/main" id="{B72F5BEB-7B33-C260-1A3C-BC929A48DE0C}"/>
              </a:ext>
            </a:extLst>
          </p:cNvPr>
          <p:cNvPicPr>
            <a:picLocks noChangeAspect="1"/>
          </p:cNvPicPr>
          <p:nvPr/>
        </p:nvPicPr>
        <p:blipFill>
          <a:blip r:embed="rId4"/>
          <a:stretch>
            <a:fillRect/>
          </a:stretch>
        </p:blipFill>
        <p:spPr>
          <a:xfrm>
            <a:off x="9560333" y="2953408"/>
            <a:ext cx="1648319" cy="1648319"/>
          </a:xfrm>
          <a:prstGeom prst="rect">
            <a:avLst/>
          </a:prstGeom>
        </p:spPr>
      </p:pic>
      <p:sp>
        <p:nvSpPr>
          <p:cNvPr id="12" name="文本框 11">
            <a:extLst>
              <a:ext uri="{FF2B5EF4-FFF2-40B4-BE49-F238E27FC236}">
                <a16:creationId xmlns:a16="http://schemas.microsoft.com/office/drawing/2014/main" id="{6D93CD86-A4BC-6E74-0B96-7DF9E7CC9DC0}"/>
              </a:ext>
            </a:extLst>
          </p:cNvPr>
          <p:cNvSpPr txBox="1"/>
          <p:nvPr/>
        </p:nvSpPr>
        <p:spPr>
          <a:xfrm>
            <a:off x="6338357" y="5049838"/>
            <a:ext cx="1315296" cy="369332"/>
          </a:xfrm>
          <a:prstGeom prst="rect">
            <a:avLst/>
          </a:prstGeom>
          <a:noFill/>
        </p:spPr>
        <p:txBody>
          <a:bodyPr wrap="none" rtlCol="0">
            <a:spAutoFit/>
          </a:bodyPr>
          <a:lstStyle/>
          <a:p>
            <a:r>
              <a:rPr kumimoji="1" lang="en-US" altLang="zh-CN" dirty="0">
                <a:solidFill>
                  <a:schemeClr val="bg1"/>
                </a:solidFill>
                <a:latin typeface="Microsoft YaHei" panose="020B0503020204020204" pitchFamily="34" charset="-122"/>
                <a:ea typeface="Microsoft YaHei" panose="020B0503020204020204" pitchFamily="34" charset="-122"/>
              </a:rPr>
              <a:t>TASLP</a:t>
            </a:r>
            <a:r>
              <a:rPr kumimoji="1" lang="zh-CN" altLang="en-US" dirty="0">
                <a:solidFill>
                  <a:schemeClr val="bg1"/>
                </a:solidFill>
                <a:latin typeface="Microsoft YaHei" panose="020B0503020204020204" pitchFamily="34" charset="-122"/>
                <a:ea typeface="Microsoft YaHei" panose="020B0503020204020204" pitchFamily="34" charset="-122"/>
              </a:rPr>
              <a:t>拒稿</a:t>
            </a:r>
          </a:p>
        </p:txBody>
      </p:sp>
      <p:sp>
        <p:nvSpPr>
          <p:cNvPr id="13" name="文本框 12">
            <a:extLst>
              <a:ext uri="{FF2B5EF4-FFF2-40B4-BE49-F238E27FC236}">
                <a16:creationId xmlns:a16="http://schemas.microsoft.com/office/drawing/2014/main" id="{8CBFE686-6780-E603-321D-5C9D7D064F20}"/>
              </a:ext>
            </a:extLst>
          </p:cNvPr>
          <p:cNvSpPr txBox="1"/>
          <p:nvPr/>
        </p:nvSpPr>
        <p:spPr>
          <a:xfrm>
            <a:off x="9849730" y="4574304"/>
            <a:ext cx="1069524" cy="369332"/>
          </a:xfrm>
          <a:prstGeom prst="rect">
            <a:avLst/>
          </a:prstGeom>
          <a:noFill/>
        </p:spPr>
        <p:txBody>
          <a:bodyPr wrap="none" rtlCol="0">
            <a:spAutoFit/>
          </a:bodyPr>
          <a:lstStyle/>
          <a:p>
            <a:r>
              <a:rPr kumimoji="1" lang="en-US" altLang="zh-CN" dirty="0">
                <a:solidFill>
                  <a:schemeClr val="bg1"/>
                </a:solidFill>
                <a:latin typeface="Microsoft YaHei" panose="020B0503020204020204" pitchFamily="34" charset="-122"/>
                <a:ea typeface="Microsoft YaHei" panose="020B0503020204020204" pitchFamily="34" charset="-122"/>
              </a:rPr>
              <a:t>KBS</a:t>
            </a:r>
            <a:r>
              <a:rPr kumimoji="1" lang="zh-CN" altLang="en-US" dirty="0">
                <a:solidFill>
                  <a:schemeClr val="bg1"/>
                </a:solidFill>
                <a:latin typeface="Microsoft YaHei" panose="020B0503020204020204" pitchFamily="34" charset="-122"/>
                <a:ea typeface="Microsoft YaHei" panose="020B0503020204020204" pitchFamily="34" charset="-122"/>
              </a:rPr>
              <a:t>拒稿</a:t>
            </a:r>
          </a:p>
        </p:txBody>
      </p:sp>
      <p:sp>
        <p:nvSpPr>
          <p:cNvPr id="14" name="矩形 13">
            <a:extLst>
              <a:ext uri="{FF2B5EF4-FFF2-40B4-BE49-F238E27FC236}">
                <a16:creationId xmlns:a16="http://schemas.microsoft.com/office/drawing/2014/main" id="{62090B0A-186D-BE26-96DE-19ABCDEC75F0}"/>
              </a:ext>
            </a:extLst>
          </p:cNvPr>
          <p:cNvSpPr/>
          <p:nvPr/>
        </p:nvSpPr>
        <p:spPr>
          <a:xfrm>
            <a:off x="0" y="0"/>
            <a:ext cx="12209302" cy="7442522"/>
          </a:xfrm>
          <a:prstGeom prst="rect">
            <a:avLst/>
          </a:prstGeom>
          <a:solidFill>
            <a:schemeClr val="tx1">
              <a:alpha val="8138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文本框 14">
            <a:extLst>
              <a:ext uri="{FF2B5EF4-FFF2-40B4-BE49-F238E27FC236}">
                <a16:creationId xmlns:a16="http://schemas.microsoft.com/office/drawing/2014/main" id="{48805892-5CF6-F388-37A7-E9841DA4E210}"/>
              </a:ext>
            </a:extLst>
          </p:cNvPr>
          <p:cNvSpPr txBox="1"/>
          <p:nvPr/>
        </p:nvSpPr>
        <p:spPr>
          <a:xfrm>
            <a:off x="1798945" y="2859823"/>
            <a:ext cx="8648521" cy="1015663"/>
          </a:xfrm>
          <a:prstGeom prst="rect">
            <a:avLst/>
          </a:prstGeom>
          <a:noFill/>
        </p:spPr>
        <p:txBody>
          <a:bodyPr wrap="none" rtlCol="0">
            <a:spAutoFit/>
          </a:bodyPr>
          <a:lstStyle/>
          <a:p>
            <a:r>
              <a:rPr kumimoji="1" lang="zh-CN" altLang="en-US" sz="60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决胜条件：抛弃固有思维</a:t>
            </a:r>
          </a:p>
        </p:txBody>
      </p:sp>
    </p:spTree>
    <p:extLst>
      <p:ext uri="{BB962C8B-B14F-4D97-AF65-F5344CB8AC3E}">
        <p14:creationId xmlns:p14="http://schemas.microsoft.com/office/powerpoint/2010/main" val="399121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900" decel="100000" fill="hold"/>
                                        <p:tgtEl>
                                          <p:spTgt spid="1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34D4369-7BF7-8D2E-64B5-4EF184EE61DE}"/>
              </a:ext>
            </a:extLst>
          </p:cNvPr>
          <p:cNvSpPr txBox="1"/>
          <p:nvPr/>
        </p:nvSpPr>
        <p:spPr>
          <a:xfrm>
            <a:off x="4633099" y="515689"/>
            <a:ext cx="2925802" cy="707886"/>
          </a:xfrm>
          <a:prstGeom prst="rect">
            <a:avLst/>
          </a:prstGeom>
          <a:noFill/>
        </p:spPr>
        <p:txBody>
          <a:bodyPr wrap="none" rtlCol="0">
            <a:spAutoFit/>
          </a:bodyPr>
          <a:lstStyle/>
          <a:p>
            <a:pPr algn="ctr"/>
            <a:r>
              <a:rPr kumimoji="1" lang="en-US" altLang="zh-CN" sz="40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TNSRE</a:t>
            </a:r>
            <a:r>
              <a:rPr kumimoji="1" lang="zh-CN" altLang="en-US" sz="40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投稿</a:t>
            </a:r>
          </a:p>
        </p:txBody>
      </p:sp>
      <p:sp>
        <p:nvSpPr>
          <p:cNvPr id="3" name="文本框 2">
            <a:extLst>
              <a:ext uri="{FF2B5EF4-FFF2-40B4-BE49-F238E27FC236}">
                <a16:creationId xmlns:a16="http://schemas.microsoft.com/office/drawing/2014/main" id="{01102E82-590A-EF87-76E9-76DFCA8CA8C9}"/>
              </a:ext>
            </a:extLst>
          </p:cNvPr>
          <p:cNvSpPr txBox="1"/>
          <p:nvPr/>
        </p:nvSpPr>
        <p:spPr>
          <a:xfrm>
            <a:off x="10511836" y="6518809"/>
            <a:ext cx="1681486" cy="338554"/>
          </a:xfrm>
          <a:prstGeom prst="rect">
            <a:avLst/>
          </a:prstGeom>
          <a:noFill/>
        </p:spPr>
        <p:txBody>
          <a:bodyPr wrap="none" rtlCol="0">
            <a:spAutoFit/>
          </a:bodyPr>
          <a:lstStyle/>
          <a:p>
            <a:r>
              <a:rPr kumimoji="1" lang="en-US" altLang="zh-CN" sz="1600" dirty="0">
                <a:solidFill>
                  <a:schemeClr val="bg1">
                    <a:lumMod val="75000"/>
                  </a:schemeClr>
                </a:solidFill>
                <a:latin typeface="Microsoft YaHei" panose="020B0503020204020204" pitchFamily="34" charset="-122"/>
                <a:ea typeface="Microsoft YaHei" panose="020B0503020204020204" pitchFamily="34" charset="-122"/>
              </a:rPr>
              <a:t>Pic by</a:t>
            </a:r>
            <a:r>
              <a:rPr kumimoji="1" lang="zh-CN" altLang="en-US" sz="1600" dirty="0">
                <a:solidFill>
                  <a:schemeClr val="bg1">
                    <a:lumMod val="75000"/>
                  </a:schemeClr>
                </a:solidFill>
                <a:latin typeface="Microsoft YaHei" panose="020B0503020204020204" pitchFamily="34" charset="-122"/>
                <a:ea typeface="Microsoft YaHei" panose="020B0503020204020204" pitchFamily="34" charset="-122"/>
              </a:rPr>
              <a:t> </a:t>
            </a:r>
            <a:r>
              <a:rPr kumimoji="1" lang="en-US" altLang="zh-CN" sz="1600" dirty="0">
                <a:solidFill>
                  <a:schemeClr val="bg1">
                    <a:lumMod val="75000"/>
                  </a:schemeClr>
                </a:solidFill>
                <a:latin typeface="Microsoft YaHei" panose="020B0503020204020204" pitchFamily="34" charset="-122"/>
                <a:ea typeface="Microsoft YaHei" panose="020B0503020204020204" pitchFamily="34" charset="-122"/>
              </a:rPr>
              <a:t>DALL·E 3</a:t>
            </a:r>
            <a:endParaRPr kumimoji="1" lang="zh-CN" altLang="en-US" sz="1600" dirty="0">
              <a:solidFill>
                <a:schemeClr val="bg1">
                  <a:lumMod val="75000"/>
                </a:schemeClr>
              </a:solidFill>
              <a:latin typeface="Microsoft YaHei" panose="020B0503020204020204" pitchFamily="34" charset="-122"/>
              <a:ea typeface="Microsoft YaHei" panose="020B0503020204020204" pitchFamily="34" charset="-122"/>
            </a:endParaRPr>
          </a:p>
        </p:txBody>
      </p:sp>
      <p:sp>
        <p:nvSpPr>
          <p:cNvPr id="8" name="矩形 7">
            <a:extLst>
              <a:ext uri="{FF2B5EF4-FFF2-40B4-BE49-F238E27FC236}">
                <a16:creationId xmlns:a16="http://schemas.microsoft.com/office/drawing/2014/main" id="{48985FB3-EEB3-349E-6F0F-FCBF7404BE8C}"/>
              </a:ext>
            </a:extLst>
          </p:cNvPr>
          <p:cNvSpPr/>
          <p:nvPr/>
        </p:nvSpPr>
        <p:spPr>
          <a:xfrm>
            <a:off x="2365019" y="1495078"/>
            <a:ext cx="1726402" cy="1407606"/>
          </a:xfrm>
          <a:prstGeom prst="rect">
            <a:avLst/>
          </a:prstGeom>
          <a:solidFill>
            <a:srgbClr val="E96340"/>
          </a:solidFill>
          <a:ln>
            <a:noFill/>
          </a:ln>
          <a:effectLst>
            <a:softEdge rad="36149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a:extLst>
              <a:ext uri="{FF2B5EF4-FFF2-40B4-BE49-F238E27FC236}">
                <a16:creationId xmlns:a16="http://schemas.microsoft.com/office/drawing/2014/main" id="{ED84AB79-2DF3-77D4-2374-304E12A27D8B}"/>
              </a:ext>
            </a:extLst>
          </p:cNvPr>
          <p:cNvSpPr/>
          <p:nvPr/>
        </p:nvSpPr>
        <p:spPr>
          <a:xfrm>
            <a:off x="3495431" y="1495078"/>
            <a:ext cx="2159181" cy="1407604"/>
          </a:xfrm>
          <a:prstGeom prst="rect">
            <a:avLst/>
          </a:prstGeom>
          <a:solidFill>
            <a:srgbClr val="46CEFA"/>
          </a:solidFill>
          <a:ln>
            <a:noFill/>
          </a:ln>
          <a:effectLst>
            <a:softEdge rad="36149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a:extLst>
              <a:ext uri="{FF2B5EF4-FFF2-40B4-BE49-F238E27FC236}">
                <a16:creationId xmlns:a16="http://schemas.microsoft.com/office/drawing/2014/main" id="{47C7927F-CBEC-6516-582B-8BDE6A6047A5}"/>
              </a:ext>
            </a:extLst>
          </p:cNvPr>
          <p:cNvSpPr/>
          <p:nvPr/>
        </p:nvSpPr>
        <p:spPr>
          <a:xfrm>
            <a:off x="2365019" y="2322309"/>
            <a:ext cx="2310505" cy="1511763"/>
          </a:xfrm>
          <a:prstGeom prst="rect">
            <a:avLst/>
          </a:prstGeom>
          <a:solidFill>
            <a:srgbClr val="D53356"/>
          </a:solidFill>
          <a:ln>
            <a:noFill/>
          </a:ln>
          <a:effectLst>
            <a:softEdge rad="36149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10">
            <a:extLst>
              <a:ext uri="{FF2B5EF4-FFF2-40B4-BE49-F238E27FC236}">
                <a16:creationId xmlns:a16="http://schemas.microsoft.com/office/drawing/2014/main" id="{617CBCE6-9BE7-D2C9-A32A-38BF9BD063FB}"/>
              </a:ext>
            </a:extLst>
          </p:cNvPr>
          <p:cNvSpPr/>
          <p:nvPr/>
        </p:nvSpPr>
        <p:spPr>
          <a:xfrm>
            <a:off x="3912433" y="2305659"/>
            <a:ext cx="1744399" cy="1545062"/>
          </a:xfrm>
          <a:prstGeom prst="rect">
            <a:avLst/>
          </a:prstGeom>
          <a:solidFill>
            <a:srgbClr val="A630E8"/>
          </a:solidFill>
          <a:ln>
            <a:noFill/>
          </a:ln>
          <a:effectLst>
            <a:softEdge rad="36149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圆角矩形 12">
            <a:extLst>
              <a:ext uri="{FF2B5EF4-FFF2-40B4-BE49-F238E27FC236}">
                <a16:creationId xmlns:a16="http://schemas.microsoft.com/office/drawing/2014/main" id="{BB6B0A34-98AE-916B-8F5F-85B0C9BC31A4}"/>
              </a:ext>
            </a:extLst>
          </p:cNvPr>
          <p:cNvSpPr/>
          <p:nvPr/>
        </p:nvSpPr>
        <p:spPr>
          <a:xfrm>
            <a:off x="2757092" y="1893689"/>
            <a:ext cx="2464742" cy="1545062"/>
          </a:xfrm>
          <a:prstGeom prst="roundRect">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2400" b="1" dirty="0">
                <a:solidFill>
                  <a:schemeClr val="bg1"/>
                </a:solidFill>
                <a:latin typeface="Microsoft YaHei" panose="020B0503020204020204" pitchFamily="34" charset="-122"/>
                <a:ea typeface="Microsoft YaHei" panose="020B0503020204020204" pitchFamily="34" charset="-122"/>
              </a:rPr>
              <a:t>老师帮忙咨询</a:t>
            </a:r>
          </a:p>
        </p:txBody>
      </p:sp>
      <p:sp>
        <p:nvSpPr>
          <p:cNvPr id="34" name="矩形 33">
            <a:extLst>
              <a:ext uri="{FF2B5EF4-FFF2-40B4-BE49-F238E27FC236}">
                <a16:creationId xmlns:a16="http://schemas.microsoft.com/office/drawing/2014/main" id="{0C3062BF-1A48-40C5-A0FE-D9D0100C0B98}"/>
              </a:ext>
            </a:extLst>
          </p:cNvPr>
          <p:cNvSpPr/>
          <p:nvPr/>
        </p:nvSpPr>
        <p:spPr>
          <a:xfrm>
            <a:off x="6428489" y="1495078"/>
            <a:ext cx="1726402" cy="1407606"/>
          </a:xfrm>
          <a:prstGeom prst="rect">
            <a:avLst/>
          </a:prstGeom>
          <a:solidFill>
            <a:srgbClr val="E96340"/>
          </a:solidFill>
          <a:ln>
            <a:noFill/>
          </a:ln>
          <a:effectLst>
            <a:softEdge rad="36149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5" name="矩形 34">
            <a:extLst>
              <a:ext uri="{FF2B5EF4-FFF2-40B4-BE49-F238E27FC236}">
                <a16:creationId xmlns:a16="http://schemas.microsoft.com/office/drawing/2014/main" id="{F11C2FD4-56B3-3F18-BB90-482855F6CDFA}"/>
              </a:ext>
            </a:extLst>
          </p:cNvPr>
          <p:cNvSpPr/>
          <p:nvPr/>
        </p:nvSpPr>
        <p:spPr>
          <a:xfrm>
            <a:off x="7558901" y="1495078"/>
            <a:ext cx="2159181" cy="1407604"/>
          </a:xfrm>
          <a:prstGeom prst="rect">
            <a:avLst/>
          </a:prstGeom>
          <a:solidFill>
            <a:srgbClr val="46CEFA"/>
          </a:solidFill>
          <a:ln>
            <a:noFill/>
          </a:ln>
          <a:effectLst>
            <a:softEdge rad="36149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6" name="矩形 35">
            <a:extLst>
              <a:ext uri="{FF2B5EF4-FFF2-40B4-BE49-F238E27FC236}">
                <a16:creationId xmlns:a16="http://schemas.microsoft.com/office/drawing/2014/main" id="{E673EFA5-10A1-DF95-1B15-98F88A177E01}"/>
              </a:ext>
            </a:extLst>
          </p:cNvPr>
          <p:cNvSpPr/>
          <p:nvPr/>
        </p:nvSpPr>
        <p:spPr>
          <a:xfrm>
            <a:off x="6428489" y="2322309"/>
            <a:ext cx="2310505" cy="1511763"/>
          </a:xfrm>
          <a:prstGeom prst="rect">
            <a:avLst/>
          </a:prstGeom>
          <a:solidFill>
            <a:srgbClr val="D53356"/>
          </a:solidFill>
          <a:ln>
            <a:noFill/>
          </a:ln>
          <a:effectLst>
            <a:softEdge rad="36149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7" name="矩形 36">
            <a:extLst>
              <a:ext uri="{FF2B5EF4-FFF2-40B4-BE49-F238E27FC236}">
                <a16:creationId xmlns:a16="http://schemas.microsoft.com/office/drawing/2014/main" id="{ABB558BD-BDE3-68E8-FFFC-B18D3C5749E7}"/>
              </a:ext>
            </a:extLst>
          </p:cNvPr>
          <p:cNvSpPr/>
          <p:nvPr/>
        </p:nvSpPr>
        <p:spPr>
          <a:xfrm>
            <a:off x="7975903" y="2305659"/>
            <a:ext cx="1744399" cy="1545062"/>
          </a:xfrm>
          <a:prstGeom prst="rect">
            <a:avLst/>
          </a:prstGeom>
          <a:solidFill>
            <a:srgbClr val="A630E8"/>
          </a:solidFill>
          <a:ln>
            <a:noFill/>
          </a:ln>
          <a:effectLst>
            <a:softEdge rad="36149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8" name="圆角矩形 37">
            <a:extLst>
              <a:ext uri="{FF2B5EF4-FFF2-40B4-BE49-F238E27FC236}">
                <a16:creationId xmlns:a16="http://schemas.microsoft.com/office/drawing/2014/main" id="{DC9647A8-7B00-65A4-127C-ADE5A0F2AED7}"/>
              </a:ext>
            </a:extLst>
          </p:cNvPr>
          <p:cNvSpPr/>
          <p:nvPr/>
        </p:nvSpPr>
        <p:spPr>
          <a:xfrm>
            <a:off x="6820562" y="1893689"/>
            <a:ext cx="2464742" cy="1545062"/>
          </a:xfrm>
          <a:prstGeom prst="roundRect">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2400" b="1" dirty="0">
                <a:solidFill>
                  <a:schemeClr val="bg1"/>
                </a:solidFill>
                <a:latin typeface="Microsoft YaHei" panose="020B0503020204020204" pitchFamily="34" charset="-122"/>
                <a:ea typeface="Microsoft YaHei" panose="020B0503020204020204" pitchFamily="34" charset="-122"/>
              </a:rPr>
              <a:t>咨询</a:t>
            </a:r>
            <a:r>
              <a:rPr kumimoji="1" lang="en-US" altLang="zh-CN" sz="2400" b="1" dirty="0">
                <a:solidFill>
                  <a:schemeClr val="bg1"/>
                </a:solidFill>
                <a:latin typeface="Microsoft YaHei" panose="020B0503020204020204" pitchFamily="34" charset="-122"/>
                <a:ea typeface="Microsoft YaHei" panose="020B0503020204020204" pitchFamily="34" charset="-122"/>
              </a:rPr>
              <a:t>AI</a:t>
            </a:r>
            <a:endParaRPr kumimoji="1" lang="zh-CN" altLang="en-US" sz="2400" b="1" dirty="0">
              <a:solidFill>
                <a:schemeClr val="bg1"/>
              </a:solidFill>
              <a:latin typeface="Microsoft YaHei" panose="020B0503020204020204" pitchFamily="34" charset="-122"/>
              <a:ea typeface="Microsoft YaHei" panose="020B0503020204020204" pitchFamily="34" charset="-122"/>
            </a:endParaRPr>
          </a:p>
        </p:txBody>
      </p:sp>
      <p:sp>
        <p:nvSpPr>
          <p:cNvPr id="39" name="矩形 38">
            <a:extLst>
              <a:ext uri="{FF2B5EF4-FFF2-40B4-BE49-F238E27FC236}">
                <a16:creationId xmlns:a16="http://schemas.microsoft.com/office/drawing/2014/main" id="{2DC81E58-2D48-B598-8A71-2E55E0DC6C30}"/>
              </a:ext>
            </a:extLst>
          </p:cNvPr>
          <p:cNvSpPr/>
          <p:nvPr/>
        </p:nvSpPr>
        <p:spPr>
          <a:xfrm>
            <a:off x="2365019" y="3867371"/>
            <a:ext cx="1726402" cy="1407606"/>
          </a:xfrm>
          <a:prstGeom prst="rect">
            <a:avLst/>
          </a:prstGeom>
          <a:solidFill>
            <a:srgbClr val="E96340"/>
          </a:solidFill>
          <a:ln>
            <a:noFill/>
          </a:ln>
          <a:effectLst>
            <a:softEdge rad="36149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0" name="矩形 39">
            <a:extLst>
              <a:ext uri="{FF2B5EF4-FFF2-40B4-BE49-F238E27FC236}">
                <a16:creationId xmlns:a16="http://schemas.microsoft.com/office/drawing/2014/main" id="{808736CC-AF65-40DD-38E7-A2525F7C4B68}"/>
              </a:ext>
            </a:extLst>
          </p:cNvPr>
          <p:cNvSpPr/>
          <p:nvPr/>
        </p:nvSpPr>
        <p:spPr>
          <a:xfrm>
            <a:off x="3495431" y="3867371"/>
            <a:ext cx="2159181" cy="1407604"/>
          </a:xfrm>
          <a:prstGeom prst="rect">
            <a:avLst/>
          </a:prstGeom>
          <a:solidFill>
            <a:srgbClr val="46CEFA"/>
          </a:solidFill>
          <a:ln>
            <a:noFill/>
          </a:ln>
          <a:effectLst>
            <a:softEdge rad="36149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1" name="矩形 40">
            <a:extLst>
              <a:ext uri="{FF2B5EF4-FFF2-40B4-BE49-F238E27FC236}">
                <a16:creationId xmlns:a16="http://schemas.microsoft.com/office/drawing/2014/main" id="{3A92E11C-8CAD-35A3-DFD8-5279E362AA94}"/>
              </a:ext>
            </a:extLst>
          </p:cNvPr>
          <p:cNvSpPr/>
          <p:nvPr/>
        </p:nvSpPr>
        <p:spPr>
          <a:xfrm>
            <a:off x="2365019" y="4694602"/>
            <a:ext cx="2310505" cy="1511763"/>
          </a:xfrm>
          <a:prstGeom prst="rect">
            <a:avLst/>
          </a:prstGeom>
          <a:solidFill>
            <a:srgbClr val="D53356"/>
          </a:solidFill>
          <a:ln>
            <a:noFill/>
          </a:ln>
          <a:effectLst>
            <a:softEdge rad="36149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2" name="矩形 41">
            <a:extLst>
              <a:ext uri="{FF2B5EF4-FFF2-40B4-BE49-F238E27FC236}">
                <a16:creationId xmlns:a16="http://schemas.microsoft.com/office/drawing/2014/main" id="{D53E36FC-D64C-1411-B154-D705C131BFC8}"/>
              </a:ext>
            </a:extLst>
          </p:cNvPr>
          <p:cNvSpPr/>
          <p:nvPr/>
        </p:nvSpPr>
        <p:spPr>
          <a:xfrm>
            <a:off x="3912433" y="4677952"/>
            <a:ext cx="1744399" cy="1545062"/>
          </a:xfrm>
          <a:prstGeom prst="rect">
            <a:avLst/>
          </a:prstGeom>
          <a:solidFill>
            <a:srgbClr val="A630E8"/>
          </a:solidFill>
          <a:ln>
            <a:noFill/>
          </a:ln>
          <a:effectLst>
            <a:softEdge rad="36149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3" name="圆角矩形 42">
            <a:extLst>
              <a:ext uri="{FF2B5EF4-FFF2-40B4-BE49-F238E27FC236}">
                <a16:creationId xmlns:a16="http://schemas.microsoft.com/office/drawing/2014/main" id="{2A69E834-2D17-8528-58C0-CF6CADFDACE4}"/>
              </a:ext>
            </a:extLst>
          </p:cNvPr>
          <p:cNvSpPr/>
          <p:nvPr/>
        </p:nvSpPr>
        <p:spPr>
          <a:xfrm>
            <a:off x="2757092" y="4265982"/>
            <a:ext cx="2464742" cy="1545062"/>
          </a:xfrm>
          <a:prstGeom prst="roundRect">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2400" b="1" dirty="0">
                <a:solidFill>
                  <a:schemeClr val="bg1"/>
                </a:solidFill>
                <a:latin typeface="Microsoft YaHei" panose="020B0503020204020204" pitchFamily="34" charset="-122"/>
                <a:ea typeface="Microsoft YaHei" panose="020B0503020204020204" pitchFamily="34" charset="-122"/>
              </a:rPr>
              <a:t>查找现有论文发表期刊</a:t>
            </a:r>
          </a:p>
        </p:txBody>
      </p:sp>
      <p:sp>
        <p:nvSpPr>
          <p:cNvPr id="44" name="矩形 43">
            <a:extLst>
              <a:ext uri="{FF2B5EF4-FFF2-40B4-BE49-F238E27FC236}">
                <a16:creationId xmlns:a16="http://schemas.microsoft.com/office/drawing/2014/main" id="{1B64AD49-8544-71D4-4DE0-5AC8EE1DC919}"/>
              </a:ext>
            </a:extLst>
          </p:cNvPr>
          <p:cNvSpPr/>
          <p:nvPr/>
        </p:nvSpPr>
        <p:spPr>
          <a:xfrm>
            <a:off x="6428489" y="3867371"/>
            <a:ext cx="1726402" cy="1407606"/>
          </a:xfrm>
          <a:prstGeom prst="rect">
            <a:avLst/>
          </a:prstGeom>
          <a:solidFill>
            <a:srgbClr val="E96340"/>
          </a:solidFill>
          <a:ln>
            <a:noFill/>
          </a:ln>
          <a:effectLst>
            <a:softEdge rad="36149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5" name="矩形 44">
            <a:extLst>
              <a:ext uri="{FF2B5EF4-FFF2-40B4-BE49-F238E27FC236}">
                <a16:creationId xmlns:a16="http://schemas.microsoft.com/office/drawing/2014/main" id="{C2D77704-0780-FDE5-FE13-901290756BE0}"/>
              </a:ext>
            </a:extLst>
          </p:cNvPr>
          <p:cNvSpPr/>
          <p:nvPr/>
        </p:nvSpPr>
        <p:spPr>
          <a:xfrm>
            <a:off x="7558901" y="3867371"/>
            <a:ext cx="2159181" cy="1407604"/>
          </a:xfrm>
          <a:prstGeom prst="rect">
            <a:avLst/>
          </a:prstGeom>
          <a:solidFill>
            <a:srgbClr val="46CEFA"/>
          </a:solidFill>
          <a:ln>
            <a:noFill/>
          </a:ln>
          <a:effectLst>
            <a:softEdge rad="36149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6" name="矩形 45">
            <a:extLst>
              <a:ext uri="{FF2B5EF4-FFF2-40B4-BE49-F238E27FC236}">
                <a16:creationId xmlns:a16="http://schemas.microsoft.com/office/drawing/2014/main" id="{5286A603-56B0-C071-7255-7A11B9F6BC76}"/>
              </a:ext>
            </a:extLst>
          </p:cNvPr>
          <p:cNvSpPr/>
          <p:nvPr/>
        </p:nvSpPr>
        <p:spPr>
          <a:xfrm>
            <a:off x="6428489" y="4694602"/>
            <a:ext cx="2310505" cy="1511763"/>
          </a:xfrm>
          <a:prstGeom prst="rect">
            <a:avLst/>
          </a:prstGeom>
          <a:solidFill>
            <a:srgbClr val="D53356"/>
          </a:solidFill>
          <a:ln>
            <a:noFill/>
          </a:ln>
          <a:effectLst>
            <a:softEdge rad="36149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7" name="矩形 46">
            <a:extLst>
              <a:ext uri="{FF2B5EF4-FFF2-40B4-BE49-F238E27FC236}">
                <a16:creationId xmlns:a16="http://schemas.microsoft.com/office/drawing/2014/main" id="{069E20F7-BCC3-DBEE-4670-4B6F953BB42B}"/>
              </a:ext>
            </a:extLst>
          </p:cNvPr>
          <p:cNvSpPr/>
          <p:nvPr/>
        </p:nvSpPr>
        <p:spPr>
          <a:xfrm>
            <a:off x="7975903" y="4677952"/>
            <a:ext cx="1744399" cy="1545062"/>
          </a:xfrm>
          <a:prstGeom prst="rect">
            <a:avLst/>
          </a:prstGeom>
          <a:solidFill>
            <a:srgbClr val="A630E8"/>
          </a:solidFill>
          <a:ln>
            <a:noFill/>
          </a:ln>
          <a:effectLst>
            <a:softEdge rad="36149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8" name="圆角矩形 47">
            <a:extLst>
              <a:ext uri="{FF2B5EF4-FFF2-40B4-BE49-F238E27FC236}">
                <a16:creationId xmlns:a16="http://schemas.microsoft.com/office/drawing/2014/main" id="{F03EDD65-D42C-1441-1D2A-4ECA9734F9F5}"/>
              </a:ext>
            </a:extLst>
          </p:cNvPr>
          <p:cNvSpPr/>
          <p:nvPr/>
        </p:nvSpPr>
        <p:spPr>
          <a:xfrm>
            <a:off x="6820562" y="4265982"/>
            <a:ext cx="2464742" cy="1545062"/>
          </a:xfrm>
          <a:prstGeom prst="roundRect">
            <a:avLst/>
          </a:prstGeom>
          <a:solidFill>
            <a:schemeClr val="tx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2400" b="1" dirty="0">
                <a:solidFill>
                  <a:schemeClr val="bg1"/>
                </a:solidFill>
                <a:latin typeface="Microsoft YaHei" panose="020B0503020204020204" pitchFamily="34" charset="-122"/>
                <a:ea typeface="Microsoft YaHei" panose="020B0503020204020204" pitchFamily="34" charset="-122"/>
              </a:rPr>
              <a:t>查找引用论文发表期刊</a:t>
            </a:r>
          </a:p>
        </p:txBody>
      </p:sp>
    </p:spTree>
    <p:extLst>
      <p:ext uri="{BB962C8B-B14F-4D97-AF65-F5344CB8AC3E}">
        <p14:creationId xmlns:p14="http://schemas.microsoft.com/office/powerpoint/2010/main" val="545871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山上的风景&#10;&#10;描述已自动生成">
            <a:extLst>
              <a:ext uri="{FF2B5EF4-FFF2-40B4-BE49-F238E27FC236}">
                <a16:creationId xmlns:a16="http://schemas.microsoft.com/office/drawing/2014/main" id="{803CA680-DD7B-63DE-1BAD-404E00BDA337}"/>
              </a:ext>
            </a:extLst>
          </p:cNvPr>
          <p:cNvPicPr>
            <a:picLocks noChangeAspect="1"/>
          </p:cNvPicPr>
          <p:nvPr/>
        </p:nvPicPr>
        <p:blipFill>
          <a:blip r:embed="rId3"/>
          <a:stretch>
            <a:fillRect/>
          </a:stretch>
        </p:blipFill>
        <p:spPr>
          <a:xfrm>
            <a:off x="0" y="-274320"/>
            <a:ext cx="12192000" cy="8124824"/>
          </a:xfrm>
          <a:prstGeom prst="rect">
            <a:avLst/>
          </a:prstGeom>
        </p:spPr>
      </p:pic>
      <p:sp>
        <p:nvSpPr>
          <p:cNvPr id="6" name="矩形 5">
            <a:extLst>
              <a:ext uri="{FF2B5EF4-FFF2-40B4-BE49-F238E27FC236}">
                <a16:creationId xmlns:a16="http://schemas.microsoft.com/office/drawing/2014/main" id="{D04FB5C4-F513-5D28-BC12-66E20B39470A}"/>
              </a:ext>
            </a:extLst>
          </p:cNvPr>
          <p:cNvSpPr/>
          <p:nvPr/>
        </p:nvSpPr>
        <p:spPr>
          <a:xfrm>
            <a:off x="0" y="-274320"/>
            <a:ext cx="12209302" cy="8124824"/>
          </a:xfrm>
          <a:prstGeom prst="rect">
            <a:avLst/>
          </a:prstGeom>
          <a:solidFill>
            <a:schemeClr val="tx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8" name="任意形状 7">
            <a:extLst>
              <a:ext uri="{FF2B5EF4-FFF2-40B4-BE49-F238E27FC236}">
                <a16:creationId xmlns:a16="http://schemas.microsoft.com/office/drawing/2014/main" id="{1239D0EA-30D0-FBF2-C732-5F4A0F546145}"/>
              </a:ext>
            </a:extLst>
          </p:cNvPr>
          <p:cNvSpPr/>
          <p:nvPr/>
        </p:nvSpPr>
        <p:spPr>
          <a:xfrm>
            <a:off x="0" y="1917683"/>
            <a:ext cx="8636000" cy="4064017"/>
          </a:xfrm>
          <a:custGeom>
            <a:avLst/>
            <a:gdLst>
              <a:gd name="connsiteX0" fmla="*/ 0 w 8636000"/>
              <a:gd name="connsiteY0" fmla="*/ 3238517 h 4064017"/>
              <a:gd name="connsiteX1" fmla="*/ 88900 w 8636000"/>
              <a:gd name="connsiteY1" fmla="*/ 3276617 h 4064017"/>
              <a:gd name="connsiteX2" fmla="*/ 127000 w 8636000"/>
              <a:gd name="connsiteY2" fmla="*/ 3289317 h 4064017"/>
              <a:gd name="connsiteX3" fmla="*/ 393700 w 8636000"/>
              <a:gd name="connsiteY3" fmla="*/ 3314717 h 4064017"/>
              <a:gd name="connsiteX4" fmla="*/ 546100 w 8636000"/>
              <a:gd name="connsiteY4" fmla="*/ 3340117 h 4064017"/>
              <a:gd name="connsiteX5" fmla="*/ 596900 w 8636000"/>
              <a:gd name="connsiteY5" fmla="*/ 3352817 h 4064017"/>
              <a:gd name="connsiteX6" fmla="*/ 685800 w 8636000"/>
              <a:gd name="connsiteY6" fmla="*/ 3365517 h 4064017"/>
              <a:gd name="connsiteX7" fmla="*/ 736600 w 8636000"/>
              <a:gd name="connsiteY7" fmla="*/ 3378217 h 4064017"/>
              <a:gd name="connsiteX8" fmla="*/ 800100 w 8636000"/>
              <a:gd name="connsiteY8" fmla="*/ 3390917 h 4064017"/>
              <a:gd name="connsiteX9" fmla="*/ 952500 w 8636000"/>
              <a:gd name="connsiteY9" fmla="*/ 3416317 h 4064017"/>
              <a:gd name="connsiteX10" fmla="*/ 1092200 w 8636000"/>
              <a:gd name="connsiteY10" fmla="*/ 3441717 h 4064017"/>
              <a:gd name="connsiteX11" fmla="*/ 1282700 w 8636000"/>
              <a:gd name="connsiteY11" fmla="*/ 3454417 h 4064017"/>
              <a:gd name="connsiteX12" fmla="*/ 1422400 w 8636000"/>
              <a:gd name="connsiteY12" fmla="*/ 3479817 h 4064017"/>
              <a:gd name="connsiteX13" fmla="*/ 1498600 w 8636000"/>
              <a:gd name="connsiteY13" fmla="*/ 3492517 h 4064017"/>
              <a:gd name="connsiteX14" fmla="*/ 1536700 w 8636000"/>
              <a:gd name="connsiteY14" fmla="*/ 3505217 h 4064017"/>
              <a:gd name="connsiteX15" fmla="*/ 1574800 w 8636000"/>
              <a:gd name="connsiteY15" fmla="*/ 3530617 h 4064017"/>
              <a:gd name="connsiteX16" fmla="*/ 1689100 w 8636000"/>
              <a:gd name="connsiteY16" fmla="*/ 3543317 h 4064017"/>
              <a:gd name="connsiteX17" fmla="*/ 1765300 w 8636000"/>
              <a:gd name="connsiteY17" fmla="*/ 3556017 h 4064017"/>
              <a:gd name="connsiteX18" fmla="*/ 1828800 w 8636000"/>
              <a:gd name="connsiteY18" fmla="*/ 3568717 h 4064017"/>
              <a:gd name="connsiteX19" fmla="*/ 2095500 w 8636000"/>
              <a:gd name="connsiteY19" fmla="*/ 3581417 h 4064017"/>
              <a:gd name="connsiteX20" fmla="*/ 2311400 w 8636000"/>
              <a:gd name="connsiteY20" fmla="*/ 3619517 h 4064017"/>
              <a:gd name="connsiteX21" fmla="*/ 2387600 w 8636000"/>
              <a:gd name="connsiteY21" fmla="*/ 3632217 h 4064017"/>
              <a:gd name="connsiteX22" fmla="*/ 2514600 w 8636000"/>
              <a:gd name="connsiteY22" fmla="*/ 3657617 h 4064017"/>
              <a:gd name="connsiteX23" fmla="*/ 2552700 w 8636000"/>
              <a:gd name="connsiteY23" fmla="*/ 3670317 h 4064017"/>
              <a:gd name="connsiteX24" fmla="*/ 2654300 w 8636000"/>
              <a:gd name="connsiteY24" fmla="*/ 3683017 h 4064017"/>
              <a:gd name="connsiteX25" fmla="*/ 2743200 w 8636000"/>
              <a:gd name="connsiteY25" fmla="*/ 3695717 h 4064017"/>
              <a:gd name="connsiteX26" fmla="*/ 3111500 w 8636000"/>
              <a:gd name="connsiteY26" fmla="*/ 3721117 h 4064017"/>
              <a:gd name="connsiteX27" fmla="*/ 3225800 w 8636000"/>
              <a:gd name="connsiteY27" fmla="*/ 3733817 h 4064017"/>
              <a:gd name="connsiteX28" fmla="*/ 3365500 w 8636000"/>
              <a:gd name="connsiteY28" fmla="*/ 3746517 h 4064017"/>
              <a:gd name="connsiteX29" fmla="*/ 3479800 w 8636000"/>
              <a:gd name="connsiteY29" fmla="*/ 3759217 h 4064017"/>
              <a:gd name="connsiteX30" fmla="*/ 3657600 w 8636000"/>
              <a:gd name="connsiteY30" fmla="*/ 3771917 h 4064017"/>
              <a:gd name="connsiteX31" fmla="*/ 3746500 w 8636000"/>
              <a:gd name="connsiteY31" fmla="*/ 3784617 h 4064017"/>
              <a:gd name="connsiteX32" fmla="*/ 3937000 w 8636000"/>
              <a:gd name="connsiteY32" fmla="*/ 3797317 h 4064017"/>
              <a:gd name="connsiteX33" fmla="*/ 4064000 w 8636000"/>
              <a:gd name="connsiteY33" fmla="*/ 3810017 h 4064017"/>
              <a:gd name="connsiteX34" fmla="*/ 4394200 w 8636000"/>
              <a:gd name="connsiteY34" fmla="*/ 3835417 h 4064017"/>
              <a:gd name="connsiteX35" fmla="*/ 4508500 w 8636000"/>
              <a:gd name="connsiteY35" fmla="*/ 3848117 h 4064017"/>
              <a:gd name="connsiteX36" fmla="*/ 4635500 w 8636000"/>
              <a:gd name="connsiteY36" fmla="*/ 3873517 h 4064017"/>
              <a:gd name="connsiteX37" fmla="*/ 4775200 w 8636000"/>
              <a:gd name="connsiteY37" fmla="*/ 3898917 h 4064017"/>
              <a:gd name="connsiteX38" fmla="*/ 4826000 w 8636000"/>
              <a:gd name="connsiteY38" fmla="*/ 3911617 h 4064017"/>
              <a:gd name="connsiteX39" fmla="*/ 4902200 w 8636000"/>
              <a:gd name="connsiteY39" fmla="*/ 3924317 h 4064017"/>
              <a:gd name="connsiteX40" fmla="*/ 4953000 w 8636000"/>
              <a:gd name="connsiteY40" fmla="*/ 3937017 h 4064017"/>
              <a:gd name="connsiteX41" fmla="*/ 5029200 w 8636000"/>
              <a:gd name="connsiteY41" fmla="*/ 3949717 h 4064017"/>
              <a:gd name="connsiteX42" fmla="*/ 5105400 w 8636000"/>
              <a:gd name="connsiteY42" fmla="*/ 3975117 h 4064017"/>
              <a:gd name="connsiteX43" fmla="*/ 5181600 w 8636000"/>
              <a:gd name="connsiteY43" fmla="*/ 4000517 h 4064017"/>
              <a:gd name="connsiteX44" fmla="*/ 5219700 w 8636000"/>
              <a:gd name="connsiteY44" fmla="*/ 4013217 h 4064017"/>
              <a:gd name="connsiteX45" fmla="*/ 5257800 w 8636000"/>
              <a:gd name="connsiteY45" fmla="*/ 4025917 h 4064017"/>
              <a:gd name="connsiteX46" fmla="*/ 5435600 w 8636000"/>
              <a:gd name="connsiteY46" fmla="*/ 4064017 h 4064017"/>
              <a:gd name="connsiteX47" fmla="*/ 5727700 w 8636000"/>
              <a:gd name="connsiteY47" fmla="*/ 4051317 h 4064017"/>
              <a:gd name="connsiteX48" fmla="*/ 5829300 w 8636000"/>
              <a:gd name="connsiteY48" fmla="*/ 4013217 h 4064017"/>
              <a:gd name="connsiteX49" fmla="*/ 5867400 w 8636000"/>
              <a:gd name="connsiteY49" fmla="*/ 4000517 h 4064017"/>
              <a:gd name="connsiteX50" fmla="*/ 5994400 w 8636000"/>
              <a:gd name="connsiteY50" fmla="*/ 3911617 h 4064017"/>
              <a:gd name="connsiteX51" fmla="*/ 6070600 w 8636000"/>
              <a:gd name="connsiteY51" fmla="*/ 3860817 h 4064017"/>
              <a:gd name="connsiteX52" fmla="*/ 6108700 w 8636000"/>
              <a:gd name="connsiteY52" fmla="*/ 3848117 h 4064017"/>
              <a:gd name="connsiteX53" fmla="*/ 6159500 w 8636000"/>
              <a:gd name="connsiteY53" fmla="*/ 3810017 h 4064017"/>
              <a:gd name="connsiteX54" fmla="*/ 6197600 w 8636000"/>
              <a:gd name="connsiteY54" fmla="*/ 3784617 h 4064017"/>
              <a:gd name="connsiteX55" fmla="*/ 6261100 w 8636000"/>
              <a:gd name="connsiteY55" fmla="*/ 3721117 h 4064017"/>
              <a:gd name="connsiteX56" fmla="*/ 6299200 w 8636000"/>
              <a:gd name="connsiteY56" fmla="*/ 3708417 h 4064017"/>
              <a:gd name="connsiteX57" fmla="*/ 6337300 w 8636000"/>
              <a:gd name="connsiteY57" fmla="*/ 3683017 h 4064017"/>
              <a:gd name="connsiteX58" fmla="*/ 6388100 w 8636000"/>
              <a:gd name="connsiteY58" fmla="*/ 3657617 h 4064017"/>
              <a:gd name="connsiteX59" fmla="*/ 6426200 w 8636000"/>
              <a:gd name="connsiteY59" fmla="*/ 3632217 h 4064017"/>
              <a:gd name="connsiteX60" fmla="*/ 6464300 w 8636000"/>
              <a:gd name="connsiteY60" fmla="*/ 3619517 h 4064017"/>
              <a:gd name="connsiteX61" fmla="*/ 6540500 w 8636000"/>
              <a:gd name="connsiteY61" fmla="*/ 3568717 h 4064017"/>
              <a:gd name="connsiteX62" fmla="*/ 6578600 w 8636000"/>
              <a:gd name="connsiteY62" fmla="*/ 3543317 h 4064017"/>
              <a:gd name="connsiteX63" fmla="*/ 6667500 w 8636000"/>
              <a:gd name="connsiteY63" fmla="*/ 3517917 h 4064017"/>
              <a:gd name="connsiteX64" fmla="*/ 6781800 w 8636000"/>
              <a:gd name="connsiteY64" fmla="*/ 3492517 h 4064017"/>
              <a:gd name="connsiteX65" fmla="*/ 6858000 w 8636000"/>
              <a:gd name="connsiteY65" fmla="*/ 3467117 h 4064017"/>
              <a:gd name="connsiteX66" fmla="*/ 6896100 w 8636000"/>
              <a:gd name="connsiteY66" fmla="*/ 3454417 h 4064017"/>
              <a:gd name="connsiteX67" fmla="*/ 7010400 w 8636000"/>
              <a:gd name="connsiteY67" fmla="*/ 3429017 h 4064017"/>
              <a:gd name="connsiteX68" fmla="*/ 7086600 w 8636000"/>
              <a:gd name="connsiteY68" fmla="*/ 3390917 h 4064017"/>
              <a:gd name="connsiteX69" fmla="*/ 7124700 w 8636000"/>
              <a:gd name="connsiteY69" fmla="*/ 3365517 h 4064017"/>
              <a:gd name="connsiteX70" fmla="*/ 7162800 w 8636000"/>
              <a:gd name="connsiteY70" fmla="*/ 3352817 h 4064017"/>
              <a:gd name="connsiteX71" fmla="*/ 7226300 w 8636000"/>
              <a:gd name="connsiteY71" fmla="*/ 3327417 h 4064017"/>
              <a:gd name="connsiteX72" fmla="*/ 7277100 w 8636000"/>
              <a:gd name="connsiteY72" fmla="*/ 3314717 h 4064017"/>
              <a:gd name="connsiteX73" fmla="*/ 7327900 w 8636000"/>
              <a:gd name="connsiteY73" fmla="*/ 3289317 h 4064017"/>
              <a:gd name="connsiteX74" fmla="*/ 7391400 w 8636000"/>
              <a:gd name="connsiteY74" fmla="*/ 3276617 h 4064017"/>
              <a:gd name="connsiteX75" fmla="*/ 7467600 w 8636000"/>
              <a:gd name="connsiteY75" fmla="*/ 3251217 h 4064017"/>
              <a:gd name="connsiteX76" fmla="*/ 7505700 w 8636000"/>
              <a:gd name="connsiteY76" fmla="*/ 3238517 h 4064017"/>
              <a:gd name="connsiteX77" fmla="*/ 7581900 w 8636000"/>
              <a:gd name="connsiteY77" fmla="*/ 3200417 h 4064017"/>
              <a:gd name="connsiteX78" fmla="*/ 7620000 w 8636000"/>
              <a:gd name="connsiteY78" fmla="*/ 3175017 h 4064017"/>
              <a:gd name="connsiteX79" fmla="*/ 7696200 w 8636000"/>
              <a:gd name="connsiteY79" fmla="*/ 3149617 h 4064017"/>
              <a:gd name="connsiteX80" fmla="*/ 7747000 w 8636000"/>
              <a:gd name="connsiteY80" fmla="*/ 3124217 h 4064017"/>
              <a:gd name="connsiteX81" fmla="*/ 7785100 w 8636000"/>
              <a:gd name="connsiteY81" fmla="*/ 3111517 h 4064017"/>
              <a:gd name="connsiteX82" fmla="*/ 7823200 w 8636000"/>
              <a:gd name="connsiteY82" fmla="*/ 3086117 h 4064017"/>
              <a:gd name="connsiteX83" fmla="*/ 7861300 w 8636000"/>
              <a:gd name="connsiteY83" fmla="*/ 3073417 h 4064017"/>
              <a:gd name="connsiteX84" fmla="*/ 7899400 w 8636000"/>
              <a:gd name="connsiteY84" fmla="*/ 3048017 h 4064017"/>
              <a:gd name="connsiteX85" fmla="*/ 7937500 w 8636000"/>
              <a:gd name="connsiteY85" fmla="*/ 3035317 h 4064017"/>
              <a:gd name="connsiteX86" fmla="*/ 8013700 w 8636000"/>
              <a:gd name="connsiteY86" fmla="*/ 2984517 h 4064017"/>
              <a:gd name="connsiteX87" fmla="*/ 8051800 w 8636000"/>
              <a:gd name="connsiteY87" fmla="*/ 2959117 h 4064017"/>
              <a:gd name="connsiteX88" fmla="*/ 8089900 w 8636000"/>
              <a:gd name="connsiteY88" fmla="*/ 2933717 h 4064017"/>
              <a:gd name="connsiteX89" fmla="*/ 8128000 w 8636000"/>
              <a:gd name="connsiteY89" fmla="*/ 2921017 h 4064017"/>
              <a:gd name="connsiteX90" fmla="*/ 8242300 w 8636000"/>
              <a:gd name="connsiteY90" fmla="*/ 2844817 h 4064017"/>
              <a:gd name="connsiteX91" fmla="*/ 8280400 w 8636000"/>
              <a:gd name="connsiteY91" fmla="*/ 2819417 h 4064017"/>
              <a:gd name="connsiteX92" fmla="*/ 8356600 w 8636000"/>
              <a:gd name="connsiteY92" fmla="*/ 2781317 h 4064017"/>
              <a:gd name="connsiteX93" fmla="*/ 8470900 w 8636000"/>
              <a:gd name="connsiteY93" fmla="*/ 2692417 h 4064017"/>
              <a:gd name="connsiteX94" fmla="*/ 8509000 w 8636000"/>
              <a:gd name="connsiteY94" fmla="*/ 2667017 h 4064017"/>
              <a:gd name="connsiteX95" fmla="*/ 8559800 w 8636000"/>
              <a:gd name="connsiteY95" fmla="*/ 2590817 h 4064017"/>
              <a:gd name="connsiteX96" fmla="*/ 8597900 w 8636000"/>
              <a:gd name="connsiteY96" fmla="*/ 2476517 h 4064017"/>
              <a:gd name="connsiteX97" fmla="*/ 8610600 w 8636000"/>
              <a:gd name="connsiteY97" fmla="*/ 2438417 h 4064017"/>
              <a:gd name="connsiteX98" fmla="*/ 8623300 w 8636000"/>
              <a:gd name="connsiteY98" fmla="*/ 2400317 h 4064017"/>
              <a:gd name="connsiteX99" fmla="*/ 8636000 w 8636000"/>
              <a:gd name="connsiteY99" fmla="*/ 2349517 h 4064017"/>
              <a:gd name="connsiteX100" fmla="*/ 8623300 w 8636000"/>
              <a:gd name="connsiteY100" fmla="*/ 2247917 h 4064017"/>
              <a:gd name="connsiteX101" fmla="*/ 8597900 w 8636000"/>
              <a:gd name="connsiteY101" fmla="*/ 2032017 h 4064017"/>
              <a:gd name="connsiteX102" fmla="*/ 8572500 w 8636000"/>
              <a:gd name="connsiteY102" fmla="*/ 1955817 h 4064017"/>
              <a:gd name="connsiteX103" fmla="*/ 8559800 w 8636000"/>
              <a:gd name="connsiteY103" fmla="*/ 1917717 h 4064017"/>
              <a:gd name="connsiteX104" fmla="*/ 8547100 w 8636000"/>
              <a:gd name="connsiteY104" fmla="*/ 1879617 h 4064017"/>
              <a:gd name="connsiteX105" fmla="*/ 8521700 w 8636000"/>
              <a:gd name="connsiteY105" fmla="*/ 1841517 h 4064017"/>
              <a:gd name="connsiteX106" fmla="*/ 8509000 w 8636000"/>
              <a:gd name="connsiteY106" fmla="*/ 1803417 h 4064017"/>
              <a:gd name="connsiteX107" fmla="*/ 8382000 w 8636000"/>
              <a:gd name="connsiteY107" fmla="*/ 1651017 h 4064017"/>
              <a:gd name="connsiteX108" fmla="*/ 8305800 w 8636000"/>
              <a:gd name="connsiteY108" fmla="*/ 1600217 h 4064017"/>
              <a:gd name="connsiteX109" fmla="*/ 8178800 w 8636000"/>
              <a:gd name="connsiteY109" fmla="*/ 1562117 h 4064017"/>
              <a:gd name="connsiteX110" fmla="*/ 8026400 w 8636000"/>
              <a:gd name="connsiteY110" fmla="*/ 1536717 h 4064017"/>
              <a:gd name="connsiteX111" fmla="*/ 7950200 w 8636000"/>
              <a:gd name="connsiteY111" fmla="*/ 1524017 h 4064017"/>
              <a:gd name="connsiteX112" fmla="*/ 7912100 w 8636000"/>
              <a:gd name="connsiteY112" fmla="*/ 1511317 h 4064017"/>
              <a:gd name="connsiteX113" fmla="*/ 7708900 w 8636000"/>
              <a:gd name="connsiteY113" fmla="*/ 1498617 h 4064017"/>
              <a:gd name="connsiteX114" fmla="*/ 7620000 w 8636000"/>
              <a:gd name="connsiteY114" fmla="*/ 1485917 h 4064017"/>
              <a:gd name="connsiteX115" fmla="*/ 7543800 w 8636000"/>
              <a:gd name="connsiteY115" fmla="*/ 1460517 h 4064017"/>
              <a:gd name="connsiteX116" fmla="*/ 7467600 w 8636000"/>
              <a:gd name="connsiteY116" fmla="*/ 1371617 h 4064017"/>
              <a:gd name="connsiteX117" fmla="*/ 7416800 w 8636000"/>
              <a:gd name="connsiteY117" fmla="*/ 1295417 h 4064017"/>
              <a:gd name="connsiteX118" fmla="*/ 7404100 w 8636000"/>
              <a:gd name="connsiteY118" fmla="*/ 1257317 h 4064017"/>
              <a:gd name="connsiteX119" fmla="*/ 7429500 w 8636000"/>
              <a:gd name="connsiteY119" fmla="*/ 1117617 h 4064017"/>
              <a:gd name="connsiteX120" fmla="*/ 7454900 w 8636000"/>
              <a:gd name="connsiteY120" fmla="*/ 1079517 h 4064017"/>
              <a:gd name="connsiteX121" fmla="*/ 7493000 w 8636000"/>
              <a:gd name="connsiteY121" fmla="*/ 1054117 h 4064017"/>
              <a:gd name="connsiteX122" fmla="*/ 7531100 w 8636000"/>
              <a:gd name="connsiteY122" fmla="*/ 977917 h 4064017"/>
              <a:gd name="connsiteX123" fmla="*/ 7556500 w 8636000"/>
              <a:gd name="connsiteY123" fmla="*/ 901717 h 4064017"/>
              <a:gd name="connsiteX124" fmla="*/ 7594600 w 8636000"/>
              <a:gd name="connsiteY124" fmla="*/ 774717 h 4064017"/>
              <a:gd name="connsiteX125" fmla="*/ 7607300 w 8636000"/>
              <a:gd name="connsiteY125" fmla="*/ 736617 h 4064017"/>
              <a:gd name="connsiteX126" fmla="*/ 7658100 w 8636000"/>
              <a:gd name="connsiteY126" fmla="*/ 660417 h 4064017"/>
              <a:gd name="connsiteX127" fmla="*/ 7670800 w 8636000"/>
              <a:gd name="connsiteY127" fmla="*/ 622317 h 4064017"/>
              <a:gd name="connsiteX128" fmla="*/ 7734300 w 8636000"/>
              <a:gd name="connsiteY128" fmla="*/ 508017 h 4064017"/>
              <a:gd name="connsiteX129" fmla="*/ 7747000 w 8636000"/>
              <a:gd name="connsiteY129" fmla="*/ 444517 h 4064017"/>
              <a:gd name="connsiteX130" fmla="*/ 7772400 w 8636000"/>
              <a:gd name="connsiteY130" fmla="*/ 368317 h 4064017"/>
              <a:gd name="connsiteX131" fmla="*/ 7785100 w 8636000"/>
              <a:gd name="connsiteY131" fmla="*/ 330217 h 4064017"/>
              <a:gd name="connsiteX132" fmla="*/ 7810500 w 8636000"/>
              <a:gd name="connsiteY132" fmla="*/ 203217 h 4064017"/>
              <a:gd name="connsiteX133" fmla="*/ 7823200 w 8636000"/>
              <a:gd name="connsiteY133" fmla="*/ 152417 h 4064017"/>
              <a:gd name="connsiteX134" fmla="*/ 7835900 w 8636000"/>
              <a:gd name="connsiteY134" fmla="*/ 50817 h 4064017"/>
              <a:gd name="connsiteX135" fmla="*/ 7886700 w 8636000"/>
              <a:gd name="connsiteY135" fmla="*/ 25417 h 4064017"/>
              <a:gd name="connsiteX136" fmla="*/ 7924800 w 8636000"/>
              <a:gd name="connsiteY136" fmla="*/ 12717 h 4064017"/>
              <a:gd name="connsiteX137" fmla="*/ 7988300 w 8636000"/>
              <a:gd name="connsiteY137" fmla="*/ 17 h 4064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8636000" h="4064017">
                <a:moveTo>
                  <a:pt x="0" y="3238517"/>
                </a:moveTo>
                <a:cubicBezTo>
                  <a:pt x="29633" y="3251217"/>
                  <a:pt x="58966" y="3264643"/>
                  <a:pt x="88900" y="3276617"/>
                </a:cubicBezTo>
                <a:cubicBezTo>
                  <a:pt x="101329" y="3281589"/>
                  <a:pt x="113716" y="3287657"/>
                  <a:pt x="127000" y="3289317"/>
                </a:cubicBezTo>
                <a:cubicBezTo>
                  <a:pt x="215613" y="3300394"/>
                  <a:pt x="305613" y="3300036"/>
                  <a:pt x="393700" y="3314717"/>
                </a:cubicBezTo>
                <a:cubicBezTo>
                  <a:pt x="444500" y="3323184"/>
                  <a:pt x="496137" y="3327626"/>
                  <a:pt x="546100" y="3340117"/>
                </a:cubicBezTo>
                <a:cubicBezTo>
                  <a:pt x="563033" y="3344350"/>
                  <a:pt x="579727" y="3349695"/>
                  <a:pt x="596900" y="3352817"/>
                </a:cubicBezTo>
                <a:cubicBezTo>
                  <a:pt x="626351" y="3358172"/>
                  <a:pt x="656349" y="3360162"/>
                  <a:pt x="685800" y="3365517"/>
                </a:cubicBezTo>
                <a:cubicBezTo>
                  <a:pt x="702973" y="3368639"/>
                  <a:pt x="719561" y="3374431"/>
                  <a:pt x="736600" y="3378217"/>
                </a:cubicBezTo>
                <a:cubicBezTo>
                  <a:pt x="757672" y="3382900"/>
                  <a:pt x="778843" y="3387166"/>
                  <a:pt x="800100" y="3390917"/>
                </a:cubicBezTo>
                <a:cubicBezTo>
                  <a:pt x="850817" y="3399867"/>
                  <a:pt x="901999" y="3406217"/>
                  <a:pt x="952500" y="3416317"/>
                </a:cubicBezTo>
                <a:cubicBezTo>
                  <a:pt x="985529" y="3422923"/>
                  <a:pt x="1061180" y="3438763"/>
                  <a:pt x="1092200" y="3441717"/>
                </a:cubicBezTo>
                <a:cubicBezTo>
                  <a:pt x="1155554" y="3447751"/>
                  <a:pt x="1219200" y="3450184"/>
                  <a:pt x="1282700" y="3454417"/>
                </a:cubicBezTo>
                <a:cubicBezTo>
                  <a:pt x="1508689" y="3486701"/>
                  <a:pt x="1272699" y="3449877"/>
                  <a:pt x="1422400" y="3479817"/>
                </a:cubicBezTo>
                <a:cubicBezTo>
                  <a:pt x="1447650" y="3484867"/>
                  <a:pt x="1473463" y="3486931"/>
                  <a:pt x="1498600" y="3492517"/>
                </a:cubicBezTo>
                <a:cubicBezTo>
                  <a:pt x="1511668" y="3495421"/>
                  <a:pt x="1524726" y="3499230"/>
                  <a:pt x="1536700" y="3505217"/>
                </a:cubicBezTo>
                <a:cubicBezTo>
                  <a:pt x="1550352" y="3512043"/>
                  <a:pt x="1559992" y="3526915"/>
                  <a:pt x="1574800" y="3530617"/>
                </a:cubicBezTo>
                <a:cubicBezTo>
                  <a:pt x="1611990" y="3539914"/>
                  <a:pt x="1651102" y="3538251"/>
                  <a:pt x="1689100" y="3543317"/>
                </a:cubicBezTo>
                <a:cubicBezTo>
                  <a:pt x="1714624" y="3546720"/>
                  <a:pt x="1739965" y="3551411"/>
                  <a:pt x="1765300" y="3556017"/>
                </a:cubicBezTo>
                <a:cubicBezTo>
                  <a:pt x="1786538" y="3559878"/>
                  <a:pt x="1807278" y="3567061"/>
                  <a:pt x="1828800" y="3568717"/>
                </a:cubicBezTo>
                <a:cubicBezTo>
                  <a:pt x="1917539" y="3575543"/>
                  <a:pt x="2006600" y="3577184"/>
                  <a:pt x="2095500" y="3581417"/>
                </a:cubicBezTo>
                <a:cubicBezTo>
                  <a:pt x="2209501" y="3604217"/>
                  <a:pt x="2137708" y="3590568"/>
                  <a:pt x="2311400" y="3619517"/>
                </a:cubicBezTo>
                <a:cubicBezTo>
                  <a:pt x="2336800" y="3623750"/>
                  <a:pt x="2362350" y="3627167"/>
                  <a:pt x="2387600" y="3632217"/>
                </a:cubicBezTo>
                <a:cubicBezTo>
                  <a:pt x="2429933" y="3640684"/>
                  <a:pt x="2473644" y="3643965"/>
                  <a:pt x="2514600" y="3657617"/>
                </a:cubicBezTo>
                <a:cubicBezTo>
                  <a:pt x="2527300" y="3661850"/>
                  <a:pt x="2539529" y="3667922"/>
                  <a:pt x="2552700" y="3670317"/>
                </a:cubicBezTo>
                <a:cubicBezTo>
                  <a:pt x="2586280" y="3676422"/>
                  <a:pt x="2620469" y="3678506"/>
                  <a:pt x="2654300" y="3683017"/>
                </a:cubicBezTo>
                <a:cubicBezTo>
                  <a:pt x="2683972" y="3686973"/>
                  <a:pt x="2713430" y="3692583"/>
                  <a:pt x="2743200" y="3695717"/>
                </a:cubicBezTo>
                <a:cubicBezTo>
                  <a:pt x="2914402" y="3713738"/>
                  <a:pt x="2919721" y="3706365"/>
                  <a:pt x="3111500" y="3721117"/>
                </a:cubicBezTo>
                <a:cubicBezTo>
                  <a:pt x="3149722" y="3724057"/>
                  <a:pt x="3187656" y="3730003"/>
                  <a:pt x="3225800" y="3733817"/>
                </a:cubicBezTo>
                <a:lnTo>
                  <a:pt x="3365500" y="3746517"/>
                </a:lnTo>
                <a:cubicBezTo>
                  <a:pt x="3403644" y="3750331"/>
                  <a:pt x="3441610" y="3755896"/>
                  <a:pt x="3479800" y="3759217"/>
                </a:cubicBezTo>
                <a:cubicBezTo>
                  <a:pt x="3538994" y="3764364"/>
                  <a:pt x="3598450" y="3766284"/>
                  <a:pt x="3657600" y="3771917"/>
                </a:cubicBezTo>
                <a:cubicBezTo>
                  <a:pt x="3687399" y="3774755"/>
                  <a:pt x="3716689" y="3781907"/>
                  <a:pt x="3746500" y="3784617"/>
                </a:cubicBezTo>
                <a:cubicBezTo>
                  <a:pt x="3809880" y="3790379"/>
                  <a:pt x="3873562" y="3792242"/>
                  <a:pt x="3937000" y="3797317"/>
                </a:cubicBezTo>
                <a:cubicBezTo>
                  <a:pt x="3979409" y="3800710"/>
                  <a:pt x="4021602" y="3806484"/>
                  <a:pt x="4064000" y="3810017"/>
                </a:cubicBezTo>
                <a:cubicBezTo>
                  <a:pt x="4174011" y="3819185"/>
                  <a:pt x="4284483" y="3823226"/>
                  <a:pt x="4394200" y="3835417"/>
                </a:cubicBezTo>
                <a:cubicBezTo>
                  <a:pt x="4432300" y="3839650"/>
                  <a:pt x="4470635" y="3842138"/>
                  <a:pt x="4508500" y="3848117"/>
                </a:cubicBezTo>
                <a:cubicBezTo>
                  <a:pt x="4551143" y="3854850"/>
                  <a:pt x="4592916" y="3866420"/>
                  <a:pt x="4635500" y="3873517"/>
                </a:cubicBezTo>
                <a:cubicBezTo>
                  <a:pt x="4690643" y="3882708"/>
                  <a:pt x="4721950" y="3887084"/>
                  <a:pt x="4775200" y="3898917"/>
                </a:cubicBezTo>
                <a:cubicBezTo>
                  <a:pt x="4792239" y="3902703"/>
                  <a:pt x="4808884" y="3908194"/>
                  <a:pt x="4826000" y="3911617"/>
                </a:cubicBezTo>
                <a:cubicBezTo>
                  <a:pt x="4851250" y="3916667"/>
                  <a:pt x="4876950" y="3919267"/>
                  <a:pt x="4902200" y="3924317"/>
                </a:cubicBezTo>
                <a:cubicBezTo>
                  <a:pt x="4919316" y="3927740"/>
                  <a:pt x="4935884" y="3933594"/>
                  <a:pt x="4953000" y="3937017"/>
                </a:cubicBezTo>
                <a:cubicBezTo>
                  <a:pt x="4978250" y="3942067"/>
                  <a:pt x="5004218" y="3943472"/>
                  <a:pt x="5029200" y="3949717"/>
                </a:cubicBezTo>
                <a:cubicBezTo>
                  <a:pt x="5055175" y="3956211"/>
                  <a:pt x="5080000" y="3966650"/>
                  <a:pt x="5105400" y="3975117"/>
                </a:cubicBezTo>
                <a:lnTo>
                  <a:pt x="5181600" y="4000517"/>
                </a:lnTo>
                <a:lnTo>
                  <a:pt x="5219700" y="4013217"/>
                </a:lnTo>
                <a:cubicBezTo>
                  <a:pt x="5232400" y="4017450"/>
                  <a:pt x="5244673" y="4023292"/>
                  <a:pt x="5257800" y="4025917"/>
                </a:cubicBezTo>
                <a:cubicBezTo>
                  <a:pt x="5401916" y="4054740"/>
                  <a:pt x="5342917" y="4040846"/>
                  <a:pt x="5435600" y="4064017"/>
                </a:cubicBezTo>
                <a:cubicBezTo>
                  <a:pt x="5532967" y="4059784"/>
                  <a:pt x="5630508" y="4058516"/>
                  <a:pt x="5727700" y="4051317"/>
                </a:cubicBezTo>
                <a:cubicBezTo>
                  <a:pt x="5774879" y="4047822"/>
                  <a:pt x="5786738" y="4031458"/>
                  <a:pt x="5829300" y="4013217"/>
                </a:cubicBezTo>
                <a:cubicBezTo>
                  <a:pt x="5841605" y="4007944"/>
                  <a:pt x="5855698" y="4007018"/>
                  <a:pt x="5867400" y="4000517"/>
                </a:cubicBezTo>
                <a:cubicBezTo>
                  <a:pt x="5926602" y="3967627"/>
                  <a:pt x="5943176" y="3947474"/>
                  <a:pt x="5994400" y="3911617"/>
                </a:cubicBezTo>
                <a:cubicBezTo>
                  <a:pt x="6019409" y="3894111"/>
                  <a:pt x="6041640" y="3870470"/>
                  <a:pt x="6070600" y="3860817"/>
                </a:cubicBezTo>
                <a:lnTo>
                  <a:pt x="6108700" y="3848117"/>
                </a:lnTo>
                <a:cubicBezTo>
                  <a:pt x="6125633" y="3835417"/>
                  <a:pt x="6142276" y="3822320"/>
                  <a:pt x="6159500" y="3810017"/>
                </a:cubicBezTo>
                <a:cubicBezTo>
                  <a:pt x="6171920" y="3801145"/>
                  <a:pt x="6186807" y="3795410"/>
                  <a:pt x="6197600" y="3784617"/>
                </a:cubicBezTo>
                <a:cubicBezTo>
                  <a:pt x="6248400" y="3733817"/>
                  <a:pt x="6193367" y="3754984"/>
                  <a:pt x="6261100" y="3721117"/>
                </a:cubicBezTo>
                <a:cubicBezTo>
                  <a:pt x="6273074" y="3715130"/>
                  <a:pt x="6287226" y="3714404"/>
                  <a:pt x="6299200" y="3708417"/>
                </a:cubicBezTo>
                <a:cubicBezTo>
                  <a:pt x="6312852" y="3701591"/>
                  <a:pt x="6324048" y="3690590"/>
                  <a:pt x="6337300" y="3683017"/>
                </a:cubicBezTo>
                <a:cubicBezTo>
                  <a:pt x="6353738" y="3673624"/>
                  <a:pt x="6371662" y="3667010"/>
                  <a:pt x="6388100" y="3657617"/>
                </a:cubicBezTo>
                <a:cubicBezTo>
                  <a:pt x="6401352" y="3650044"/>
                  <a:pt x="6412548" y="3639043"/>
                  <a:pt x="6426200" y="3632217"/>
                </a:cubicBezTo>
                <a:cubicBezTo>
                  <a:pt x="6438174" y="3626230"/>
                  <a:pt x="6452598" y="3626018"/>
                  <a:pt x="6464300" y="3619517"/>
                </a:cubicBezTo>
                <a:cubicBezTo>
                  <a:pt x="6490985" y="3604692"/>
                  <a:pt x="6515100" y="3585650"/>
                  <a:pt x="6540500" y="3568717"/>
                </a:cubicBezTo>
                <a:cubicBezTo>
                  <a:pt x="6553200" y="3560250"/>
                  <a:pt x="6564120" y="3548144"/>
                  <a:pt x="6578600" y="3543317"/>
                </a:cubicBezTo>
                <a:cubicBezTo>
                  <a:pt x="6621028" y="3529174"/>
                  <a:pt x="6619660" y="3528548"/>
                  <a:pt x="6667500" y="3517917"/>
                </a:cubicBezTo>
                <a:cubicBezTo>
                  <a:pt x="6714113" y="3507559"/>
                  <a:pt x="6737553" y="3505791"/>
                  <a:pt x="6781800" y="3492517"/>
                </a:cubicBezTo>
                <a:cubicBezTo>
                  <a:pt x="6807445" y="3484824"/>
                  <a:pt x="6832600" y="3475584"/>
                  <a:pt x="6858000" y="3467117"/>
                </a:cubicBezTo>
                <a:cubicBezTo>
                  <a:pt x="6870700" y="3462884"/>
                  <a:pt x="6882973" y="3457042"/>
                  <a:pt x="6896100" y="3454417"/>
                </a:cubicBezTo>
                <a:cubicBezTo>
                  <a:pt x="6976716" y="3438294"/>
                  <a:pt x="6938659" y="3446952"/>
                  <a:pt x="7010400" y="3429017"/>
                </a:cubicBezTo>
                <a:cubicBezTo>
                  <a:pt x="7119589" y="3356224"/>
                  <a:pt x="6981440" y="3443497"/>
                  <a:pt x="7086600" y="3390917"/>
                </a:cubicBezTo>
                <a:cubicBezTo>
                  <a:pt x="7100252" y="3384091"/>
                  <a:pt x="7111048" y="3372343"/>
                  <a:pt x="7124700" y="3365517"/>
                </a:cubicBezTo>
                <a:cubicBezTo>
                  <a:pt x="7136674" y="3359530"/>
                  <a:pt x="7150265" y="3357517"/>
                  <a:pt x="7162800" y="3352817"/>
                </a:cubicBezTo>
                <a:cubicBezTo>
                  <a:pt x="7184146" y="3344812"/>
                  <a:pt x="7204673" y="3334626"/>
                  <a:pt x="7226300" y="3327417"/>
                </a:cubicBezTo>
                <a:cubicBezTo>
                  <a:pt x="7242859" y="3321897"/>
                  <a:pt x="7260757" y="3320846"/>
                  <a:pt x="7277100" y="3314717"/>
                </a:cubicBezTo>
                <a:cubicBezTo>
                  <a:pt x="7294827" y="3308070"/>
                  <a:pt x="7309939" y="3295304"/>
                  <a:pt x="7327900" y="3289317"/>
                </a:cubicBezTo>
                <a:cubicBezTo>
                  <a:pt x="7348378" y="3282491"/>
                  <a:pt x="7370575" y="3282297"/>
                  <a:pt x="7391400" y="3276617"/>
                </a:cubicBezTo>
                <a:cubicBezTo>
                  <a:pt x="7417231" y="3269572"/>
                  <a:pt x="7442200" y="3259684"/>
                  <a:pt x="7467600" y="3251217"/>
                </a:cubicBezTo>
                <a:cubicBezTo>
                  <a:pt x="7480300" y="3246984"/>
                  <a:pt x="7494561" y="3245943"/>
                  <a:pt x="7505700" y="3238517"/>
                </a:cubicBezTo>
                <a:cubicBezTo>
                  <a:pt x="7614889" y="3165724"/>
                  <a:pt x="7476740" y="3252997"/>
                  <a:pt x="7581900" y="3200417"/>
                </a:cubicBezTo>
                <a:cubicBezTo>
                  <a:pt x="7595552" y="3193591"/>
                  <a:pt x="7606052" y="3181216"/>
                  <a:pt x="7620000" y="3175017"/>
                </a:cubicBezTo>
                <a:cubicBezTo>
                  <a:pt x="7644466" y="3164143"/>
                  <a:pt x="7672253" y="3161591"/>
                  <a:pt x="7696200" y="3149617"/>
                </a:cubicBezTo>
                <a:cubicBezTo>
                  <a:pt x="7713133" y="3141150"/>
                  <a:pt x="7729599" y="3131675"/>
                  <a:pt x="7747000" y="3124217"/>
                </a:cubicBezTo>
                <a:cubicBezTo>
                  <a:pt x="7759305" y="3118944"/>
                  <a:pt x="7773126" y="3117504"/>
                  <a:pt x="7785100" y="3111517"/>
                </a:cubicBezTo>
                <a:cubicBezTo>
                  <a:pt x="7798752" y="3104691"/>
                  <a:pt x="7809548" y="3092943"/>
                  <a:pt x="7823200" y="3086117"/>
                </a:cubicBezTo>
                <a:cubicBezTo>
                  <a:pt x="7835174" y="3080130"/>
                  <a:pt x="7849326" y="3079404"/>
                  <a:pt x="7861300" y="3073417"/>
                </a:cubicBezTo>
                <a:cubicBezTo>
                  <a:pt x="7874952" y="3066591"/>
                  <a:pt x="7885748" y="3054843"/>
                  <a:pt x="7899400" y="3048017"/>
                </a:cubicBezTo>
                <a:cubicBezTo>
                  <a:pt x="7911374" y="3042030"/>
                  <a:pt x="7925798" y="3041818"/>
                  <a:pt x="7937500" y="3035317"/>
                </a:cubicBezTo>
                <a:cubicBezTo>
                  <a:pt x="7964185" y="3020492"/>
                  <a:pt x="7988300" y="3001450"/>
                  <a:pt x="8013700" y="2984517"/>
                </a:cubicBezTo>
                <a:lnTo>
                  <a:pt x="8051800" y="2959117"/>
                </a:lnTo>
                <a:cubicBezTo>
                  <a:pt x="8064500" y="2950650"/>
                  <a:pt x="8075420" y="2938544"/>
                  <a:pt x="8089900" y="2933717"/>
                </a:cubicBezTo>
                <a:cubicBezTo>
                  <a:pt x="8102600" y="2929484"/>
                  <a:pt x="8116298" y="2927518"/>
                  <a:pt x="8128000" y="2921017"/>
                </a:cubicBezTo>
                <a:lnTo>
                  <a:pt x="8242300" y="2844817"/>
                </a:lnTo>
                <a:cubicBezTo>
                  <a:pt x="8255000" y="2836350"/>
                  <a:pt x="8265920" y="2824244"/>
                  <a:pt x="8280400" y="2819417"/>
                </a:cubicBezTo>
                <a:cubicBezTo>
                  <a:pt x="8318585" y="2806689"/>
                  <a:pt x="8323774" y="2808672"/>
                  <a:pt x="8356600" y="2781317"/>
                </a:cubicBezTo>
                <a:cubicBezTo>
                  <a:pt x="8475972" y="2681841"/>
                  <a:pt x="8278310" y="2820811"/>
                  <a:pt x="8470900" y="2692417"/>
                </a:cubicBezTo>
                <a:lnTo>
                  <a:pt x="8509000" y="2667017"/>
                </a:lnTo>
                <a:cubicBezTo>
                  <a:pt x="8525933" y="2641617"/>
                  <a:pt x="8550147" y="2619777"/>
                  <a:pt x="8559800" y="2590817"/>
                </a:cubicBezTo>
                <a:lnTo>
                  <a:pt x="8597900" y="2476517"/>
                </a:lnTo>
                <a:lnTo>
                  <a:pt x="8610600" y="2438417"/>
                </a:lnTo>
                <a:cubicBezTo>
                  <a:pt x="8614833" y="2425717"/>
                  <a:pt x="8620053" y="2413304"/>
                  <a:pt x="8623300" y="2400317"/>
                </a:cubicBezTo>
                <a:lnTo>
                  <a:pt x="8636000" y="2349517"/>
                </a:lnTo>
                <a:cubicBezTo>
                  <a:pt x="8631767" y="2315650"/>
                  <a:pt x="8626696" y="2281878"/>
                  <a:pt x="8623300" y="2247917"/>
                </a:cubicBezTo>
                <a:cubicBezTo>
                  <a:pt x="8615515" y="2170068"/>
                  <a:pt x="8617757" y="2104825"/>
                  <a:pt x="8597900" y="2032017"/>
                </a:cubicBezTo>
                <a:cubicBezTo>
                  <a:pt x="8590855" y="2006186"/>
                  <a:pt x="8580967" y="1981217"/>
                  <a:pt x="8572500" y="1955817"/>
                </a:cubicBezTo>
                <a:lnTo>
                  <a:pt x="8559800" y="1917717"/>
                </a:lnTo>
                <a:cubicBezTo>
                  <a:pt x="8555567" y="1905017"/>
                  <a:pt x="8554526" y="1890756"/>
                  <a:pt x="8547100" y="1879617"/>
                </a:cubicBezTo>
                <a:cubicBezTo>
                  <a:pt x="8538633" y="1866917"/>
                  <a:pt x="8528526" y="1855169"/>
                  <a:pt x="8521700" y="1841517"/>
                </a:cubicBezTo>
                <a:cubicBezTo>
                  <a:pt x="8515713" y="1829543"/>
                  <a:pt x="8515501" y="1815119"/>
                  <a:pt x="8509000" y="1803417"/>
                </a:cubicBezTo>
                <a:cubicBezTo>
                  <a:pt x="8481438" y="1753805"/>
                  <a:pt x="8428996" y="1682348"/>
                  <a:pt x="8382000" y="1651017"/>
                </a:cubicBezTo>
                <a:cubicBezTo>
                  <a:pt x="8356600" y="1634084"/>
                  <a:pt x="8334760" y="1609870"/>
                  <a:pt x="8305800" y="1600217"/>
                </a:cubicBezTo>
                <a:cubicBezTo>
                  <a:pt x="8242483" y="1579111"/>
                  <a:pt x="8236381" y="1574913"/>
                  <a:pt x="8178800" y="1562117"/>
                </a:cubicBezTo>
                <a:cubicBezTo>
                  <a:pt x="8103345" y="1545349"/>
                  <a:pt x="8112542" y="1549970"/>
                  <a:pt x="8026400" y="1536717"/>
                </a:cubicBezTo>
                <a:cubicBezTo>
                  <a:pt x="8000949" y="1532801"/>
                  <a:pt x="7975337" y="1529603"/>
                  <a:pt x="7950200" y="1524017"/>
                </a:cubicBezTo>
                <a:cubicBezTo>
                  <a:pt x="7937132" y="1521113"/>
                  <a:pt x="7925413" y="1512718"/>
                  <a:pt x="7912100" y="1511317"/>
                </a:cubicBezTo>
                <a:cubicBezTo>
                  <a:pt x="7844607" y="1504213"/>
                  <a:pt x="7776633" y="1502850"/>
                  <a:pt x="7708900" y="1498617"/>
                </a:cubicBezTo>
                <a:cubicBezTo>
                  <a:pt x="7679267" y="1494384"/>
                  <a:pt x="7649168" y="1492648"/>
                  <a:pt x="7620000" y="1485917"/>
                </a:cubicBezTo>
                <a:cubicBezTo>
                  <a:pt x="7593912" y="1479897"/>
                  <a:pt x="7543800" y="1460517"/>
                  <a:pt x="7543800" y="1460517"/>
                </a:cubicBezTo>
                <a:cubicBezTo>
                  <a:pt x="7499949" y="1416666"/>
                  <a:pt x="7505615" y="1425924"/>
                  <a:pt x="7467600" y="1371617"/>
                </a:cubicBezTo>
                <a:cubicBezTo>
                  <a:pt x="7450094" y="1346608"/>
                  <a:pt x="7426453" y="1324377"/>
                  <a:pt x="7416800" y="1295417"/>
                </a:cubicBezTo>
                <a:lnTo>
                  <a:pt x="7404100" y="1257317"/>
                </a:lnTo>
                <a:cubicBezTo>
                  <a:pt x="7408478" y="1222294"/>
                  <a:pt x="7409923" y="1156772"/>
                  <a:pt x="7429500" y="1117617"/>
                </a:cubicBezTo>
                <a:cubicBezTo>
                  <a:pt x="7436326" y="1103965"/>
                  <a:pt x="7444107" y="1090310"/>
                  <a:pt x="7454900" y="1079517"/>
                </a:cubicBezTo>
                <a:cubicBezTo>
                  <a:pt x="7465693" y="1068724"/>
                  <a:pt x="7480300" y="1062584"/>
                  <a:pt x="7493000" y="1054117"/>
                </a:cubicBezTo>
                <a:cubicBezTo>
                  <a:pt x="7539317" y="915166"/>
                  <a:pt x="7465448" y="1125633"/>
                  <a:pt x="7531100" y="977917"/>
                </a:cubicBezTo>
                <a:cubicBezTo>
                  <a:pt x="7541974" y="953451"/>
                  <a:pt x="7550006" y="927692"/>
                  <a:pt x="7556500" y="901717"/>
                </a:cubicBezTo>
                <a:cubicBezTo>
                  <a:pt x="7575694" y="824942"/>
                  <a:pt x="7563680" y="867476"/>
                  <a:pt x="7594600" y="774717"/>
                </a:cubicBezTo>
                <a:cubicBezTo>
                  <a:pt x="7598833" y="762017"/>
                  <a:pt x="7599874" y="747756"/>
                  <a:pt x="7607300" y="736617"/>
                </a:cubicBezTo>
                <a:cubicBezTo>
                  <a:pt x="7624233" y="711217"/>
                  <a:pt x="7648447" y="689377"/>
                  <a:pt x="7658100" y="660417"/>
                </a:cubicBezTo>
                <a:cubicBezTo>
                  <a:pt x="7662333" y="647717"/>
                  <a:pt x="7664299" y="634019"/>
                  <a:pt x="7670800" y="622317"/>
                </a:cubicBezTo>
                <a:cubicBezTo>
                  <a:pt x="7713796" y="544925"/>
                  <a:pt x="7718625" y="570716"/>
                  <a:pt x="7734300" y="508017"/>
                </a:cubicBezTo>
                <a:cubicBezTo>
                  <a:pt x="7739535" y="487076"/>
                  <a:pt x="7741320" y="465342"/>
                  <a:pt x="7747000" y="444517"/>
                </a:cubicBezTo>
                <a:cubicBezTo>
                  <a:pt x="7754045" y="418686"/>
                  <a:pt x="7763933" y="393717"/>
                  <a:pt x="7772400" y="368317"/>
                </a:cubicBezTo>
                <a:cubicBezTo>
                  <a:pt x="7776633" y="355617"/>
                  <a:pt x="7782475" y="343344"/>
                  <a:pt x="7785100" y="330217"/>
                </a:cubicBezTo>
                <a:cubicBezTo>
                  <a:pt x="7793567" y="287884"/>
                  <a:pt x="7800029" y="245100"/>
                  <a:pt x="7810500" y="203217"/>
                </a:cubicBezTo>
                <a:cubicBezTo>
                  <a:pt x="7814733" y="186284"/>
                  <a:pt x="7820331" y="169634"/>
                  <a:pt x="7823200" y="152417"/>
                </a:cubicBezTo>
                <a:cubicBezTo>
                  <a:pt x="7828811" y="118751"/>
                  <a:pt x="7820636" y="81344"/>
                  <a:pt x="7835900" y="50817"/>
                </a:cubicBezTo>
                <a:cubicBezTo>
                  <a:pt x="7844367" y="33884"/>
                  <a:pt x="7869299" y="32875"/>
                  <a:pt x="7886700" y="25417"/>
                </a:cubicBezTo>
                <a:cubicBezTo>
                  <a:pt x="7899005" y="20144"/>
                  <a:pt x="7911928" y="16395"/>
                  <a:pt x="7924800" y="12717"/>
                </a:cubicBezTo>
                <a:cubicBezTo>
                  <a:pt x="7972844" y="-1010"/>
                  <a:pt x="7959810" y="17"/>
                  <a:pt x="7988300" y="17"/>
                </a:cubicBezTo>
              </a:path>
            </a:pathLst>
          </a:custGeom>
          <a:noFill/>
          <a:ln w="2857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0" name="图片 9" descr="形状&#10;&#10;低可信度描述已自动生成">
            <a:extLst>
              <a:ext uri="{FF2B5EF4-FFF2-40B4-BE49-F238E27FC236}">
                <a16:creationId xmlns:a16="http://schemas.microsoft.com/office/drawing/2014/main" id="{2E096A0F-19AC-09AD-CC08-5910166ED5CF}"/>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20736" y="3649192"/>
            <a:ext cx="419100" cy="419100"/>
          </a:xfrm>
          <a:prstGeom prst="rect">
            <a:avLst/>
          </a:prstGeom>
        </p:spPr>
      </p:pic>
      <p:pic>
        <p:nvPicPr>
          <p:cNvPr id="11" name="图片 10" descr="形状&#10;&#10;低可信度描述已自动生成">
            <a:extLst>
              <a:ext uri="{FF2B5EF4-FFF2-40B4-BE49-F238E27FC236}">
                <a16:creationId xmlns:a16="http://schemas.microsoft.com/office/drawing/2014/main" id="{E7639712-FD5A-E401-5392-24A9CF4EFC41}"/>
              </a:ext>
            </a:extLst>
          </p:cNvPr>
          <p:cNvPicPr>
            <a:picLocks noChangeAspect="1"/>
          </p:cNvPicPr>
          <p:nvPr/>
        </p:nvPicPr>
        <p:blipFill>
          <a:blip r:embed="rId4">
            <a:lum bright="70000" contrast="-70000"/>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6724507" y="4016886"/>
            <a:ext cx="419100" cy="419100"/>
          </a:xfrm>
          <a:prstGeom prst="rect">
            <a:avLst/>
          </a:prstGeom>
        </p:spPr>
      </p:pic>
      <p:sp>
        <p:nvSpPr>
          <p:cNvPr id="12" name="椭圆 11">
            <a:extLst>
              <a:ext uri="{FF2B5EF4-FFF2-40B4-BE49-F238E27FC236}">
                <a16:creationId xmlns:a16="http://schemas.microsoft.com/office/drawing/2014/main" id="{B7C79FC6-2CEA-D651-17C0-D0F9703316F1}"/>
              </a:ext>
            </a:extLst>
          </p:cNvPr>
          <p:cNvSpPr>
            <a:spLocks noChangeAspect="1"/>
          </p:cNvSpPr>
          <p:nvPr/>
        </p:nvSpPr>
        <p:spPr>
          <a:xfrm>
            <a:off x="222983" y="5127808"/>
            <a:ext cx="180000" cy="180000"/>
          </a:xfrm>
          <a:prstGeom prst="ellipse">
            <a:avLst/>
          </a:prstGeom>
          <a:solidFill>
            <a:schemeClr val="bg1">
              <a:lumMod val="85000"/>
            </a:schemeClr>
          </a:solidFill>
          <a:ln w="25400">
            <a:gradFill>
              <a:gsLst>
                <a:gs pos="0">
                  <a:srgbClr val="FCF1EB"/>
                </a:gs>
                <a:gs pos="35000">
                  <a:srgbClr val="A88DEB"/>
                </a:gs>
                <a:gs pos="69000">
                  <a:srgbClr val="EEA0C6"/>
                </a:gs>
                <a:gs pos="100000">
                  <a:srgbClr val="BFF9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椭圆 13">
            <a:extLst>
              <a:ext uri="{FF2B5EF4-FFF2-40B4-BE49-F238E27FC236}">
                <a16:creationId xmlns:a16="http://schemas.microsoft.com/office/drawing/2014/main" id="{38FC48CB-DD92-9EFD-9079-47207D9CA10C}"/>
              </a:ext>
            </a:extLst>
          </p:cNvPr>
          <p:cNvSpPr>
            <a:spLocks noChangeAspect="1"/>
          </p:cNvSpPr>
          <p:nvPr/>
        </p:nvSpPr>
        <p:spPr>
          <a:xfrm>
            <a:off x="7950561" y="1827683"/>
            <a:ext cx="180000" cy="180000"/>
          </a:xfrm>
          <a:prstGeom prst="ellipse">
            <a:avLst/>
          </a:prstGeom>
          <a:solidFill>
            <a:schemeClr val="bg1">
              <a:lumMod val="85000"/>
            </a:schemeClr>
          </a:solidFill>
          <a:ln w="25400">
            <a:gradFill>
              <a:gsLst>
                <a:gs pos="0">
                  <a:srgbClr val="FCF1EB"/>
                </a:gs>
                <a:gs pos="35000">
                  <a:srgbClr val="A88DEB"/>
                </a:gs>
                <a:gs pos="69000">
                  <a:srgbClr val="EEA0C6"/>
                </a:gs>
                <a:gs pos="100000">
                  <a:srgbClr val="BFF9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椭圆 15">
            <a:extLst>
              <a:ext uri="{FF2B5EF4-FFF2-40B4-BE49-F238E27FC236}">
                <a16:creationId xmlns:a16="http://schemas.microsoft.com/office/drawing/2014/main" id="{B9088617-D32A-BA97-A8C0-342F55C64957}"/>
              </a:ext>
            </a:extLst>
          </p:cNvPr>
          <p:cNvSpPr>
            <a:spLocks noChangeAspect="1"/>
          </p:cNvSpPr>
          <p:nvPr/>
        </p:nvSpPr>
        <p:spPr>
          <a:xfrm>
            <a:off x="4643844" y="5724282"/>
            <a:ext cx="180000" cy="180000"/>
          </a:xfrm>
          <a:prstGeom prst="ellipse">
            <a:avLst/>
          </a:prstGeom>
          <a:solidFill>
            <a:schemeClr val="bg1">
              <a:lumMod val="85000"/>
            </a:schemeClr>
          </a:solidFill>
          <a:ln w="25400">
            <a:gradFill>
              <a:gsLst>
                <a:gs pos="0">
                  <a:srgbClr val="FCF1EB"/>
                </a:gs>
                <a:gs pos="35000">
                  <a:srgbClr val="A88DEB"/>
                </a:gs>
                <a:gs pos="69000">
                  <a:srgbClr val="EEA0C6"/>
                </a:gs>
                <a:gs pos="100000">
                  <a:srgbClr val="BFF9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椭圆 19">
            <a:extLst>
              <a:ext uri="{FF2B5EF4-FFF2-40B4-BE49-F238E27FC236}">
                <a16:creationId xmlns:a16="http://schemas.microsoft.com/office/drawing/2014/main" id="{5797C75F-3199-5865-ECCA-A1B3C6D1A99B}"/>
              </a:ext>
            </a:extLst>
          </p:cNvPr>
          <p:cNvSpPr>
            <a:spLocks noChangeAspect="1"/>
          </p:cNvSpPr>
          <p:nvPr/>
        </p:nvSpPr>
        <p:spPr>
          <a:xfrm>
            <a:off x="6821963" y="5242164"/>
            <a:ext cx="180000" cy="180000"/>
          </a:xfrm>
          <a:prstGeom prst="ellipse">
            <a:avLst/>
          </a:prstGeom>
          <a:solidFill>
            <a:schemeClr val="bg1">
              <a:lumMod val="85000"/>
            </a:schemeClr>
          </a:solidFill>
          <a:ln w="25400">
            <a:gradFill>
              <a:gsLst>
                <a:gs pos="0">
                  <a:srgbClr val="FCF1EB"/>
                </a:gs>
                <a:gs pos="35000">
                  <a:srgbClr val="A88DEB"/>
                </a:gs>
                <a:gs pos="69000">
                  <a:srgbClr val="EEA0C6"/>
                </a:gs>
                <a:gs pos="100000">
                  <a:srgbClr val="BFF9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椭圆 20">
            <a:extLst>
              <a:ext uri="{FF2B5EF4-FFF2-40B4-BE49-F238E27FC236}">
                <a16:creationId xmlns:a16="http://schemas.microsoft.com/office/drawing/2014/main" id="{5797C75F-3199-5865-ECCA-A1B3C6D1A99B}"/>
              </a:ext>
            </a:extLst>
          </p:cNvPr>
          <p:cNvSpPr>
            <a:spLocks noChangeAspect="1"/>
          </p:cNvSpPr>
          <p:nvPr/>
        </p:nvSpPr>
        <p:spPr>
          <a:xfrm>
            <a:off x="8489230" y="3809860"/>
            <a:ext cx="180000" cy="180000"/>
          </a:xfrm>
          <a:prstGeom prst="ellipse">
            <a:avLst/>
          </a:prstGeom>
          <a:solidFill>
            <a:schemeClr val="bg1">
              <a:lumMod val="85000"/>
            </a:schemeClr>
          </a:solidFill>
          <a:ln w="25400">
            <a:gradFill>
              <a:gsLst>
                <a:gs pos="0">
                  <a:srgbClr val="FCF1EB"/>
                </a:gs>
                <a:gs pos="35000">
                  <a:srgbClr val="A88DEB"/>
                </a:gs>
                <a:gs pos="69000">
                  <a:srgbClr val="EEA0C6"/>
                </a:gs>
                <a:gs pos="100000">
                  <a:srgbClr val="BFF9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22" name="椭圆 21">
            <a:extLst>
              <a:ext uri="{FF2B5EF4-FFF2-40B4-BE49-F238E27FC236}">
                <a16:creationId xmlns:a16="http://schemas.microsoft.com/office/drawing/2014/main" id="{B2CF7585-08FD-A13A-2F18-7E7E33C89214}"/>
              </a:ext>
            </a:extLst>
          </p:cNvPr>
          <p:cNvSpPr>
            <a:spLocks noChangeAspect="1"/>
          </p:cNvSpPr>
          <p:nvPr/>
        </p:nvSpPr>
        <p:spPr>
          <a:xfrm>
            <a:off x="7325572" y="3112455"/>
            <a:ext cx="180000" cy="180000"/>
          </a:xfrm>
          <a:prstGeom prst="ellipse">
            <a:avLst/>
          </a:prstGeom>
          <a:solidFill>
            <a:schemeClr val="bg1">
              <a:lumMod val="85000"/>
            </a:schemeClr>
          </a:solidFill>
          <a:ln w="25400">
            <a:gradFill>
              <a:gsLst>
                <a:gs pos="0">
                  <a:srgbClr val="FCF1EB"/>
                </a:gs>
                <a:gs pos="35000">
                  <a:srgbClr val="A88DEB"/>
                </a:gs>
                <a:gs pos="69000">
                  <a:srgbClr val="EEA0C6"/>
                </a:gs>
                <a:gs pos="100000">
                  <a:srgbClr val="BFF9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23" name="文本框 22">
            <a:extLst>
              <a:ext uri="{FF2B5EF4-FFF2-40B4-BE49-F238E27FC236}">
                <a16:creationId xmlns:a16="http://schemas.microsoft.com/office/drawing/2014/main" id="{197CCE89-3714-334F-D7D2-93CE5258869F}"/>
              </a:ext>
            </a:extLst>
          </p:cNvPr>
          <p:cNvSpPr txBox="1"/>
          <p:nvPr/>
        </p:nvSpPr>
        <p:spPr>
          <a:xfrm>
            <a:off x="330154" y="4008549"/>
            <a:ext cx="1935145" cy="461665"/>
          </a:xfrm>
          <a:prstGeom prst="rect">
            <a:avLst/>
          </a:prstGeom>
          <a:noFill/>
        </p:spPr>
        <p:txBody>
          <a:bodyPr wrap="none" rtlCol="0">
            <a:spAutoFit/>
          </a:bodyPr>
          <a:lstStyle/>
          <a:p>
            <a:r>
              <a:rPr kumimoji="1" lang="en-US" altLang="zh-CN"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2021</a:t>
            </a:r>
            <a:r>
              <a:rPr kumimoji="1" lang="zh-CN" altLang="en-US"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年</a:t>
            </a:r>
            <a:r>
              <a:rPr kumimoji="1" lang="en-US" altLang="zh-CN"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12</a:t>
            </a:r>
            <a:r>
              <a:rPr kumimoji="1" lang="zh-CN" altLang="en-US"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月</a:t>
            </a:r>
          </a:p>
        </p:txBody>
      </p:sp>
      <p:sp>
        <p:nvSpPr>
          <p:cNvPr id="24" name="文本框 23">
            <a:extLst>
              <a:ext uri="{FF2B5EF4-FFF2-40B4-BE49-F238E27FC236}">
                <a16:creationId xmlns:a16="http://schemas.microsoft.com/office/drawing/2014/main" id="{49B09AA2-8969-33DB-34CD-70F89EB4D280}"/>
              </a:ext>
            </a:extLst>
          </p:cNvPr>
          <p:cNvSpPr txBox="1"/>
          <p:nvPr/>
        </p:nvSpPr>
        <p:spPr>
          <a:xfrm>
            <a:off x="312982" y="4408150"/>
            <a:ext cx="1648143" cy="369332"/>
          </a:xfrm>
          <a:prstGeom prst="rect">
            <a:avLst/>
          </a:prstGeom>
          <a:noFill/>
        </p:spPr>
        <p:txBody>
          <a:bodyPr wrap="none" rtlCol="0">
            <a:spAutoFit/>
          </a:bodyPr>
          <a:lstStyle/>
          <a:p>
            <a:r>
              <a:rPr kumimoji="1" lang="zh-CN" altLang="en-US" dirty="0">
                <a:solidFill>
                  <a:schemeClr val="bg1"/>
                </a:solidFill>
                <a:latin typeface="Microsoft YaHei" panose="020B0503020204020204" pitchFamily="34" charset="-122"/>
                <a:ea typeface="Microsoft YaHei" panose="020B0503020204020204" pitchFamily="34" charset="-122"/>
              </a:rPr>
              <a:t>接触</a:t>
            </a:r>
            <a:r>
              <a:rPr kumimoji="1" lang="en-US" altLang="zh-CN" dirty="0">
                <a:solidFill>
                  <a:schemeClr val="bg1"/>
                </a:solidFill>
                <a:latin typeface="Microsoft YaHei" panose="020B0503020204020204" pitchFamily="34" charset="-122"/>
                <a:ea typeface="Microsoft YaHei" panose="020B0503020204020204" pitchFamily="34" charset="-122"/>
              </a:rPr>
              <a:t>EEG2Text</a:t>
            </a:r>
            <a:endParaRPr kumimoji="1" lang="zh-CN" altLang="en-US" dirty="0">
              <a:solidFill>
                <a:schemeClr val="bg1"/>
              </a:solidFill>
              <a:latin typeface="Microsoft YaHei" panose="020B0503020204020204" pitchFamily="34" charset="-122"/>
              <a:ea typeface="Microsoft YaHei" panose="020B0503020204020204" pitchFamily="34" charset="-122"/>
            </a:endParaRPr>
          </a:p>
        </p:txBody>
      </p:sp>
      <p:cxnSp>
        <p:nvCxnSpPr>
          <p:cNvPr id="26" name="直线连接符 25">
            <a:extLst>
              <a:ext uri="{FF2B5EF4-FFF2-40B4-BE49-F238E27FC236}">
                <a16:creationId xmlns:a16="http://schemas.microsoft.com/office/drawing/2014/main" id="{020433EF-19D5-472C-BC37-77E8AB898648}"/>
              </a:ext>
            </a:extLst>
          </p:cNvPr>
          <p:cNvCxnSpPr>
            <a:cxnSpLocks/>
            <a:endCxn id="12" idx="0"/>
          </p:cNvCxnSpPr>
          <p:nvPr/>
        </p:nvCxnSpPr>
        <p:spPr>
          <a:xfrm>
            <a:off x="312983" y="4088541"/>
            <a:ext cx="0" cy="103926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1" name="图片 30" descr="形状&#10;&#10;低可信度描述已自动生成">
            <a:extLst>
              <a:ext uri="{FF2B5EF4-FFF2-40B4-BE49-F238E27FC236}">
                <a16:creationId xmlns:a16="http://schemas.microsoft.com/office/drawing/2014/main" id="{E1D92698-1C56-1F15-CB1C-538F260F16EE}"/>
              </a:ext>
            </a:extLst>
          </p:cNvPr>
          <p:cNvPicPr>
            <a:picLocks noChangeAspect="1"/>
          </p:cNvPicPr>
          <p:nvPr/>
        </p:nvPicPr>
        <p:blipFill>
          <a:blip r:embed="rId4">
            <a:lum bright="70000" contrast="-70000"/>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4574651" y="4331690"/>
            <a:ext cx="419100" cy="419100"/>
          </a:xfrm>
          <a:prstGeom prst="rect">
            <a:avLst/>
          </a:prstGeom>
        </p:spPr>
      </p:pic>
      <p:sp>
        <p:nvSpPr>
          <p:cNvPr id="32" name="文本框 31">
            <a:extLst>
              <a:ext uri="{FF2B5EF4-FFF2-40B4-BE49-F238E27FC236}">
                <a16:creationId xmlns:a16="http://schemas.microsoft.com/office/drawing/2014/main" id="{B0FEB561-84AE-44B8-348B-01D7465E7E21}"/>
              </a:ext>
            </a:extLst>
          </p:cNvPr>
          <p:cNvSpPr txBox="1"/>
          <p:nvPr/>
        </p:nvSpPr>
        <p:spPr>
          <a:xfrm>
            <a:off x="4722559" y="4770708"/>
            <a:ext cx="1745991" cy="461665"/>
          </a:xfrm>
          <a:prstGeom prst="rect">
            <a:avLst/>
          </a:prstGeom>
          <a:noFill/>
        </p:spPr>
        <p:txBody>
          <a:bodyPr wrap="none" rtlCol="0">
            <a:spAutoFit/>
          </a:bodyPr>
          <a:lstStyle/>
          <a:p>
            <a:r>
              <a:rPr kumimoji="1" lang="en-US" altLang="zh-CN"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2022</a:t>
            </a:r>
            <a:r>
              <a:rPr kumimoji="1" lang="zh-CN" altLang="en-US"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年</a:t>
            </a:r>
            <a:r>
              <a:rPr kumimoji="1" lang="en-US" altLang="zh-CN"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9</a:t>
            </a:r>
            <a:r>
              <a:rPr kumimoji="1" lang="zh-CN" altLang="en-US"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月</a:t>
            </a:r>
          </a:p>
        </p:txBody>
      </p:sp>
      <p:sp>
        <p:nvSpPr>
          <p:cNvPr id="33" name="文本框 32">
            <a:extLst>
              <a:ext uri="{FF2B5EF4-FFF2-40B4-BE49-F238E27FC236}">
                <a16:creationId xmlns:a16="http://schemas.microsoft.com/office/drawing/2014/main" id="{C64AE51E-9AE0-A838-261F-5AEABD810EA6}"/>
              </a:ext>
            </a:extLst>
          </p:cNvPr>
          <p:cNvSpPr txBox="1"/>
          <p:nvPr/>
        </p:nvSpPr>
        <p:spPr>
          <a:xfrm>
            <a:off x="330286" y="4695253"/>
            <a:ext cx="1107996" cy="369332"/>
          </a:xfrm>
          <a:prstGeom prst="rect">
            <a:avLst/>
          </a:prstGeom>
          <a:noFill/>
        </p:spPr>
        <p:txBody>
          <a:bodyPr wrap="none" rtlCol="0">
            <a:spAutoFit/>
          </a:bodyPr>
          <a:lstStyle/>
          <a:p>
            <a:r>
              <a:rPr kumimoji="1" lang="zh-CN" altLang="en-US" dirty="0">
                <a:solidFill>
                  <a:schemeClr val="bg1"/>
                </a:solidFill>
                <a:latin typeface="Microsoft YaHei" panose="020B0503020204020204" pitchFamily="34" charset="-122"/>
                <a:ea typeface="Microsoft YaHei" panose="020B0503020204020204" pitchFamily="34" charset="-122"/>
              </a:rPr>
              <a:t>开始调研</a:t>
            </a:r>
          </a:p>
        </p:txBody>
      </p:sp>
      <p:cxnSp>
        <p:nvCxnSpPr>
          <p:cNvPr id="34" name="直线连接符 33">
            <a:extLst>
              <a:ext uri="{FF2B5EF4-FFF2-40B4-BE49-F238E27FC236}">
                <a16:creationId xmlns:a16="http://schemas.microsoft.com/office/drawing/2014/main" id="{53E670C6-8B90-CB9B-4DAE-1F8CF4B43AD2}"/>
              </a:ext>
            </a:extLst>
          </p:cNvPr>
          <p:cNvCxnSpPr>
            <a:cxnSpLocks/>
          </p:cNvCxnSpPr>
          <p:nvPr/>
        </p:nvCxnSpPr>
        <p:spPr>
          <a:xfrm>
            <a:off x="4739977" y="4781630"/>
            <a:ext cx="0" cy="936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文本框 41">
            <a:extLst>
              <a:ext uri="{FF2B5EF4-FFF2-40B4-BE49-F238E27FC236}">
                <a16:creationId xmlns:a16="http://schemas.microsoft.com/office/drawing/2014/main" id="{E297F467-5250-3751-A789-4606519F4C6B}"/>
              </a:ext>
            </a:extLst>
          </p:cNvPr>
          <p:cNvSpPr txBox="1"/>
          <p:nvPr/>
        </p:nvSpPr>
        <p:spPr>
          <a:xfrm>
            <a:off x="6905771" y="4361983"/>
            <a:ext cx="1745991" cy="461665"/>
          </a:xfrm>
          <a:prstGeom prst="rect">
            <a:avLst/>
          </a:prstGeom>
          <a:noFill/>
        </p:spPr>
        <p:txBody>
          <a:bodyPr wrap="none" rtlCol="0">
            <a:spAutoFit/>
          </a:bodyPr>
          <a:lstStyle/>
          <a:p>
            <a:r>
              <a:rPr kumimoji="1" lang="en-US" altLang="zh-CN"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2023</a:t>
            </a:r>
            <a:r>
              <a:rPr kumimoji="1" lang="zh-CN" altLang="en-US"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年</a:t>
            </a:r>
            <a:r>
              <a:rPr kumimoji="1" lang="en-US" altLang="zh-CN"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4</a:t>
            </a:r>
            <a:r>
              <a:rPr kumimoji="1" lang="zh-CN" altLang="en-US"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月</a:t>
            </a:r>
          </a:p>
        </p:txBody>
      </p:sp>
      <p:sp>
        <p:nvSpPr>
          <p:cNvPr id="43" name="文本框 42">
            <a:extLst>
              <a:ext uri="{FF2B5EF4-FFF2-40B4-BE49-F238E27FC236}">
                <a16:creationId xmlns:a16="http://schemas.microsoft.com/office/drawing/2014/main" id="{FF5DEBAF-9AC0-EA29-E1BE-3F331C814BEC}"/>
              </a:ext>
            </a:extLst>
          </p:cNvPr>
          <p:cNvSpPr txBox="1"/>
          <p:nvPr/>
        </p:nvSpPr>
        <p:spPr>
          <a:xfrm>
            <a:off x="6899757" y="4770708"/>
            <a:ext cx="1649811" cy="369332"/>
          </a:xfrm>
          <a:prstGeom prst="rect">
            <a:avLst/>
          </a:prstGeom>
          <a:noFill/>
        </p:spPr>
        <p:txBody>
          <a:bodyPr wrap="none" rtlCol="0">
            <a:spAutoFit/>
          </a:bodyPr>
          <a:lstStyle/>
          <a:p>
            <a:r>
              <a:rPr kumimoji="1" lang="zh-CN" altLang="en-US" dirty="0">
                <a:solidFill>
                  <a:schemeClr val="bg1"/>
                </a:solidFill>
                <a:latin typeface="Microsoft YaHei" panose="020B0503020204020204" pitchFamily="34" charset="-122"/>
                <a:ea typeface="Microsoft YaHei" panose="020B0503020204020204" pitchFamily="34" charset="-122"/>
              </a:rPr>
              <a:t>投稿</a:t>
            </a:r>
            <a:r>
              <a:rPr kumimoji="1" lang="en-US" altLang="zh-CN" dirty="0">
                <a:solidFill>
                  <a:schemeClr val="bg1"/>
                </a:solidFill>
                <a:latin typeface="Microsoft YaHei" panose="020B0503020204020204" pitchFamily="34" charset="-122"/>
                <a:ea typeface="Microsoft YaHei" panose="020B0503020204020204" pitchFamily="34" charset="-122"/>
              </a:rPr>
              <a:t>IJCAI</a:t>
            </a:r>
            <a:r>
              <a:rPr kumimoji="1" lang="zh-CN" altLang="en-US" dirty="0">
                <a:solidFill>
                  <a:schemeClr val="bg1"/>
                </a:solidFill>
                <a:latin typeface="Microsoft YaHei" panose="020B0503020204020204" pitchFamily="34" charset="-122"/>
                <a:ea typeface="Microsoft YaHei" panose="020B0503020204020204" pitchFamily="34" charset="-122"/>
              </a:rPr>
              <a:t>被拒</a:t>
            </a:r>
          </a:p>
        </p:txBody>
      </p:sp>
      <p:cxnSp>
        <p:nvCxnSpPr>
          <p:cNvPr id="44" name="直线连接符 43">
            <a:extLst>
              <a:ext uri="{FF2B5EF4-FFF2-40B4-BE49-F238E27FC236}">
                <a16:creationId xmlns:a16="http://schemas.microsoft.com/office/drawing/2014/main" id="{382586C9-2DAC-487A-E08B-3D094AB0E52A}"/>
              </a:ext>
            </a:extLst>
          </p:cNvPr>
          <p:cNvCxnSpPr>
            <a:cxnSpLocks/>
          </p:cNvCxnSpPr>
          <p:nvPr/>
        </p:nvCxnSpPr>
        <p:spPr>
          <a:xfrm>
            <a:off x="6911963" y="4404373"/>
            <a:ext cx="0" cy="82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8" name="图片 47" descr="形状&#10;&#10;低可信度描述已自动生成">
            <a:extLst>
              <a:ext uri="{FF2B5EF4-FFF2-40B4-BE49-F238E27FC236}">
                <a16:creationId xmlns:a16="http://schemas.microsoft.com/office/drawing/2014/main" id="{3EC1A2FA-A92F-880C-1732-0EE5B444DA47}"/>
              </a:ext>
            </a:extLst>
          </p:cNvPr>
          <p:cNvPicPr>
            <a:picLocks noChangeAspect="1"/>
          </p:cNvPicPr>
          <p:nvPr/>
        </p:nvPicPr>
        <p:blipFill>
          <a:blip r:embed="rId4">
            <a:lum bright="70000" contrast="-70000"/>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7255237" y="1752327"/>
            <a:ext cx="419100" cy="419100"/>
          </a:xfrm>
          <a:prstGeom prst="rect">
            <a:avLst/>
          </a:prstGeom>
        </p:spPr>
      </p:pic>
      <p:sp>
        <p:nvSpPr>
          <p:cNvPr id="49" name="文本框 48">
            <a:extLst>
              <a:ext uri="{FF2B5EF4-FFF2-40B4-BE49-F238E27FC236}">
                <a16:creationId xmlns:a16="http://schemas.microsoft.com/office/drawing/2014/main" id="{59EFB837-5553-4D90-83A8-B4CCD2A4D53D}"/>
              </a:ext>
            </a:extLst>
          </p:cNvPr>
          <p:cNvSpPr txBox="1"/>
          <p:nvPr/>
        </p:nvSpPr>
        <p:spPr>
          <a:xfrm>
            <a:off x="5730384" y="2105950"/>
            <a:ext cx="1745991" cy="461665"/>
          </a:xfrm>
          <a:prstGeom prst="rect">
            <a:avLst/>
          </a:prstGeom>
          <a:noFill/>
        </p:spPr>
        <p:txBody>
          <a:bodyPr wrap="none" rtlCol="0">
            <a:spAutoFit/>
          </a:bodyPr>
          <a:lstStyle/>
          <a:p>
            <a:r>
              <a:rPr kumimoji="1" lang="en-US" altLang="zh-CN"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2023</a:t>
            </a:r>
            <a:r>
              <a:rPr kumimoji="1" lang="zh-CN" altLang="en-US"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年</a:t>
            </a:r>
            <a:r>
              <a:rPr kumimoji="1" lang="en-US" altLang="zh-CN"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7</a:t>
            </a:r>
            <a:r>
              <a:rPr kumimoji="1" lang="zh-CN" altLang="en-US"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月</a:t>
            </a:r>
          </a:p>
        </p:txBody>
      </p:sp>
      <p:sp>
        <p:nvSpPr>
          <p:cNvPr id="50" name="文本框 49">
            <a:extLst>
              <a:ext uri="{FF2B5EF4-FFF2-40B4-BE49-F238E27FC236}">
                <a16:creationId xmlns:a16="http://schemas.microsoft.com/office/drawing/2014/main" id="{44F1B0D1-345A-EC07-13E3-245760949588}"/>
              </a:ext>
            </a:extLst>
          </p:cNvPr>
          <p:cNvSpPr txBox="1"/>
          <p:nvPr/>
        </p:nvSpPr>
        <p:spPr>
          <a:xfrm>
            <a:off x="6087349" y="2503139"/>
            <a:ext cx="1377300" cy="369332"/>
          </a:xfrm>
          <a:prstGeom prst="rect">
            <a:avLst/>
          </a:prstGeom>
          <a:noFill/>
        </p:spPr>
        <p:txBody>
          <a:bodyPr wrap="none" rtlCol="0">
            <a:spAutoFit/>
          </a:bodyPr>
          <a:lstStyle/>
          <a:p>
            <a:r>
              <a:rPr kumimoji="1" lang="zh-CN" altLang="en-US" dirty="0">
                <a:solidFill>
                  <a:schemeClr val="bg1"/>
                </a:solidFill>
                <a:latin typeface="Microsoft YaHei" panose="020B0503020204020204" pitchFamily="34" charset="-122"/>
                <a:ea typeface="Microsoft YaHei" panose="020B0503020204020204" pitchFamily="34" charset="-122"/>
              </a:rPr>
              <a:t>投稿</a:t>
            </a:r>
            <a:r>
              <a:rPr kumimoji="1" lang="en-US" altLang="zh-CN" dirty="0">
                <a:solidFill>
                  <a:schemeClr val="bg1"/>
                </a:solidFill>
                <a:latin typeface="Microsoft YaHei" panose="020B0503020204020204" pitchFamily="34" charset="-122"/>
                <a:ea typeface="Microsoft YaHei" panose="020B0503020204020204" pitchFamily="34" charset="-122"/>
              </a:rPr>
              <a:t>TNSRE</a:t>
            </a:r>
            <a:endParaRPr kumimoji="1" lang="zh-CN" altLang="en-US" dirty="0">
              <a:solidFill>
                <a:schemeClr val="bg1"/>
              </a:solidFill>
              <a:latin typeface="Microsoft YaHei" panose="020B0503020204020204" pitchFamily="34" charset="-122"/>
              <a:ea typeface="Microsoft YaHei" panose="020B0503020204020204" pitchFamily="34" charset="-122"/>
            </a:endParaRPr>
          </a:p>
        </p:txBody>
      </p:sp>
      <p:cxnSp>
        <p:nvCxnSpPr>
          <p:cNvPr id="51" name="直线连接符 50">
            <a:extLst>
              <a:ext uri="{FF2B5EF4-FFF2-40B4-BE49-F238E27FC236}">
                <a16:creationId xmlns:a16="http://schemas.microsoft.com/office/drawing/2014/main" id="{D82A871D-C87C-8662-AA2B-078C716D69CB}"/>
              </a:ext>
            </a:extLst>
          </p:cNvPr>
          <p:cNvCxnSpPr>
            <a:cxnSpLocks/>
          </p:cNvCxnSpPr>
          <p:nvPr/>
        </p:nvCxnSpPr>
        <p:spPr>
          <a:xfrm flipV="1">
            <a:off x="7407980" y="2128438"/>
            <a:ext cx="23942" cy="9654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2" name="图片 51" descr="形状&#10;&#10;低可信度描述已自动生成">
            <a:extLst>
              <a:ext uri="{FF2B5EF4-FFF2-40B4-BE49-F238E27FC236}">
                <a16:creationId xmlns:a16="http://schemas.microsoft.com/office/drawing/2014/main" id="{C5378006-9264-EF29-A8A4-F728820A4BFF}"/>
              </a:ext>
            </a:extLst>
          </p:cNvPr>
          <p:cNvPicPr>
            <a:picLocks noChangeAspect="1"/>
          </p:cNvPicPr>
          <p:nvPr/>
        </p:nvPicPr>
        <p:blipFill>
          <a:blip r:embed="rId4">
            <a:lum bright="70000" contrast="-70000"/>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8407885" y="2661377"/>
            <a:ext cx="419100" cy="419100"/>
          </a:xfrm>
          <a:prstGeom prst="rect">
            <a:avLst/>
          </a:prstGeom>
        </p:spPr>
      </p:pic>
      <p:sp>
        <p:nvSpPr>
          <p:cNvPr id="53" name="文本框 52">
            <a:extLst>
              <a:ext uri="{FF2B5EF4-FFF2-40B4-BE49-F238E27FC236}">
                <a16:creationId xmlns:a16="http://schemas.microsoft.com/office/drawing/2014/main" id="{A7CD7F50-C4CA-AC14-6272-A34021DD862C}"/>
              </a:ext>
            </a:extLst>
          </p:cNvPr>
          <p:cNvSpPr txBox="1"/>
          <p:nvPr/>
        </p:nvSpPr>
        <p:spPr>
          <a:xfrm>
            <a:off x="8567605" y="3024527"/>
            <a:ext cx="1745991" cy="461665"/>
          </a:xfrm>
          <a:prstGeom prst="rect">
            <a:avLst/>
          </a:prstGeom>
          <a:noFill/>
        </p:spPr>
        <p:txBody>
          <a:bodyPr wrap="none" rtlCol="0">
            <a:spAutoFit/>
          </a:bodyPr>
          <a:lstStyle/>
          <a:p>
            <a:r>
              <a:rPr kumimoji="1" lang="en-US" altLang="zh-CN"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2023</a:t>
            </a:r>
            <a:r>
              <a:rPr kumimoji="1" lang="zh-CN" altLang="en-US"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年</a:t>
            </a:r>
            <a:r>
              <a:rPr kumimoji="1" lang="en-US" altLang="zh-CN"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6</a:t>
            </a:r>
            <a:r>
              <a:rPr kumimoji="1" lang="zh-CN" altLang="en-US"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月</a:t>
            </a:r>
          </a:p>
        </p:txBody>
      </p:sp>
      <p:sp>
        <p:nvSpPr>
          <p:cNvPr id="54" name="文本框 53">
            <a:extLst>
              <a:ext uri="{FF2B5EF4-FFF2-40B4-BE49-F238E27FC236}">
                <a16:creationId xmlns:a16="http://schemas.microsoft.com/office/drawing/2014/main" id="{1B6E9CFD-81CE-7A76-7A27-F1D07EAF4CAB}"/>
              </a:ext>
            </a:extLst>
          </p:cNvPr>
          <p:cNvSpPr txBox="1"/>
          <p:nvPr/>
        </p:nvSpPr>
        <p:spPr>
          <a:xfrm>
            <a:off x="8567605" y="3370699"/>
            <a:ext cx="2285497" cy="369332"/>
          </a:xfrm>
          <a:prstGeom prst="rect">
            <a:avLst/>
          </a:prstGeom>
          <a:noFill/>
        </p:spPr>
        <p:txBody>
          <a:bodyPr wrap="none" rtlCol="0">
            <a:spAutoFit/>
          </a:bodyPr>
          <a:lstStyle/>
          <a:p>
            <a:r>
              <a:rPr kumimoji="1" lang="en-US" altLang="zh-CN" dirty="0">
                <a:solidFill>
                  <a:schemeClr val="bg1"/>
                </a:solidFill>
                <a:latin typeface="Microsoft YaHei" panose="020B0503020204020204" pitchFamily="34" charset="-122"/>
                <a:ea typeface="Microsoft YaHei" panose="020B0503020204020204" pitchFamily="34" charset="-122"/>
              </a:rPr>
              <a:t>TASLP, KBS</a:t>
            </a:r>
            <a:r>
              <a:rPr kumimoji="1" lang="zh-CN" altLang="en-US" dirty="0">
                <a:solidFill>
                  <a:schemeClr val="bg1"/>
                </a:solidFill>
                <a:latin typeface="Microsoft YaHei" panose="020B0503020204020204" pitchFamily="34" charset="-122"/>
                <a:ea typeface="Microsoft YaHei" panose="020B0503020204020204" pitchFamily="34" charset="-122"/>
              </a:rPr>
              <a:t>投稿被拒</a:t>
            </a:r>
          </a:p>
        </p:txBody>
      </p:sp>
      <p:cxnSp>
        <p:nvCxnSpPr>
          <p:cNvPr id="55" name="直线连接符 54">
            <a:extLst>
              <a:ext uri="{FF2B5EF4-FFF2-40B4-BE49-F238E27FC236}">
                <a16:creationId xmlns:a16="http://schemas.microsoft.com/office/drawing/2014/main" id="{F1E35DE7-272C-FB60-2E8C-1C351BD32FEE}"/>
              </a:ext>
            </a:extLst>
          </p:cNvPr>
          <p:cNvCxnSpPr>
            <a:cxnSpLocks/>
          </p:cNvCxnSpPr>
          <p:nvPr/>
        </p:nvCxnSpPr>
        <p:spPr>
          <a:xfrm>
            <a:off x="8579230" y="3080477"/>
            <a:ext cx="0" cy="72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1" name="图片 60" descr="形状&#10;&#10;低可信度描述已自动生成">
            <a:extLst>
              <a:ext uri="{FF2B5EF4-FFF2-40B4-BE49-F238E27FC236}">
                <a16:creationId xmlns:a16="http://schemas.microsoft.com/office/drawing/2014/main" id="{43E6D808-8ECA-3557-1F88-D7F002F0175F}"/>
              </a:ext>
            </a:extLst>
          </p:cNvPr>
          <p:cNvPicPr>
            <a:picLocks noChangeAspect="1"/>
          </p:cNvPicPr>
          <p:nvPr/>
        </p:nvPicPr>
        <p:blipFill>
          <a:blip r:embed="rId4">
            <a:lum bright="70000" contrast="-70000"/>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7840887" y="577826"/>
            <a:ext cx="419100" cy="419100"/>
          </a:xfrm>
          <a:prstGeom prst="rect">
            <a:avLst/>
          </a:prstGeom>
        </p:spPr>
      </p:pic>
      <p:sp>
        <p:nvSpPr>
          <p:cNvPr id="62" name="文本框 61">
            <a:extLst>
              <a:ext uri="{FF2B5EF4-FFF2-40B4-BE49-F238E27FC236}">
                <a16:creationId xmlns:a16="http://schemas.microsoft.com/office/drawing/2014/main" id="{4CB317B7-B68A-FA4C-C5E5-56950360B91C}"/>
              </a:ext>
            </a:extLst>
          </p:cNvPr>
          <p:cNvSpPr txBox="1"/>
          <p:nvPr/>
        </p:nvSpPr>
        <p:spPr>
          <a:xfrm>
            <a:off x="7986942" y="943763"/>
            <a:ext cx="1935145" cy="461665"/>
          </a:xfrm>
          <a:prstGeom prst="rect">
            <a:avLst/>
          </a:prstGeom>
          <a:noFill/>
        </p:spPr>
        <p:txBody>
          <a:bodyPr wrap="none" rtlCol="0">
            <a:spAutoFit/>
          </a:bodyPr>
          <a:lstStyle/>
          <a:p>
            <a:r>
              <a:rPr kumimoji="1" lang="en-US" altLang="zh-CN"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2023</a:t>
            </a:r>
            <a:r>
              <a:rPr kumimoji="1" lang="zh-CN" altLang="en-US"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年</a:t>
            </a:r>
            <a:r>
              <a:rPr kumimoji="1" lang="en-US" altLang="zh-CN"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10</a:t>
            </a:r>
            <a:r>
              <a:rPr kumimoji="1" lang="zh-CN" altLang="en-US"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月</a:t>
            </a:r>
          </a:p>
        </p:txBody>
      </p:sp>
      <p:sp>
        <p:nvSpPr>
          <p:cNvPr id="63" name="文本框 62">
            <a:extLst>
              <a:ext uri="{FF2B5EF4-FFF2-40B4-BE49-F238E27FC236}">
                <a16:creationId xmlns:a16="http://schemas.microsoft.com/office/drawing/2014/main" id="{31F576E8-971C-FF5A-8DB2-58743D7022E5}"/>
              </a:ext>
            </a:extLst>
          </p:cNvPr>
          <p:cNvSpPr txBox="1"/>
          <p:nvPr/>
        </p:nvSpPr>
        <p:spPr>
          <a:xfrm>
            <a:off x="7992011" y="1331550"/>
            <a:ext cx="1838965" cy="369332"/>
          </a:xfrm>
          <a:prstGeom prst="rect">
            <a:avLst/>
          </a:prstGeom>
          <a:noFill/>
        </p:spPr>
        <p:txBody>
          <a:bodyPr wrap="none" rtlCol="0">
            <a:spAutoFit/>
          </a:bodyPr>
          <a:lstStyle/>
          <a:p>
            <a:r>
              <a:rPr kumimoji="1" lang="en-US" altLang="zh-CN" dirty="0">
                <a:solidFill>
                  <a:schemeClr val="bg1"/>
                </a:solidFill>
                <a:latin typeface="Microsoft YaHei" panose="020B0503020204020204" pitchFamily="34" charset="-122"/>
                <a:ea typeface="Microsoft YaHei" panose="020B0503020204020204" pitchFamily="34" charset="-122"/>
              </a:rPr>
              <a:t>TNSRE</a:t>
            </a:r>
            <a:r>
              <a:rPr kumimoji="1" lang="zh-CN" altLang="en-US" dirty="0">
                <a:solidFill>
                  <a:schemeClr val="bg1"/>
                </a:solidFill>
                <a:latin typeface="Microsoft YaHei" panose="020B0503020204020204" pitchFamily="34" charset="-122"/>
                <a:ea typeface="Microsoft YaHei" panose="020B0503020204020204" pitchFamily="34" charset="-122"/>
              </a:rPr>
              <a:t>论文接收</a:t>
            </a:r>
          </a:p>
        </p:txBody>
      </p:sp>
      <p:cxnSp>
        <p:nvCxnSpPr>
          <p:cNvPr id="64" name="直线连接符 63">
            <a:extLst>
              <a:ext uri="{FF2B5EF4-FFF2-40B4-BE49-F238E27FC236}">
                <a16:creationId xmlns:a16="http://schemas.microsoft.com/office/drawing/2014/main" id="{A37775E1-45BD-8AE7-CA7A-88FECA34B6D8}"/>
              </a:ext>
            </a:extLst>
          </p:cNvPr>
          <p:cNvCxnSpPr>
            <a:cxnSpLocks/>
          </p:cNvCxnSpPr>
          <p:nvPr/>
        </p:nvCxnSpPr>
        <p:spPr>
          <a:xfrm flipV="1">
            <a:off x="8037568" y="963683"/>
            <a:ext cx="0" cy="864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文本框 72">
            <a:extLst>
              <a:ext uri="{FF2B5EF4-FFF2-40B4-BE49-F238E27FC236}">
                <a16:creationId xmlns:a16="http://schemas.microsoft.com/office/drawing/2014/main" id="{BB402815-ED3F-83B4-1166-4A4509802C51}"/>
              </a:ext>
            </a:extLst>
          </p:cNvPr>
          <p:cNvSpPr txBox="1"/>
          <p:nvPr/>
        </p:nvSpPr>
        <p:spPr>
          <a:xfrm>
            <a:off x="4739977" y="5135744"/>
            <a:ext cx="1107996" cy="646331"/>
          </a:xfrm>
          <a:prstGeom prst="rect">
            <a:avLst/>
          </a:prstGeom>
          <a:noFill/>
        </p:spPr>
        <p:txBody>
          <a:bodyPr wrap="none" rtlCol="0">
            <a:spAutoFit/>
          </a:bodyPr>
          <a:lstStyle/>
          <a:p>
            <a:r>
              <a:rPr kumimoji="1" lang="zh-CN" altLang="en-US" dirty="0">
                <a:solidFill>
                  <a:schemeClr val="bg1"/>
                </a:solidFill>
                <a:latin typeface="Microsoft YaHei" panose="020B0503020204020204" pitchFamily="34" charset="-122"/>
                <a:ea typeface="Microsoft YaHei" panose="020B0503020204020204" pitchFamily="34" charset="-122"/>
              </a:rPr>
              <a:t>产生想法</a:t>
            </a:r>
            <a:endParaRPr kumimoji="1" lang="en-US" altLang="zh-CN" dirty="0">
              <a:solidFill>
                <a:schemeClr val="bg1"/>
              </a:solidFill>
              <a:latin typeface="Microsoft YaHei" panose="020B0503020204020204" pitchFamily="34" charset="-122"/>
              <a:ea typeface="Microsoft YaHei" panose="020B0503020204020204" pitchFamily="34" charset="-122"/>
            </a:endParaRPr>
          </a:p>
          <a:p>
            <a:r>
              <a:rPr kumimoji="1" lang="zh-CN" altLang="en-US" dirty="0">
                <a:solidFill>
                  <a:schemeClr val="bg1"/>
                </a:solidFill>
                <a:latin typeface="Microsoft YaHei" panose="020B0503020204020204" pitchFamily="34" charset="-122"/>
                <a:ea typeface="Microsoft YaHei" panose="020B0503020204020204" pitchFamily="34" charset="-122"/>
              </a:rPr>
              <a:t>开始实验</a:t>
            </a:r>
          </a:p>
        </p:txBody>
      </p:sp>
      <p:pic>
        <p:nvPicPr>
          <p:cNvPr id="74" name="图片 73" descr="形状&#10;&#10;低可信度描述已自动生成">
            <a:extLst>
              <a:ext uri="{FF2B5EF4-FFF2-40B4-BE49-F238E27FC236}">
                <a16:creationId xmlns:a16="http://schemas.microsoft.com/office/drawing/2014/main" id="{38823D07-C3D6-A7D1-2F3D-446F8561AE09}"/>
              </a:ext>
            </a:extLst>
          </p:cNvPr>
          <p:cNvPicPr>
            <a:picLocks noChangeAspect="1"/>
          </p:cNvPicPr>
          <p:nvPr/>
        </p:nvPicPr>
        <p:blipFill>
          <a:blip r:embed="rId4">
            <a:lum bright="70000" contrast="-70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2232547" y="3980294"/>
            <a:ext cx="419100" cy="419100"/>
          </a:xfrm>
          <a:prstGeom prst="rect">
            <a:avLst/>
          </a:prstGeom>
        </p:spPr>
      </p:pic>
      <p:sp>
        <p:nvSpPr>
          <p:cNvPr id="75" name="椭圆 74">
            <a:extLst>
              <a:ext uri="{FF2B5EF4-FFF2-40B4-BE49-F238E27FC236}">
                <a16:creationId xmlns:a16="http://schemas.microsoft.com/office/drawing/2014/main" id="{55EA6205-6ABA-983D-A04E-4631E8448CC4}"/>
              </a:ext>
            </a:extLst>
          </p:cNvPr>
          <p:cNvSpPr>
            <a:spLocks noChangeAspect="1"/>
          </p:cNvSpPr>
          <p:nvPr/>
        </p:nvSpPr>
        <p:spPr>
          <a:xfrm>
            <a:off x="2334794" y="5458910"/>
            <a:ext cx="180000" cy="180000"/>
          </a:xfrm>
          <a:prstGeom prst="ellipse">
            <a:avLst/>
          </a:prstGeom>
          <a:solidFill>
            <a:schemeClr val="bg1">
              <a:lumMod val="85000"/>
            </a:schemeClr>
          </a:solidFill>
          <a:ln w="25400">
            <a:gradFill>
              <a:gsLst>
                <a:gs pos="0">
                  <a:srgbClr val="FCF1EB"/>
                </a:gs>
                <a:gs pos="35000">
                  <a:srgbClr val="A88DEB"/>
                </a:gs>
                <a:gs pos="69000">
                  <a:srgbClr val="EEA0C6"/>
                </a:gs>
                <a:gs pos="100000">
                  <a:srgbClr val="BFF9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6" name="文本框 75">
            <a:extLst>
              <a:ext uri="{FF2B5EF4-FFF2-40B4-BE49-F238E27FC236}">
                <a16:creationId xmlns:a16="http://schemas.microsoft.com/office/drawing/2014/main" id="{9F6939F9-139E-2213-0E73-D9BBC221D045}"/>
              </a:ext>
            </a:extLst>
          </p:cNvPr>
          <p:cNvSpPr txBox="1"/>
          <p:nvPr/>
        </p:nvSpPr>
        <p:spPr>
          <a:xfrm>
            <a:off x="2407734" y="4377341"/>
            <a:ext cx="2172390" cy="461665"/>
          </a:xfrm>
          <a:prstGeom prst="rect">
            <a:avLst/>
          </a:prstGeom>
          <a:noFill/>
        </p:spPr>
        <p:txBody>
          <a:bodyPr wrap="none" rtlCol="0">
            <a:spAutoFit/>
          </a:bodyPr>
          <a:lstStyle/>
          <a:p>
            <a:r>
              <a:rPr kumimoji="1" lang="en-US" altLang="zh-CN"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2022</a:t>
            </a:r>
            <a:r>
              <a:rPr kumimoji="1" lang="zh-CN" altLang="en-US"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年前半年</a:t>
            </a:r>
          </a:p>
        </p:txBody>
      </p:sp>
      <p:sp>
        <p:nvSpPr>
          <p:cNvPr id="77" name="文本框 76">
            <a:extLst>
              <a:ext uri="{FF2B5EF4-FFF2-40B4-BE49-F238E27FC236}">
                <a16:creationId xmlns:a16="http://schemas.microsoft.com/office/drawing/2014/main" id="{4C3497C9-C465-76C8-C4FB-83982DA1DAF9}"/>
              </a:ext>
            </a:extLst>
          </p:cNvPr>
          <p:cNvSpPr txBox="1"/>
          <p:nvPr/>
        </p:nvSpPr>
        <p:spPr>
          <a:xfrm>
            <a:off x="2426620" y="4812579"/>
            <a:ext cx="1569660" cy="646331"/>
          </a:xfrm>
          <a:prstGeom prst="rect">
            <a:avLst/>
          </a:prstGeom>
          <a:noFill/>
        </p:spPr>
        <p:txBody>
          <a:bodyPr wrap="none" rtlCol="0">
            <a:spAutoFit/>
          </a:bodyPr>
          <a:lstStyle/>
          <a:p>
            <a:r>
              <a:rPr kumimoji="1" lang="zh-CN" altLang="en-US" dirty="0">
                <a:solidFill>
                  <a:schemeClr val="bg1"/>
                </a:solidFill>
                <a:latin typeface="Microsoft YaHei" panose="020B0503020204020204" pitchFamily="34" charset="-122"/>
                <a:ea typeface="Microsoft YaHei" panose="020B0503020204020204" pitchFamily="34" charset="-122"/>
              </a:rPr>
              <a:t>专业知识学习</a:t>
            </a:r>
            <a:endParaRPr kumimoji="1" lang="en-US" altLang="zh-CN" dirty="0">
              <a:solidFill>
                <a:schemeClr val="bg1"/>
              </a:solidFill>
              <a:latin typeface="Microsoft YaHei" panose="020B0503020204020204" pitchFamily="34" charset="-122"/>
              <a:ea typeface="Microsoft YaHei" panose="020B0503020204020204" pitchFamily="34" charset="-122"/>
            </a:endParaRPr>
          </a:p>
          <a:p>
            <a:r>
              <a:rPr kumimoji="1" lang="zh-CN" altLang="en-US" dirty="0">
                <a:solidFill>
                  <a:schemeClr val="bg1"/>
                </a:solidFill>
                <a:latin typeface="Microsoft YaHei" panose="020B0503020204020204" pitchFamily="34" charset="-122"/>
                <a:ea typeface="Microsoft YaHei" panose="020B0503020204020204" pitchFamily="34" charset="-122"/>
              </a:rPr>
              <a:t>复现实验</a:t>
            </a:r>
            <a:endParaRPr kumimoji="1" lang="en-US" altLang="zh-CN" dirty="0">
              <a:solidFill>
                <a:schemeClr val="bg1"/>
              </a:solidFill>
              <a:latin typeface="Microsoft YaHei" panose="020B0503020204020204" pitchFamily="34" charset="-122"/>
              <a:ea typeface="Microsoft YaHei" panose="020B0503020204020204" pitchFamily="34" charset="-122"/>
            </a:endParaRPr>
          </a:p>
        </p:txBody>
      </p:sp>
      <p:cxnSp>
        <p:nvCxnSpPr>
          <p:cNvPr id="78" name="直线连接符 77">
            <a:extLst>
              <a:ext uri="{FF2B5EF4-FFF2-40B4-BE49-F238E27FC236}">
                <a16:creationId xmlns:a16="http://schemas.microsoft.com/office/drawing/2014/main" id="{D7AAF89E-1F34-D930-488D-922234D0948A}"/>
              </a:ext>
            </a:extLst>
          </p:cNvPr>
          <p:cNvCxnSpPr>
            <a:cxnSpLocks/>
            <a:endCxn id="75" idx="0"/>
          </p:cNvCxnSpPr>
          <p:nvPr/>
        </p:nvCxnSpPr>
        <p:spPr>
          <a:xfrm>
            <a:off x="2424794" y="4419643"/>
            <a:ext cx="0" cy="103926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25C9E92B-2A69-A080-3C85-74C9DF352A93}"/>
              </a:ext>
            </a:extLst>
          </p:cNvPr>
          <p:cNvSpPr txBox="1"/>
          <p:nvPr/>
        </p:nvSpPr>
        <p:spPr>
          <a:xfrm>
            <a:off x="358328" y="249633"/>
            <a:ext cx="2031325" cy="646331"/>
          </a:xfrm>
          <a:prstGeom prst="rect">
            <a:avLst/>
          </a:prstGeom>
          <a:noFill/>
        </p:spPr>
        <p:txBody>
          <a:bodyPr wrap="none" rtlCol="0">
            <a:spAutoFit/>
          </a:bodyPr>
          <a:lstStyle/>
          <a:p>
            <a:r>
              <a:rPr kumimoji="1" lang="zh-CN" altLang="en-US" sz="36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故事梗概</a:t>
            </a:r>
          </a:p>
        </p:txBody>
      </p:sp>
    </p:spTree>
    <p:extLst>
      <p:ext uri="{BB962C8B-B14F-4D97-AF65-F5344CB8AC3E}">
        <p14:creationId xmlns:p14="http://schemas.microsoft.com/office/powerpoint/2010/main" val="152158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74"/>
                                        </p:tgtEl>
                                        <p:attrNameLst>
                                          <p:attrName>style.visibility</p:attrName>
                                        </p:attrNameLst>
                                      </p:cBhvr>
                                      <p:to>
                                        <p:strVal val="visible"/>
                                      </p:to>
                                    </p:set>
                                    <p:animEffect transition="in" filter="fade">
                                      <p:cBhvr>
                                        <p:cTn id="26" dur="1000"/>
                                        <p:tgtEl>
                                          <p:spTgt spid="7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5"/>
                                        </p:tgtEl>
                                        <p:attrNameLst>
                                          <p:attrName>style.visibility</p:attrName>
                                        </p:attrNameLst>
                                      </p:cBhvr>
                                      <p:to>
                                        <p:strVal val="visible"/>
                                      </p:to>
                                    </p:set>
                                    <p:animEffect transition="in" filter="fade">
                                      <p:cBhvr>
                                        <p:cTn id="29" dur="500"/>
                                        <p:tgtEl>
                                          <p:spTgt spid="7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fade">
                                      <p:cBhvr>
                                        <p:cTn id="32" dur="500"/>
                                        <p:tgtEl>
                                          <p:spTgt spid="7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7"/>
                                        </p:tgtEl>
                                        <p:attrNameLst>
                                          <p:attrName>style.visibility</p:attrName>
                                        </p:attrNameLst>
                                      </p:cBhvr>
                                      <p:to>
                                        <p:strVal val="visible"/>
                                      </p:to>
                                    </p:set>
                                    <p:animEffect transition="in" filter="fade">
                                      <p:cBhvr>
                                        <p:cTn id="35" dur="500"/>
                                        <p:tgtEl>
                                          <p:spTgt spid="77"/>
                                        </p:tgtEl>
                                      </p:cBhvr>
                                    </p:animEffect>
                                  </p:childTnLst>
                                </p:cTn>
                              </p:par>
                              <p:par>
                                <p:cTn id="36" presetID="10" presetClass="entr" presetSubtype="0" fill="hold" nodeType="withEffect">
                                  <p:stCondLst>
                                    <p:cond delay="0"/>
                                  </p:stCondLst>
                                  <p:childTnLst>
                                    <p:set>
                                      <p:cBhvr>
                                        <p:cTn id="37" dur="1" fill="hold">
                                          <p:stCondLst>
                                            <p:cond delay="0"/>
                                          </p:stCondLst>
                                        </p:cTn>
                                        <p:tgtEl>
                                          <p:spTgt spid="78"/>
                                        </p:tgtEl>
                                        <p:attrNameLst>
                                          <p:attrName>style.visibility</p:attrName>
                                        </p:attrNameLst>
                                      </p:cBhvr>
                                      <p:to>
                                        <p:strVal val="visible"/>
                                      </p:to>
                                    </p:set>
                                    <p:animEffect transition="in" filter="fade">
                                      <p:cBhvr>
                                        <p:cTn id="38" dur="500"/>
                                        <p:tgtEl>
                                          <p:spTgt spid="78"/>
                                        </p:tgtEl>
                                      </p:cBhvr>
                                    </p:animEffec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childTnLst>
                                </p:cTn>
                              </p:par>
                              <p:par>
                                <p:cTn id="43" presetID="10"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par>
                                <p:cTn id="49" presetID="10"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73"/>
                                        </p:tgtEl>
                                        <p:attrNameLst>
                                          <p:attrName>style.visibility</p:attrName>
                                        </p:attrNameLst>
                                      </p:cBhvr>
                                      <p:to>
                                        <p:strVal val="visible"/>
                                      </p:to>
                                    </p:set>
                                    <p:animEffect transition="in" filter="fade">
                                      <p:cBhvr>
                                        <p:cTn id="54" dur="500"/>
                                        <p:tgtEl>
                                          <p:spTgt spid="73"/>
                                        </p:tgtEl>
                                      </p:cBhvr>
                                    </p:animEffect>
                                  </p:childTnLst>
                                </p:cTn>
                              </p:par>
                            </p:childTnLst>
                          </p:cTn>
                        </p:par>
                        <p:par>
                          <p:cTn id="55" fill="hold">
                            <p:stCondLst>
                              <p:cond delay="3000"/>
                            </p:stCondLst>
                            <p:childTnLst>
                              <p:par>
                                <p:cTn id="56" presetID="10" presetClass="entr" presetSubtype="0" fill="hold"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500"/>
                                        <p:tgtEl>
                                          <p:spTgt spid="4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500"/>
                                        <p:tgtEl>
                                          <p:spTgt spid="43"/>
                                        </p:tgtEl>
                                      </p:cBhvr>
                                    </p:animEffect>
                                  </p:childTnLst>
                                </p:cTn>
                              </p:par>
                              <p:par>
                                <p:cTn id="68" presetID="10" presetClass="entr" presetSubtype="0" fill="hold"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500"/>
                                        <p:tgtEl>
                                          <p:spTgt spid="44"/>
                                        </p:tgtEl>
                                      </p:cBhvr>
                                    </p:animEffect>
                                  </p:childTnLst>
                                </p:cTn>
                              </p:par>
                            </p:childTnLst>
                          </p:cTn>
                        </p:par>
                        <p:par>
                          <p:cTn id="71" fill="hold">
                            <p:stCondLst>
                              <p:cond delay="4000"/>
                            </p:stCondLst>
                            <p:childTnLst>
                              <p:par>
                                <p:cTn id="72" presetID="10" presetClass="entr" presetSubtype="0" fill="hold" grpId="0" nodeType="after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1000"/>
                                        <p:tgtEl>
                                          <p:spTgt spid="21"/>
                                        </p:tgtEl>
                                      </p:cBhvr>
                                    </p:animEffect>
                                  </p:childTnLst>
                                </p:cTn>
                              </p:par>
                              <p:par>
                                <p:cTn id="75" presetID="10" presetClass="entr" presetSubtype="0" fill="hold" nodeType="withEffect">
                                  <p:stCondLst>
                                    <p:cond delay="0"/>
                                  </p:stCondLst>
                                  <p:childTnLst>
                                    <p:set>
                                      <p:cBhvr>
                                        <p:cTn id="76" dur="1" fill="hold">
                                          <p:stCondLst>
                                            <p:cond delay="0"/>
                                          </p:stCondLst>
                                        </p:cTn>
                                        <p:tgtEl>
                                          <p:spTgt spid="52"/>
                                        </p:tgtEl>
                                        <p:attrNameLst>
                                          <p:attrName>style.visibility</p:attrName>
                                        </p:attrNameLst>
                                      </p:cBhvr>
                                      <p:to>
                                        <p:strVal val="visible"/>
                                      </p:to>
                                    </p:set>
                                    <p:animEffect transition="in" filter="fade">
                                      <p:cBhvr>
                                        <p:cTn id="77" dur="500"/>
                                        <p:tgtEl>
                                          <p:spTgt spid="52"/>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53"/>
                                        </p:tgtEl>
                                        <p:attrNameLst>
                                          <p:attrName>style.visibility</p:attrName>
                                        </p:attrNameLst>
                                      </p:cBhvr>
                                      <p:to>
                                        <p:strVal val="visible"/>
                                      </p:to>
                                    </p:set>
                                    <p:animEffect transition="in" filter="fade">
                                      <p:cBhvr>
                                        <p:cTn id="80" dur="500"/>
                                        <p:tgtEl>
                                          <p:spTgt spid="53"/>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54"/>
                                        </p:tgtEl>
                                        <p:attrNameLst>
                                          <p:attrName>style.visibility</p:attrName>
                                        </p:attrNameLst>
                                      </p:cBhvr>
                                      <p:to>
                                        <p:strVal val="visible"/>
                                      </p:to>
                                    </p:set>
                                    <p:animEffect transition="in" filter="fade">
                                      <p:cBhvr>
                                        <p:cTn id="83" dur="500"/>
                                        <p:tgtEl>
                                          <p:spTgt spid="54"/>
                                        </p:tgtEl>
                                      </p:cBhvr>
                                    </p:animEffect>
                                  </p:childTnLst>
                                </p:cTn>
                              </p:par>
                              <p:par>
                                <p:cTn id="84" presetID="10" presetClass="entr" presetSubtype="0" fill="hold" nodeType="withEffect">
                                  <p:stCondLst>
                                    <p:cond delay="0"/>
                                  </p:stCondLst>
                                  <p:childTnLst>
                                    <p:set>
                                      <p:cBhvr>
                                        <p:cTn id="85" dur="1" fill="hold">
                                          <p:stCondLst>
                                            <p:cond delay="0"/>
                                          </p:stCondLst>
                                        </p:cTn>
                                        <p:tgtEl>
                                          <p:spTgt spid="55"/>
                                        </p:tgtEl>
                                        <p:attrNameLst>
                                          <p:attrName>style.visibility</p:attrName>
                                        </p:attrNameLst>
                                      </p:cBhvr>
                                      <p:to>
                                        <p:strVal val="visible"/>
                                      </p:to>
                                    </p:set>
                                    <p:animEffect transition="in" filter="fade">
                                      <p:cBhvr>
                                        <p:cTn id="86" dur="500"/>
                                        <p:tgtEl>
                                          <p:spTgt spid="55"/>
                                        </p:tgtEl>
                                      </p:cBhvr>
                                    </p:animEffect>
                                  </p:childTnLst>
                                </p:cTn>
                              </p:par>
                            </p:childTnLst>
                          </p:cTn>
                        </p:par>
                        <p:par>
                          <p:cTn id="87" fill="hold">
                            <p:stCondLst>
                              <p:cond delay="5000"/>
                            </p:stCondLst>
                            <p:childTnLst>
                              <p:par>
                                <p:cTn id="88" presetID="10" presetClass="entr" presetSubtype="0" fill="hold" nodeType="afterEffect">
                                  <p:stCondLst>
                                    <p:cond delay="0"/>
                                  </p:stCondLst>
                                  <p:childTnLst>
                                    <p:set>
                                      <p:cBhvr>
                                        <p:cTn id="89" dur="1" fill="hold">
                                          <p:stCondLst>
                                            <p:cond delay="0"/>
                                          </p:stCondLst>
                                        </p:cTn>
                                        <p:tgtEl>
                                          <p:spTgt spid="48"/>
                                        </p:tgtEl>
                                        <p:attrNameLst>
                                          <p:attrName>style.visibility</p:attrName>
                                        </p:attrNameLst>
                                      </p:cBhvr>
                                      <p:to>
                                        <p:strVal val="visible"/>
                                      </p:to>
                                    </p:set>
                                    <p:animEffect transition="in" filter="fade">
                                      <p:cBhvr>
                                        <p:cTn id="90" dur="1000"/>
                                        <p:tgtEl>
                                          <p:spTgt spid="48"/>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49"/>
                                        </p:tgtEl>
                                        <p:attrNameLst>
                                          <p:attrName>style.visibility</p:attrName>
                                        </p:attrNameLst>
                                      </p:cBhvr>
                                      <p:to>
                                        <p:strVal val="visible"/>
                                      </p:to>
                                    </p:set>
                                    <p:animEffect transition="in" filter="fade">
                                      <p:cBhvr>
                                        <p:cTn id="93" dur="500"/>
                                        <p:tgtEl>
                                          <p:spTgt spid="49"/>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50"/>
                                        </p:tgtEl>
                                        <p:attrNameLst>
                                          <p:attrName>style.visibility</p:attrName>
                                        </p:attrNameLst>
                                      </p:cBhvr>
                                      <p:to>
                                        <p:strVal val="visible"/>
                                      </p:to>
                                    </p:set>
                                    <p:animEffect transition="in" filter="fade">
                                      <p:cBhvr>
                                        <p:cTn id="96" dur="500"/>
                                        <p:tgtEl>
                                          <p:spTgt spid="50"/>
                                        </p:tgtEl>
                                      </p:cBhvr>
                                    </p:animEffect>
                                  </p:childTnLst>
                                </p:cTn>
                              </p:par>
                              <p:par>
                                <p:cTn id="97" presetID="10" presetClass="entr" presetSubtype="0" fill="hold" nodeType="withEffect">
                                  <p:stCondLst>
                                    <p:cond delay="0"/>
                                  </p:stCondLst>
                                  <p:childTnLst>
                                    <p:set>
                                      <p:cBhvr>
                                        <p:cTn id="98" dur="1" fill="hold">
                                          <p:stCondLst>
                                            <p:cond delay="0"/>
                                          </p:stCondLst>
                                        </p:cTn>
                                        <p:tgtEl>
                                          <p:spTgt spid="51"/>
                                        </p:tgtEl>
                                        <p:attrNameLst>
                                          <p:attrName>style.visibility</p:attrName>
                                        </p:attrNameLst>
                                      </p:cBhvr>
                                      <p:to>
                                        <p:strVal val="visible"/>
                                      </p:to>
                                    </p:set>
                                    <p:animEffect transition="in" filter="fade">
                                      <p:cBhvr>
                                        <p:cTn id="99" dur="500"/>
                                        <p:tgtEl>
                                          <p:spTgt spid="51"/>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fade">
                                      <p:cBhvr>
                                        <p:cTn id="102" dur="500"/>
                                        <p:tgtEl>
                                          <p:spTgt spid="22"/>
                                        </p:tgtEl>
                                      </p:cBhvr>
                                    </p:animEffect>
                                  </p:childTnLst>
                                </p:cTn>
                              </p:par>
                            </p:childTnLst>
                          </p:cTn>
                        </p:par>
                        <p:par>
                          <p:cTn id="103" fill="hold">
                            <p:stCondLst>
                              <p:cond delay="6000"/>
                            </p:stCondLst>
                            <p:childTnLst>
                              <p:par>
                                <p:cTn id="104" presetID="10" presetClass="entr" presetSubtype="0" fill="hold" grpId="0" nodeType="afterEffect">
                                  <p:stCondLst>
                                    <p:cond delay="0"/>
                                  </p:stCondLst>
                                  <p:childTnLst>
                                    <p:set>
                                      <p:cBhvr>
                                        <p:cTn id="105" dur="1" fill="hold">
                                          <p:stCondLst>
                                            <p:cond delay="0"/>
                                          </p:stCondLst>
                                        </p:cTn>
                                        <p:tgtEl>
                                          <p:spTgt spid="14"/>
                                        </p:tgtEl>
                                        <p:attrNameLst>
                                          <p:attrName>style.visibility</p:attrName>
                                        </p:attrNameLst>
                                      </p:cBhvr>
                                      <p:to>
                                        <p:strVal val="visible"/>
                                      </p:to>
                                    </p:set>
                                    <p:animEffect transition="in" filter="fade">
                                      <p:cBhvr>
                                        <p:cTn id="106" dur="1000"/>
                                        <p:tgtEl>
                                          <p:spTgt spid="14"/>
                                        </p:tgtEl>
                                      </p:cBhvr>
                                    </p:animEffect>
                                  </p:childTnLst>
                                </p:cTn>
                              </p:par>
                              <p:par>
                                <p:cTn id="107" presetID="10" presetClass="entr" presetSubtype="0" fill="hold" nodeType="withEffect">
                                  <p:stCondLst>
                                    <p:cond delay="0"/>
                                  </p:stCondLst>
                                  <p:childTnLst>
                                    <p:set>
                                      <p:cBhvr>
                                        <p:cTn id="108" dur="1" fill="hold">
                                          <p:stCondLst>
                                            <p:cond delay="0"/>
                                          </p:stCondLst>
                                        </p:cTn>
                                        <p:tgtEl>
                                          <p:spTgt spid="61"/>
                                        </p:tgtEl>
                                        <p:attrNameLst>
                                          <p:attrName>style.visibility</p:attrName>
                                        </p:attrNameLst>
                                      </p:cBhvr>
                                      <p:to>
                                        <p:strVal val="visible"/>
                                      </p:to>
                                    </p:set>
                                    <p:animEffect transition="in" filter="fade">
                                      <p:cBhvr>
                                        <p:cTn id="109" dur="500"/>
                                        <p:tgtEl>
                                          <p:spTgt spid="61"/>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62"/>
                                        </p:tgtEl>
                                        <p:attrNameLst>
                                          <p:attrName>style.visibility</p:attrName>
                                        </p:attrNameLst>
                                      </p:cBhvr>
                                      <p:to>
                                        <p:strVal val="visible"/>
                                      </p:to>
                                    </p:set>
                                    <p:animEffect transition="in" filter="fade">
                                      <p:cBhvr>
                                        <p:cTn id="112" dur="500"/>
                                        <p:tgtEl>
                                          <p:spTgt spid="62"/>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63"/>
                                        </p:tgtEl>
                                        <p:attrNameLst>
                                          <p:attrName>style.visibility</p:attrName>
                                        </p:attrNameLst>
                                      </p:cBhvr>
                                      <p:to>
                                        <p:strVal val="visible"/>
                                      </p:to>
                                    </p:set>
                                    <p:animEffect transition="in" filter="fade">
                                      <p:cBhvr>
                                        <p:cTn id="115" dur="500"/>
                                        <p:tgtEl>
                                          <p:spTgt spid="63"/>
                                        </p:tgtEl>
                                      </p:cBhvr>
                                    </p:animEffect>
                                  </p:childTnLst>
                                </p:cTn>
                              </p:par>
                              <p:par>
                                <p:cTn id="116" presetID="10" presetClass="entr" presetSubtype="0" fill="hold" nodeType="withEffect">
                                  <p:stCondLst>
                                    <p:cond delay="0"/>
                                  </p:stCondLst>
                                  <p:childTnLst>
                                    <p:set>
                                      <p:cBhvr>
                                        <p:cTn id="117" dur="1" fill="hold">
                                          <p:stCondLst>
                                            <p:cond delay="0"/>
                                          </p:stCondLst>
                                        </p:cTn>
                                        <p:tgtEl>
                                          <p:spTgt spid="64"/>
                                        </p:tgtEl>
                                        <p:attrNameLst>
                                          <p:attrName>style.visibility</p:attrName>
                                        </p:attrNameLst>
                                      </p:cBhvr>
                                      <p:to>
                                        <p:strVal val="visible"/>
                                      </p:to>
                                    </p:set>
                                    <p:animEffect transition="in" filter="fade">
                                      <p:cBhvr>
                                        <p:cTn id="118"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20" grpId="0" animBg="1"/>
      <p:bldP spid="21" grpId="0" animBg="1"/>
      <p:bldP spid="22" grpId="0" animBg="1"/>
      <p:bldP spid="23" grpId="0"/>
      <p:bldP spid="24" grpId="0"/>
      <p:bldP spid="32" grpId="0"/>
      <p:bldP spid="33" grpId="0"/>
      <p:bldP spid="42" grpId="0"/>
      <p:bldP spid="43" grpId="0"/>
      <p:bldP spid="49" grpId="0"/>
      <p:bldP spid="50" grpId="0"/>
      <p:bldP spid="53" grpId="0"/>
      <p:bldP spid="54" grpId="0"/>
      <p:bldP spid="62" grpId="0"/>
      <p:bldP spid="63" grpId="0"/>
      <p:bldP spid="73" grpId="0"/>
      <p:bldP spid="75" grpId="0" animBg="1"/>
      <p:bldP spid="76" grpId="0"/>
      <p:bldP spid="7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5A394242-4D53-D35C-43A9-846CF4FB5DD1}"/>
              </a:ext>
            </a:extLst>
          </p:cNvPr>
          <p:cNvSpPr txBox="1"/>
          <p:nvPr/>
        </p:nvSpPr>
        <p:spPr>
          <a:xfrm>
            <a:off x="5490708" y="534388"/>
            <a:ext cx="1210588" cy="707886"/>
          </a:xfrm>
          <a:prstGeom prst="rect">
            <a:avLst/>
          </a:prstGeom>
          <a:noFill/>
        </p:spPr>
        <p:txBody>
          <a:bodyPr wrap="none" rtlCol="0">
            <a:spAutoFit/>
          </a:bodyPr>
          <a:lstStyle/>
          <a:p>
            <a:pPr algn="ctr"/>
            <a:r>
              <a:rPr kumimoji="1" lang="zh-CN" altLang="en-US" sz="40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插曲</a:t>
            </a:r>
          </a:p>
        </p:txBody>
      </p:sp>
      <p:pic>
        <p:nvPicPr>
          <p:cNvPr id="7" name="图形 6" descr="信封 纯色填充">
            <a:extLst>
              <a:ext uri="{FF2B5EF4-FFF2-40B4-BE49-F238E27FC236}">
                <a16:creationId xmlns:a16="http://schemas.microsoft.com/office/drawing/2014/main" id="{23632B24-13DB-247A-03DB-238259EB15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63021" y="2869812"/>
            <a:ext cx="1265958" cy="1265958"/>
          </a:xfrm>
          <a:prstGeom prst="rect">
            <a:avLst/>
          </a:prstGeom>
        </p:spPr>
      </p:pic>
      <p:pic>
        <p:nvPicPr>
          <p:cNvPr id="9" name="图片 8" descr="图标&#10;&#10;描述已自动生成">
            <a:extLst>
              <a:ext uri="{FF2B5EF4-FFF2-40B4-BE49-F238E27FC236}">
                <a16:creationId xmlns:a16="http://schemas.microsoft.com/office/drawing/2014/main" id="{58B99D5D-6F40-0A6A-54D7-D1FB5125E227}"/>
              </a:ext>
            </a:extLst>
          </p:cNvPr>
          <p:cNvPicPr>
            <a:picLocks noChangeAspect="1"/>
          </p:cNvPicPr>
          <p:nvPr/>
        </p:nvPicPr>
        <p:blipFill>
          <a:blip r:embed="rId5"/>
          <a:stretch>
            <a:fillRect/>
          </a:stretch>
        </p:blipFill>
        <p:spPr>
          <a:xfrm>
            <a:off x="6420467" y="7105416"/>
            <a:ext cx="617024" cy="617024"/>
          </a:xfrm>
          <a:prstGeom prst="rect">
            <a:avLst/>
          </a:prstGeom>
        </p:spPr>
      </p:pic>
      <p:sp>
        <p:nvSpPr>
          <p:cNvPr id="10" name="文本框 9">
            <a:extLst>
              <a:ext uri="{FF2B5EF4-FFF2-40B4-BE49-F238E27FC236}">
                <a16:creationId xmlns:a16="http://schemas.microsoft.com/office/drawing/2014/main" id="{0F674C4A-AB99-1429-1C62-9FABA3D40609}"/>
              </a:ext>
            </a:extLst>
          </p:cNvPr>
          <p:cNvSpPr txBox="1"/>
          <p:nvPr/>
        </p:nvSpPr>
        <p:spPr>
          <a:xfrm>
            <a:off x="1919004" y="2868605"/>
            <a:ext cx="8353992" cy="1384995"/>
          </a:xfrm>
          <a:prstGeom prst="rect">
            <a:avLst/>
          </a:prstGeom>
          <a:noFill/>
        </p:spPr>
        <p:txBody>
          <a:bodyPr wrap="square" rtlCol="0">
            <a:spAutoFit/>
          </a:bodyPr>
          <a:lstStyle/>
          <a:p>
            <a:pPr algn="just"/>
            <a:r>
              <a:rPr kumimoji="1" lang="zh-CN" altLang="en-US" sz="2800" b="1" dirty="0">
                <a:gradFill>
                  <a:gsLst>
                    <a:gs pos="0">
                      <a:srgbClr val="FCF1EB"/>
                    </a:gs>
                    <a:gs pos="32000">
                      <a:srgbClr val="A88DEB"/>
                    </a:gs>
                    <a:gs pos="63000">
                      <a:srgbClr val="EEA0C6"/>
                    </a:gs>
                    <a:gs pos="100000">
                      <a:srgbClr val="BFF9FF"/>
                    </a:gs>
                  </a:gsLst>
                  <a:lin ang="0" scaled="0"/>
                </a:gradFill>
                <a:latin typeface="SimSun" panose="02010600030101010101" pitchFamily="2" charset="-122"/>
                <a:ea typeface="SimSun" panose="02010600030101010101" pitchFamily="2" charset="-122"/>
              </a:rPr>
              <a:t>“</a:t>
            </a:r>
            <a:r>
              <a:rPr kumimoji="1" lang="zh-CN" altLang="en-US" sz="28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我是自己有家人中风得了失语症，然后我的背景是</a:t>
            </a:r>
            <a:r>
              <a:rPr kumimoji="1" lang="en-US" altLang="zh-CN" sz="28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ai</a:t>
            </a:r>
            <a:r>
              <a:rPr kumimoji="1" lang="zh-CN" altLang="en-US" sz="28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相关的，也经常研究语音和</a:t>
            </a:r>
            <a:r>
              <a:rPr kumimoji="1" lang="en-US" altLang="zh-CN" sz="2800" b="1" dirty="0" err="1">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nlp</a:t>
            </a:r>
            <a:r>
              <a:rPr kumimoji="1" lang="zh-CN" altLang="en-US" sz="28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，所以最近看到</a:t>
            </a:r>
            <a:r>
              <a:rPr kumimoji="1" lang="en-US" altLang="zh-CN" sz="2800" b="1" dirty="0" err="1">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eeg</a:t>
            </a:r>
            <a:r>
              <a:rPr kumimoji="1" lang="en-US" altLang="zh-CN" sz="28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-to-text</a:t>
            </a:r>
            <a:r>
              <a:rPr kumimoji="1" lang="zh-CN" altLang="en-US" sz="28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的新工作想去尝试一下给自己的家人用</a:t>
            </a:r>
            <a:r>
              <a:rPr kumimoji="1" lang="zh-CN" altLang="en-US" sz="2800" b="1" dirty="0">
                <a:gradFill>
                  <a:gsLst>
                    <a:gs pos="0">
                      <a:srgbClr val="FCF1EB"/>
                    </a:gs>
                    <a:gs pos="32000">
                      <a:srgbClr val="A88DEB"/>
                    </a:gs>
                    <a:gs pos="63000">
                      <a:srgbClr val="EEA0C6"/>
                    </a:gs>
                    <a:gs pos="100000">
                      <a:srgbClr val="BFF9FF"/>
                    </a:gs>
                  </a:gsLst>
                  <a:lin ang="0" scaled="0"/>
                </a:gradFill>
                <a:latin typeface="SimSun" panose="02010600030101010101" pitchFamily="2" charset="-122"/>
                <a:ea typeface="SimSun" panose="02010600030101010101" pitchFamily="2" charset="-122"/>
              </a:rPr>
              <a:t>”</a:t>
            </a:r>
          </a:p>
        </p:txBody>
      </p:sp>
    </p:spTree>
    <p:extLst>
      <p:ext uri="{BB962C8B-B14F-4D97-AF65-F5344CB8AC3E}">
        <p14:creationId xmlns:p14="http://schemas.microsoft.com/office/powerpoint/2010/main" val="256746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3.125E-6 3.7037E-6 L -0.02526 -0.51528 " pathEditMode="relative" rAng="0" ptsTypes="AA">
                                      <p:cBhvr>
                                        <p:cTn id="6" dur="2000" fill="hold"/>
                                        <p:tgtEl>
                                          <p:spTgt spid="9"/>
                                        </p:tgtEl>
                                        <p:attrNameLst>
                                          <p:attrName>ppt_x</p:attrName>
                                          <p:attrName>ppt_y</p:attrName>
                                        </p:attrNameLst>
                                      </p:cBhvr>
                                      <p:rCtr x="-1276" y="-26227"/>
                                    </p:animMotion>
                                  </p:childTnLst>
                                </p:cTn>
                              </p:par>
                            </p:childTnLst>
                          </p:cTn>
                        </p:par>
                        <p:par>
                          <p:cTn id="7" fill="hold">
                            <p:stCondLst>
                              <p:cond delay="2000"/>
                            </p:stCondLst>
                            <p:childTnLst>
                              <p:par>
                                <p:cTn id="8" presetID="6" presetClass="emph" presetSubtype="0" accel="50000" decel="50000" autoRev="1" fill="hold" nodeType="afterEffect">
                                  <p:stCondLst>
                                    <p:cond delay="0"/>
                                  </p:stCondLst>
                                  <p:childTnLst>
                                    <p:animScale>
                                      <p:cBhvr>
                                        <p:cTn id="9" dur="500" fill="hold"/>
                                        <p:tgtEl>
                                          <p:spTgt spid="7"/>
                                        </p:tgtEl>
                                      </p:cBhvr>
                                      <p:by x="50000" y="50000"/>
                                    </p:animScale>
                                  </p:childTnLst>
                                </p:cTn>
                              </p:par>
                              <p:par>
                                <p:cTn id="10" presetID="6" presetClass="emph" presetSubtype="0" accel="50000" decel="50000" autoRev="1" fill="hold" nodeType="withEffect">
                                  <p:stCondLst>
                                    <p:cond delay="0"/>
                                  </p:stCondLst>
                                  <p:childTnLst>
                                    <p:animScale>
                                      <p:cBhvr>
                                        <p:cTn id="11" dur="500" fill="hold"/>
                                        <p:tgtEl>
                                          <p:spTgt spid="9"/>
                                        </p:tgtEl>
                                      </p:cBhvr>
                                      <p:by x="50000" y="50000"/>
                                    </p:animScale>
                                  </p:childTnLst>
                                </p:cTn>
                              </p:par>
                            </p:childTnLst>
                          </p:cTn>
                        </p:par>
                        <p:par>
                          <p:cTn id="12" fill="hold">
                            <p:stCondLst>
                              <p:cond delay="3000"/>
                            </p:stCondLst>
                            <p:childTnLst>
                              <p:par>
                                <p:cTn id="13" presetID="10" presetClass="exit" presetSubtype="0" fill="hold" nodeType="after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childTnLst>
                          </p:cTn>
                        </p:par>
                        <p:par>
                          <p:cTn id="19" fill="hold">
                            <p:stCondLst>
                              <p:cond delay="35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0"/>
                                        </p:tgtEl>
                                        <p:attrNameLst>
                                          <p:attrName>ppt_y</p:attrName>
                                        </p:attrNameLst>
                                      </p:cBhvr>
                                      <p:tavLst>
                                        <p:tav tm="0">
                                          <p:val>
                                            <p:strVal val="#ppt_y"/>
                                          </p:val>
                                        </p:tav>
                                        <p:tav tm="100000">
                                          <p:val>
                                            <p:strVal val="#ppt_y"/>
                                          </p:val>
                                        </p:tav>
                                      </p:tavLst>
                                    </p:anim>
                                    <p:anim calcmode="lin" valueType="num">
                                      <p:cBhvr>
                                        <p:cTn id="24"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
            <a:hlinkClick r:id="" action="ppaction://media"/>
            <a:extLst>
              <a:ext uri="{FF2B5EF4-FFF2-40B4-BE49-F238E27FC236}">
                <a16:creationId xmlns:a16="http://schemas.microsoft.com/office/drawing/2014/main" id="{D9AD888E-6026-0ACD-7428-A5FD2F2F3D3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539234" y="2204472"/>
            <a:ext cx="5128940" cy="2851343"/>
          </a:xfrm>
          <a:prstGeom prst="rect">
            <a:avLst/>
          </a:prstGeom>
          <a:effectLst>
            <a:glow rad="228600">
              <a:srgbClr val="A88DEB">
                <a:alpha val="40000"/>
              </a:srgbClr>
            </a:glow>
          </a:effectLst>
        </p:spPr>
      </p:pic>
      <p:pic>
        <p:nvPicPr>
          <p:cNvPr id="5" name="图片 4">
            <a:extLst>
              <a:ext uri="{FF2B5EF4-FFF2-40B4-BE49-F238E27FC236}">
                <a16:creationId xmlns:a16="http://schemas.microsoft.com/office/drawing/2014/main" id="{3E539C0A-87C6-7F12-B65B-D4EDF7BF5996}"/>
              </a:ext>
            </a:extLst>
          </p:cNvPr>
          <p:cNvPicPr>
            <a:picLocks noChangeAspect="1"/>
          </p:cNvPicPr>
          <p:nvPr/>
        </p:nvPicPr>
        <p:blipFill>
          <a:blip r:embed="rId6"/>
          <a:stretch>
            <a:fillRect/>
          </a:stretch>
        </p:blipFill>
        <p:spPr>
          <a:xfrm>
            <a:off x="432241" y="2204472"/>
            <a:ext cx="5594925" cy="2844800"/>
          </a:xfrm>
          <a:prstGeom prst="rect">
            <a:avLst/>
          </a:prstGeom>
          <a:effectLst>
            <a:glow rad="228600">
              <a:srgbClr val="A88DEB">
                <a:alpha val="40000"/>
              </a:srgbClr>
            </a:glow>
          </a:effectLst>
        </p:spPr>
      </p:pic>
      <p:sp>
        <p:nvSpPr>
          <p:cNvPr id="7" name="文本框 6">
            <a:extLst>
              <a:ext uri="{FF2B5EF4-FFF2-40B4-BE49-F238E27FC236}">
                <a16:creationId xmlns:a16="http://schemas.microsoft.com/office/drawing/2014/main" id="{95D11A50-227B-233D-4682-05025C489AAC}"/>
              </a:ext>
            </a:extLst>
          </p:cNvPr>
          <p:cNvSpPr txBox="1"/>
          <p:nvPr/>
        </p:nvSpPr>
        <p:spPr>
          <a:xfrm>
            <a:off x="4977749" y="534388"/>
            <a:ext cx="2236510" cy="707886"/>
          </a:xfrm>
          <a:prstGeom prst="rect">
            <a:avLst/>
          </a:prstGeom>
          <a:noFill/>
        </p:spPr>
        <p:txBody>
          <a:bodyPr wrap="none" rtlCol="0">
            <a:spAutoFit/>
          </a:bodyPr>
          <a:lstStyle/>
          <a:p>
            <a:pPr algn="ctr"/>
            <a:r>
              <a:rPr kumimoji="1" lang="zh-CN" altLang="en-US" sz="40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脑机接口</a:t>
            </a:r>
          </a:p>
        </p:txBody>
      </p:sp>
      <p:sp>
        <p:nvSpPr>
          <p:cNvPr id="2" name="文本框 1">
            <a:extLst>
              <a:ext uri="{FF2B5EF4-FFF2-40B4-BE49-F238E27FC236}">
                <a16:creationId xmlns:a16="http://schemas.microsoft.com/office/drawing/2014/main" id="{2673E52B-3646-7C7C-00E5-1A4B6D96DDC1}"/>
              </a:ext>
            </a:extLst>
          </p:cNvPr>
          <p:cNvSpPr txBox="1"/>
          <p:nvPr/>
        </p:nvSpPr>
        <p:spPr>
          <a:xfrm>
            <a:off x="432241" y="5233371"/>
            <a:ext cx="5594925" cy="369332"/>
          </a:xfrm>
          <a:prstGeom prst="rect">
            <a:avLst/>
          </a:prstGeom>
          <a:noFill/>
        </p:spPr>
        <p:txBody>
          <a:bodyPr wrap="square" rtlCol="0">
            <a:spAutoFit/>
          </a:bodyPr>
          <a:lstStyle/>
          <a:p>
            <a:pPr algn="ctr"/>
            <a:r>
              <a:rPr lang="zh-CN" altLang="en-US" b="1" i="0" dirty="0">
                <a:solidFill>
                  <a:schemeClr val="bg1"/>
                </a:solidFill>
                <a:effectLst/>
                <a:latin typeface="Microsoft YaHei" panose="020B0503020204020204" pitchFamily="34" charset="-122"/>
                <a:ea typeface="Microsoft YaHei" panose="020B0503020204020204" pitchFamily="34" charset="-122"/>
              </a:rPr>
              <a:t>西湖大学与浙二医院共同实现脑机接口中文解码</a:t>
            </a:r>
          </a:p>
        </p:txBody>
      </p:sp>
      <p:sp>
        <p:nvSpPr>
          <p:cNvPr id="3" name="文本框 2">
            <a:extLst>
              <a:ext uri="{FF2B5EF4-FFF2-40B4-BE49-F238E27FC236}">
                <a16:creationId xmlns:a16="http://schemas.microsoft.com/office/drawing/2014/main" id="{5ECE442E-270F-6795-004A-DA8378225DAF}"/>
              </a:ext>
            </a:extLst>
          </p:cNvPr>
          <p:cNvSpPr txBox="1"/>
          <p:nvPr/>
        </p:nvSpPr>
        <p:spPr>
          <a:xfrm>
            <a:off x="6539234" y="5233371"/>
            <a:ext cx="5128940" cy="369332"/>
          </a:xfrm>
          <a:prstGeom prst="rect">
            <a:avLst/>
          </a:prstGeom>
          <a:noFill/>
        </p:spPr>
        <p:txBody>
          <a:bodyPr wrap="square" rtlCol="0">
            <a:spAutoFit/>
          </a:bodyPr>
          <a:lstStyle/>
          <a:p>
            <a:pPr algn="ctr"/>
            <a:r>
              <a:rPr lang="zh-CN" altLang="en-US" b="1" dirty="0">
                <a:solidFill>
                  <a:schemeClr val="bg1"/>
                </a:solidFill>
                <a:latin typeface="Microsoft YaHei" panose="020B0503020204020204" pitchFamily="34" charset="-122"/>
                <a:ea typeface="Microsoft YaHei" panose="020B0503020204020204" pitchFamily="34" charset="-122"/>
              </a:rPr>
              <a:t>斯坦福大学</a:t>
            </a:r>
            <a:r>
              <a:rPr lang="en-US" altLang="zh-CN" b="1" dirty="0">
                <a:solidFill>
                  <a:schemeClr val="bg1"/>
                </a:solidFill>
                <a:latin typeface="Microsoft YaHei" panose="020B0503020204020204" pitchFamily="34" charset="-122"/>
                <a:ea typeface="Microsoft YaHei" panose="020B0503020204020204" pitchFamily="34" charset="-122"/>
              </a:rPr>
              <a:t>NOIR</a:t>
            </a:r>
            <a:r>
              <a:rPr lang="zh-CN" altLang="en-US" b="1" dirty="0">
                <a:solidFill>
                  <a:schemeClr val="bg1"/>
                </a:solidFill>
                <a:latin typeface="Microsoft YaHei" panose="020B0503020204020204" pitchFamily="34" charset="-122"/>
                <a:ea typeface="Microsoft YaHei" panose="020B0503020204020204" pitchFamily="34" charset="-122"/>
              </a:rPr>
              <a:t>脑机系统</a:t>
            </a:r>
            <a:endParaRPr kumimoji="1" lang="zh-CN" altLang="en-US" b="1" dirty="0">
              <a:solidFill>
                <a:schemeClr val="bg1"/>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04285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2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9FDE6D29-F847-4897-D458-6DEF6CA268CE}"/>
              </a:ext>
            </a:extLst>
          </p:cNvPr>
          <p:cNvPicPr>
            <a:picLocks noChangeAspect="1"/>
          </p:cNvPicPr>
          <p:nvPr/>
        </p:nvPicPr>
        <p:blipFill>
          <a:blip r:embed="rId3"/>
          <a:srcRect/>
          <a:stretch>
            <a:fillRect/>
          </a:stretch>
        </p:blipFill>
        <p:spPr>
          <a:xfrm>
            <a:off x="496658" y="2042806"/>
            <a:ext cx="11198684" cy="2569395"/>
          </a:xfrm>
          <a:custGeom>
            <a:avLst/>
            <a:gdLst>
              <a:gd name="connsiteX0" fmla="*/ 11198684 w 11198684"/>
              <a:gd name="connsiteY0" fmla="*/ 2538922 h 2569395"/>
              <a:gd name="connsiteX1" fmla="*/ 11198684 w 11198684"/>
              <a:gd name="connsiteY1" fmla="*/ 2569395 h 2569395"/>
              <a:gd name="connsiteX2" fmla="*/ 11173330 w 11198684"/>
              <a:gd name="connsiteY2" fmla="*/ 2569395 h 2569395"/>
              <a:gd name="connsiteX3" fmla="*/ 0 w 11198684"/>
              <a:gd name="connsiteY3" fmla="*/ 2538922 h 2569395"/>
              <a:gd name="connsiteX4" fmla="*/ 25354 w 11198684"/>
              <a:gd name="connsiteY4" fmla="*/ 2569395 h 2569395"/>
              <a:gd name="connsiteX5" fmla="*/ 0 w 11198684"/>
              <a:gd name="connsiteY5" fmla="*/ 2569395 h 2569395"/>
              <a:gd name="connsiteX6" fmla="*/ 0 w 11198684"/>
              <a:gd name="connsiteY6" fmla="*/ 0 h 2569395"/>
              <a:gd name="connsiteX7" fmla="*/ 5599342 w 11198684"/>
              <a:gd name="connsiteY7" fmla="*/ 339824 h 2569395"/>
              <a:gd name="connsiteX8" fmla="*/ 11198684 w 11198684"/>
              <a:gd name="connsiteY8" fmla="*/ 0 h 2569395"/>
              <a:gd name="connsiteX9" fmla="*/ 11198684 w 11198684"/>
              <a:gd name="connsiteY9" fmla="*/ 2538922 h 2569395"/>
              <a:gd name="connsiteX10" fmla="*/ 5599342 w 11198684"/>
              <a:gd name="connsiteY10" fmla="*/ 2199098 h 2569395"/>
              <a:gd name="connsiteX11" fmla="*/ 0 w 11198684"/>
              <a:gd name="connsiteY11" fmla="*/ 2538922 h 256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8684" h="2569395">
                <a:moveTo>
                  <a:pt x="11198684" y="2538922"/>
                </a:moveTo>
                <a:lnTo>
                  <a:pt x="11198684" y="2569395"/>
                </a:lnTo>
                <a:lnTo>
                  <a:pt x="11173330" y="2569395"/>
                </a:lnTo>
                <a:close/>
                <a:moveTo>
                  <a:pt x="0" y="2538922"/>
                </a:moveTo>
                <a:lnTo>
                  <a:pt x="25354" y="2569395"/>
                </a:lnTo>
                <a:lnTo>
                  <a:pt x="0" y="2569395"/>
                </a:lnTo>
                <a:close/>
                <a:moveTo>
                  <a:pt x="0" y="0"/>
                </a:moveTo>
                <a:cubicBezTo>
                  <a:pt x="0" y="187680"/>
                  <a:pt x="2506911" y="339824"/>
                  <a:pt x="5599342" y="339824"/>
                </a:cubicBezTo>
                <a:cubicBezTo>
                  <a:pt x="8691773" y="339824"/>
                  <a:pt x="11198684" y="187680"/>
                  <a:pt x="11198684" y="0"/>
                </a:cubicBezTo>
                <a:lnTo>
                  <a:pt x="11198684" y="2538922"/>
                </a:lnTo>
                <a:cubicBezTo>
                  <a:pt x="11198684" y="2351242"/>
                  <a:pt x="8691773" y="2199098"/>
                  <a:pt x="5599342" y="2199098"/>
                </a:cubicBezTo>
                <a:cubicBezTo>
                  <a:pt x="2506911" y="2199098"/>
                  <a:pt x="0" y="2351242"/>
                  <a:pt x="0" y="2538922"/>
                </a:cubicBezTo>
                <a:close/>
              </a:path>
            </a:pathLst>
          </a:custGeom>
        </p:spPr>
      </p:pic>
      <p:sp>
        <p:nvSpPr>
          <p:cNvPr id="21" name="文本框 20">
            <a:extLst>
              <a:ext uri="{FF2B5EF4-FFF2-40B4-BE49-F238E27FC236}">
                <a16:creationId xmlns:a16="http://schemas.microsoft.com/office/drawing/2014/main" id="{C7E635C9-0C5C-1D13-3AD9-1D7EA72493EE}"/>
              </a:ext>
            </a:extLst>
          </p:cNvPr>
          <p:cNvSpPr txBox="1"/>
          <p:nvPr/>
        </p:nvSpPr>
        <p:spPr>
          <a:xfrm>
            <a:off x="496658" y="4900519"/>
            <a:ext cx="697627" cy="400110"/>
          </a:xfrm>
          <a:prstGeom prst="rect">
            <a:avLst/>
          </a:prstGeom>
          <a:noFill/>
        </p:spPr>
        <p:txBody>
          <a:bodyPr wrap="none" rtlCol="0">
            <a:spAutoFit/>
          </a:bodyPr>
          <a:lstStyle/>
          <a:p>
            <a:r>
              <a:rPr kumimoji="1" lang="zh-CN" altLang="en-US" sz="2000" b="1" dirty="0">
                <a:solidFill>
                  <a:schemeClr val="bg1"/>
                </a:solidFill>
                <a:latin typeface="Microsoft YaHei" panose="020B0503020204020204" pitchFamily="34" charset="-122"/>
                <a:ea typeface="Microsoft YaHei" panose="020B0503020204020204" pitchFamily="34" charset="-122"/>
              </a:rPr>
              <a:t>微观</a:t>
            </a:r>
          </a:p>
        </p:txBody>
      </p:sp>
      <p:sp>
        <p:nvSpPr>
          <p:cNvPr id="22" name="文本框 21">
            <a:extLst>
              <a:ext uri="{FF2B5EF4-FFF2-40B4-BE49-F238E27FC236}">
                <a16:creationId xmlns:a16="http://schemas.microsoft.com/office/drawing/2014/main" id="{098A0F7A-2247-A18D-B8BA-FE050158DBA8}"/>
              </a:ext>
            </a:extLst>
          </p:cNvPr>
          <p:cNvSpPr txBox="1"/>
          <p:nvPr/>
        </p:nvSpPr>
        <p:spPr>
          <a:xfrm>
            <a:off x="5758774" y="4900519"/>
            <a:ext cx="697627" cy="400110"/>
          </a:xfrm>
          <a:prstGeom prst="rect">
            <a:avLst/>
          </a:prstGeom>
          <a:noFill/>
        </p:spPr>
        <p:txBody>
          <a:bodyPr wrap="none" rtlCol="0">
            <a:spAutoFit/>
          </a:bodyPr>
          <a:lstStyle/>
          <a:p>
            <a:r>
              <a:rPr kumimoji="1" lang="zh-CN" altLang="en-US" sz="2000" b="1" dirty="0">
                <a:solidFill>
                  <a:schemeClr val="bg1"/>
                </a:solidFill>
                <a:latin typeface="Microsoft YaHei" panose="020B0503020204020204" pitchFamily="34" charset="-122"/>
                <a:ea typeface="Microsoft YaHei" panose="020B0503020204020204" pitchFamily="34" charset="-122"/>
              </a:rPr>
              <a:t>介观</a:t>
            </a:r>
          </a:p>
        </p:txBody>
      </p:sp>
      <p:sp>
        <p:nvSpPr>
          <p:cNvPr id="23" name="文本框 22">
            <a:extLst>
              <a:ext uri="{FF2B5EF4-FFF2-40B4-BE49-F238E27FC236}">
                <a16:creationId xmlns:a16="http://schemas.microsoft.com/office/drawing/2014/main" id="{39A023CE-8658-750F-D8A5-2C673571E5E7}"/>
              </a:ext>
            </a:extLst>
          </p:cNvPr>
          <p:cNvSpPr txBox="1"/>
          <p:nvPr/>
        </p:nvSpPr>
        <p:spPr>
          <a:xfrm>
            <a:off x="11253098" y="4900519"/>
            <a:ext cx="697627" cy="400110"/>
          </a:xfrm>
          <a:prstGeom prst="rect">
            <a:avLst/>
          </a:prstGeom>
          <a:noFill/>
        </p:spPr>
        <p:txBody>
          <a:bodyPr wrap="none" rtlCol="0">
            <a:spAutoFit/>
          </a:bodyPr>
          <a:lstStyle/>
          <a:p>
            <a:r>
              <a:rPr kumimoji="1" lang="zh-CN" altLang="en-US" sz="2000" b="1" dirty="0">
                <a:solidFill>
                  <a:schemeClr val="bg1"/>
                </a:solidFill>
                <a:latin typeface="Microsoft YaHei" panose="020B0503020204020204" pitchFamily="34" charset="-122"/>
                <a:ea typeface="Microsoft YaHei" panose="020B0503020204020204" pitchFamily="34" charset="-122"/>
              </a:rPr>
              <a:t>宏观</a:t>
            </a:r>
          </a:p>
        </p:txBody>
      </p:sp>
      <p:cxnSp>
        <p:nvCxnSpPr>
          <p:cNvPr id="24" name="直线箭头连接符 23">
            <a:extLst>
              <a:ext uri="{FF2B5EF4-FFF2-40B4-BE49-F238E27FC236}">
                <a16:creationId xmlns:a16="http://schemas.microsoft.com/office/drawing/2014/main" id="{84BAC08A-6207-D698-60CE-47DB8F330E73}"/>
              </a:ext>
            </a:extLst>
          </p:cNvPr>
          <p:cNvCxnSpPr>
            <a:stCxn id="21" idx="3"/>
            <a:endCxn id="22" idx="1"/>
          </p:cNvCxnSpPr>
          <p:nvPr/>
        </p:nvCxnSpPr>
        <p:spPr>
          <a:xfrm>
            <a:off x="1194285" y="5100574"/>
            <a:ext cx="4564489" cy="0"/>
          </a:xfrm>
          <a:prstGeom prst="straightConnector1">
            <a:avLst/>
          </a:prstGeom>
          <a:ln w="19050">
            <a:solidFill>
              <a:schemeClr val="bg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5" name="直线箭头连接符 24">
            <a:extLst>
              <a:ext uri="{FF2B5EF4-FFF2-40B4-BE49-F238E27FC236}">
                <a16:creationId xmlns:a16="http://schemas.microsoft.com/office/drawing/2014/main" id="{87B698D4-531C-AC56-064F-39744E5AA5BB}"/>
              </a:ext>
            </a:extLst>
          </p:cNvPr>
          <p:cNvCxnSpPr>
            <a:cxnSpLocks/>
            <a:stCxn id="22" idx="3"/>
            <a:endCxn id="23" idx="1"/>
          </p:cNvCxnSpPr>
          <p:nvPr/>
        </p:nvCxnSpPr>
        <p:spPr>
          <a:xfrm>
            <a:off x="6456401" y="5100574"/>
            <a:ext cx="4796697" cy="0"/>
          </a:xfrm>
          <a:prstGeom prst="straightConnector1">
            <a:avLst/>
          </a:prstGeom>
          <a:ln w="19050">
            <a:solidFill>
              <a:schemeClr val="bg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865D3859-056D-A328-82CB-C9B6866A87EA}"/>
              </a:ext>
            </a:extLst>
          </p:cNvPr>
          <p:cNvSpPr txBox="1"/>
          <p:nvPr/>
        </p:nvSpPr>
        <p:spPr>
          <a:xfrm>
            <a:off x="8659869" y="6520472"/>
            <a:ext cx="3525645" cy="338554"/>
          </a:xfrm>
          <a:prstGeom prst="rect">
            <a:avLst/>
          </a:prstGeom>
          <a:noFill/>
        </p:spPr>
        <p:txBody>
          <a:bodyPr wrap="none" rtlCol="0">
            <a:spAutoFit/>
          </a:bodyPr>
          <a:lstStyle/>
          <a:p>
            <a:r>
              <a:rPr kumimoji="1" lang="en-US" altLang="zh-CN" sz="1600" dirty="0">
                <a:solidFill>
                  <a:schemeClr val="bg1">
                    <a:lumMod val="75000"/>
                  </a:schemeClr>
                </a:solidFill>
                <a:latin typeface="Microsoft YaHei" panose="020B0503020204020204" pitchFamily="34" charset="-122"/>
                <a:ea typeface="Microsoft YaHei" panose="020B0503020204020204" pitchFamily="34" charset="-122"/>
              </a:rPr>
              <a:t>https://</a:t>
            </a:r>
            <a:r>
              <a:rPr kumimoji="1" lang="en-US" altLang="zh-CN" sz="1600" dirty="0" err="1">
                <a:solidFill>
                  <a:schemeClr val="bg1">
                    <a:lumMod val="75000"/>
                  </a:schemeClr>
                </a:solidFill>
                <a:latin typeface="Microsoft YaHei" panose="020B0503020204020204" pitchFamily="34" charset="-122"/>
                <a:ea typeface="Microsoft YaHei" panose="020B0503020204020204" pitchFamily="34" charset="-122"/>
              </a:rPr>
              <a:t>hub.baai.ac.cn</a:t>
            </a:r>
            <a:r>
              <a:rPr kumimoji="1" lang="en-US" altLang="zh-CN" sz="1600" dirty="0">
                <a:solidFill>
                  <a:schemeClr val="bg1">
                    <a:lumMod val="75000"/>
                  </a:schemeClr>
                </a:solidFill>
                <a:latin typeface="Microsoft YaHei" panose="020B0503020204020204" pitchFamily="34" charset="-122"/>
                <a:ea typeface="Microsoft YaHei" panose="020B0503020204020204" pitchFamily="34" charset="-122"/>
              </a:rPr>
              <a:t>/view/10848</a:t>
            </a:r>
            <a:endParaRPr kumimoji="1" lang="zh-CN" altLang="en-US" sz="1600" dirty="0">
              <a:solidFill>
                <a:schemeClr val="bg1">
                  <a:lumMod val="75000"/>
                </a:schemeClr>
              </a:solidFill>
              <a:latin typeface="Microsoft YaHei" panose="020B0503020204020204" pitchFamily="34" charset="-122"/>
              <a:ea typeface="Microsoft YaHei" panose="020B0503020204020204" pitchFamily="34" charset="-122"/>
            </a:endParaRPr>
          </a:p>
        </p:txBody>
      </p:sp>
      <p:sp>
        <p:nvSpPr>
          <p:cNvPr id="27" name="文本框 26">
            <a:extLst>
              <a:ext uri="{FF2B5EF4-FFF2-40B4-BE49-F238E27FC236}">
                <a16:creationId xmlns:a16="http://schemas.microsoft.com/office/drawing/2014/main" id="{69F4742B-6169-3AD5-ED83-6348E65B4442}"/>
              </a:ext>
            </a:extLst>
          </p:cNvPr>
          <p:cNvSpPr txBox="1"/>
          <p:nvPr/>
        </p:nvSpPr>
        <p:spPr>
          <a:xfrm>
            <a:off x="3951831" y="534388"/>
            <a:ext cx="4288353" cy="707886"/>
          </a:xfrm>
          <a:prstGeom prst="rect">
            <a:avLst/>
          </a:prstGeom>
          <a:noFill/>
        </p:spPr>
        <p:txBody>
          <a:bodyPr wrap="none" rtlCol="0">
            <a:spAutoFit/>
          </a:bodyPr>
          <a:lstStyle/>
          <a:p>
            <a:pPr algn="ctr"/>
            <a:r>
              <a:rPr kumimoji="1" lang="zh-CN" altLang="en-US" sz="40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不仅仅是脑机接口</a:t>
            </a:r>
          </a:p>
        </p:txBody>
      </p:sp>
    </p:spTree>
    <p:extLst>
      <p:ext uri="{BB962C8B-B14F-4D97-AF65-F5344CB8AC3E}">
        <p14:creationId xmlns:p14="http://schemas.microsoft.com/office/powerpoint/2010/main" val="15543792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山上的风景&#10;&#10;描述已自动生成">
            <a:extLst>
              <a:ext uri="{FF2B5EF4-FFF2-40B4-BE49-F238E27FC236}">
                <a16:creationId xmlns:a16="http://schemas.microsoft.com/office/drawing/2014/main" id="{803CA680-DD7B-63DE-1BAD-404E00BDA337}"/>
              </a:ext>
            </a:extLst>
          </p:cNvPr>
          <p:cNvPicPr>
            <a:picLocks noChangeAspect="1"/>
          </p:cNvPicPr>
          <p:nvPr/>
        </p:nvPicPr>
        <p:blipFill>
          <a:blip r:embed="rId3"/>
          <a:stretch>
            <a:fillRect/>
          </a:stretch>
        </p:blipFill>
        <p:spPr>
          <a:xfrm>
            <a:off x="0" y="-274320"/>
            <a:ext cx="12192000" cy="8124824"/>
          </a:xfrm>
          <a:prstGeom prst="rect">
            <a:avLst/>
          </a:prstGeom>
        </p:spPr>
      </p:pic>
      <p:sp>
        <p:nvSpPr>
          <p:cNvPr id="6" name="矩形 5">
            <a:extLst>
              <a:ext uri="{FF2B5EF4-FFF2-40B4-BE49-F238E27FC236}">
                <a16:creationId xmlns:a16="http://schemas.microsoft.com/office/drawing/2014/main" id="{D04FB5C4-F513-5D28-BC12-66E20B39470A}"/>
              </a:ext>
            </a:extLst>
          </p:cNvPr>
          <p:cNvSpPr/>
          <p:nvPr/>
        </p:nvSpPr>
        <p:spPr>
          <a:xfrm>
            <a:off x="-11151" y="-274321"/>
            <a:ext cx="12203151" cy="8236291"/>
          </a:xfrm>
          <a:prstGeom prst="rect">
            <a:avLst/>
          </a:prstGeom>
          <a:solidFill>
            <a:schemeClr val="tx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8" name="任意形状 7">
            <a:extLst>
              <a:ext uri="{FF2B5EF4-FFF2-40B4-BE49-F238E27FC236}">
                <a16:creationId xmlns:a16="http://schemas.microsoft.com/office/drawing/2014/main" id="{1239D0EA-30D0-FBF2-C732-5F4A0F546145}"/>
              </a:ext>
            </a:extLst>
          </p:cNvPr>
          <p:cNvSpPr/>
          <p:nvPr/>
        </p:nvSpPr>
        <p:spPr>
          <a:xfrm>
            <a:off x="0" y="1917683"/>
            <a:ext cx="8636000" cy="4064017"/>
          </a:xfrm>
          <a:custGeom>
            <a:avLst/>
            <a:gdLst>
              <a:gd name="connsiteX0" fmla="*/ 0 w 8636000"/>
              <a:gd name="connsiteY0" fmla="*/ 3238517 h 4064017"/>
              <a:gd name="connsiteX1" fmla="*/ 88900 w 8636000"/>
              <a:gd name="connsiteY1" fmla="*/ 3276617 h 4064017"/>
              <a:gd name="connsiteX2" fmla="*/ 127000 w 8636000"/>
              <a:gd name="connsiteY2" fmla="*/ 3289317 h 4064017"/>
              <a:gd name="connsiteX3" fmla="*/ 393700 w 8636000"/>
              <a:gd name="connsiteY3" fmla="*/ 3314717 h 4064017"/>
              <a:gd name="connsiteX4" fmla="*/ 546100 w 8636000"/>
              <a:gd name="connsiteY4" fmla="*/ 3340117 h 4064017"/>
              <a:gd name="connsiteX5" fmla="*/ 596900 w 8636000"/>
              <a:gd name="connsiteY5" fmla="*/ 3352817 h 4064017"/>
              <a:gd name="connsiteX6" fmla="*/ 685800 w 8636000"/>
              <a:gd name="connsiteY6" fmla="*/ 3365517 h 4064017"/>
              <a:gd name="connsiteX7" fmla="*/ 736600 w 8636000"/>
              <a:gd name="connsiteY7" fmla="*/ 3378217 h 4064017"/>
              <a:gd name="connsiteX8" fmla="*/ 800100 w 8636000"/>
              <a:gd name="connsiteY8" fmla="*/ 3390917 h 4064017"/>
              <a:gd name="connsiteX9" fmla="*/ 952500 w 8636000"/>
              <a:gd name="connsiteY9" fmla="*/ 3416317 h 4064017"/>
              <a:gd name="connsiteX10" fmla="*/ 1092200 w 8636000"/>
              <a:gd name="connsiteY10" fmla="*/ 3441717 h 4064017"/>
              <a:gd name="connsiteX11" fmla="*/ 1282700 w 8636000"/>
              <a:gd name="connsiteY11" fmla="*/ 3454417 h 4064017"/>
              <a:gd name="connsiteX12" fmla="*/ 1422400 w 8636000"/>
              <a:gd name="connsiteY12" fmla="*/ 3479817 h 4064017"/>
              <a:gd name="connsiteX13" fmla="*/ 1498600 w 8636000"/>
              <a:gd name="connsiteY13" fmla="*/ 3492517 h 4064017"/>
              <a:gd name="connsiteX14" fmla="*/ 1536700 w 8636000"/>
              <a:gd name="connsiteY14" fmla="*/ 3505217 h 4064017"/>
              <a:gd name="connsiteX15" fmla="*/ 1574800 w 8636000"/>
              <a:gd name="connsiteY15" fmla="*/ 3530617 h 4064017"/>
              <a:gd name="connsiteX16" fmla="*/ 1689100 w 8636000"/>
              <a:gd name="connsiteY16" fmla="*/ 3543317 h 4064017"/>
              <a:gd name="connsiteX17" fmla="*/ 1765300 w 8636000"/>
              <a:gd name="connsiteY17" fmla="*/ 3556017 h 4064017"/>
              <a:gd name="connsiteX18" fmla="*/ 1828800 w 8636000"/>
              <a:gd name="connsiteY18" fmla="*/ 3568717 h 4064017"/>
              <a:gd name="connsiteX19" fmla="*/ 2095500 w 8636000"/>
              <a:gd name="connsiteY19" fmla="*/ 3581417 h 4064017"/>
              <a:gd name="connsiteX20" fmla="*/ 2311400 w 8636000"/>
              <a:gd name="connsiteY20" fmla="*/ 3619517 h 4064017"/>
              <a:gd name="connsiteX21" fmla="*/ 2387600 w 8636000"/>
              <a:gd name="connsiteY21" fmla="*/ 3632217 h 4064017"/>
              <a:gd name="connsiteX22" fmla="*/ 2514600 w 8636000"/>
              <a:gd name="connsiteY22" fmla="*/ 3657617 h 4064017"/>
              <a:gd name="connsiteX23" fmla="*/ 2552700 w 8636000"/>
              <a:gd name="connsiteY23" fmla="*/ 3670317 h 4064017"/>
              <a:gd name="connsiteX24" fmla="*/ 2654300 w 8636000"/>
              <a:gd name="connsiteY24" fmla="*/ 3683017 h 4064017"/>
              <a:gd name="connsiteX25" fmla="*/ 2743200 w 8636000"/>
              <a:gd name="connsiteY25" fmla="*/ 3695717 h 4064017"/>
              <a:gd name="connsiteX26" fmla="*/ 3111500 w 8636000"/>
              <a:gd name="connsiteY26" fmla="*/ 3721117 h 4064017"/>
              <a:gd name="connsiteX27" fmla="*/ 3225800 w 8636000"/>
              <a:gd name="connsiteY27" fmla="*/ 3733817 h 4064017"/>
              <a:gd name="connsiteX28" fmla="*/ 3365500 w 8636000"/>
              <a:gd name="connsiteY28" fmla="*/ 3746517 h 4064017"/>
              <a:gd name="connsiteX29" fmla="*/ 3479800 w 8636000"/>
              <a:gd name="connsiteY29" fmla="*/ 3759217 h 4064017"/>
              <a:gd name="connsiteX30" fmla="*/ 3657600 w 8636000"/>
              <a:gd name="connsiteY30" fmla="*/ 3771917 h 4064017"/>
              <a:gd name="connsiteX31" fmla="*/ 3746500 w 8636000"/>
              <a:gd name="connsiteY31" fmla="*/ 3784617 h 4064017"/>
              <a:gd name="connsiteX32" fmla="*/ 3937000 w 8636000"/>
              <a:gd name="connsiteY32" fmla="*/ 3797317 h 4064017"/>
              <a:gd name="connsiteX33" fmla="*/ 4064000 w 8636000"/>
              <a:gd name="connsiteY33" fmla="*/ 3810017 h 4064017"/>
              <a:gd name="connsiteX34" fmla="*/ 4394200 w 8636000"/>
              <a:gd name="connsiteY34" fmla="*/ 3835417 h 4064017"/>
              <a:gd name="connsiteX35" fmla="*/ 4508500 w 8636000"/>
              <a:gd name="connsiteY35" fmla="*/ 3848117 h 4064017"/>
              <a:gd name="connsiteX36" fmla="*/ 4635500 w 8636000"/>
              <a:gd name="connsiteY36" fmla="*/ 3873517 h 4064017"/>
              <a:gd name="connsiteX37" fmla="*/ 4775200 w 8636000"/>
              <a:gd name="connsiteY37" fmla="*/ 3898917 h 4064017"/>
              <a:gd name="connsiteX38" fmla="*/ 4826000 w 8636000"/>
              <a:gd name="connsiteY38" fmla="*/ 3911617 h 4064017"/>
              <a:gd name="connsiteX39" fmla="*/ 4902200 w 8636000"/>
              <a:gd name="connsiteY39" fmla="*/ 3924317 h 4064017"/>
              <a:gd name="connsiteX40" fmla="*/ 4953000 w 8636000"/>
              <a:gd name="connsiteY40" fmla="*/ 3937017 h 4064017"/>
              <a:gd name="connsiteX41" fmla="*/ 5029200 w 8636000"/>
              <a:gd name="connsiteY41" fmla="*/ 3949717 h 4064017"/>
              <a:gd name="connsiteX42" fmla="*/ 5105400 w 8636000"/>
              <a:gd name="connsiteY42" fmla="*/ 3975117 h 4064017"/>
              <a:gd name="connsiteX43" fmla="*/ 5181600 w 8636000"/>
              <a:gd name="connsiteY43" fmla="*/ 4000517 h 4064017"/>
              <a:gd name="connsiteX44" fmla="*/ 5219700 w 8636000"/>
              <a:gd name="connsiteY44" fmla="*/ 4013217 h 4064017"/>
              <a:gd name="connsiteX45" fmla="*/ 5257800 w 8636000"/>
              <a:gd name="connsiteY45" fmla="*/ 4025917 h 4064017"/>
              <a:gd name="connsiteX46" fmla="*/ 5435600 w 8636000"/>
              <a:gd name="connsiteY46" fmla="*/ 4064017 h 4064017"/>
              <a:gd name="connsiteX47" fmla="*/ 5727700 w 8636000"/>
              <a:gd name="connsiteY47" fmla="*/ 4051317 h 4064017"/>
              <a:gd name="connsiteX48" fmla="*/ 5829300 w 8636000"/>
              <a:gd name="connsiteY48" fmla="*/ 4013217 h 4064017"/>
              <a:gd name="connsiteX49" fmla="*/ 5867400 w 8636000"/>
              <a:gd name="connsiteY49" fmla="*/ 4000517 h 4064017"/>
              <a:gd name="connsiteX50" fmla="*/ 5994400 w 8636000"/>
              <a:gd name="connsiteY50" fmla="*/ 3911617 h 4064017"/>
              <a:gd name="connsiteX51" fmla="*/ 6070600 w 8636000"/>
              <a:gd name="connsiteY51" fmla="*/ 3860817 h 4064017"/>
              <a:gd name="connsiteX52" fmla="*/ 6108700 w 8636000"/>
              <a:gd name="connsiteY52" fmla="*/ 3848117 h 4064017"/>
              <a:gd name="connsiteX53" fmla="*/ 6159500 w 8636000"/>
              <a:gd name="connsiteY53" fmla="*/ 3810017 h 4064017"/>
              <a:gd name="connsiteX54" fmla="*/ 6197600 w 8636000"/>
              <a:gd name="connsiteY54" fmla="*/ 3784617 h 4064017"/>
              <a:gd name="connsiteX55" fmla="*/ 6261100 w 8636000"/>
              <a:gd name="connsiteY55" fmla="*/ 3721117 h 4064017"/>
              <a:gd name="connsiteX56" fmla="*/ 6299200 w 8636000"/>
              <a:gd name="connsiteY56" fmla="*/ 3708417 h 4064017"/>
              <a:gd name="connsiteX57" fmla="*/ 6337300 w 8636000"/>
              <a:gd name="connsiteY57" fmla="*/ 3683017 h 4064017"/>
              <a:gd name="connsiteX58" fmla="*/ 6388100 w 8636000"/>
              <a:gd name="connsiteY58" fmla="*/ 3657617 h 4064017"/>
              <a:gd name="connsiteX59" fmla="*/ 6426200 w 8636000"/>
              <a:gd name="connsiteY59" fmla="*/ 3632217 h 4064017"/>
              <a:gd name="connsiteX60" fmla="*/ 6464300 w 8636000"/>
              <a:gd name="connsiteY60" fmla="*/ 3619517 h 4064017"/>
              <a:gd name="connsiteX61" fmla="*/ 6540500 w 8636000"/>
              <a:gd name="connsiteY61" fmla="*/ 3568717 h 4064017"/>
              <a:gd name="connsiteX62" fmla="*/ 6578600 w 8636000"/>
              <a:gd name="connsiteY62" fmla="*/ 3543317 h 4064017"/>
              <a:gd name="connsiteX63" fmla="*/ 6667500 w 8636000"/>
              <a:gd name="connsiteY63" fmla="*/ 3517917 h 4064017"/>
              <a:gd name="connsiteX64" fmla="*/ 6781800 w 8636000"/>
              <a:gd name="connsiteY64" fmla="*/ 3492517 h 4064017"/>
              <a:gd name="connsiteX65" fmla="*/ 6858000 w 8636000"/>
              <a:gd name="connsiteY65" fmla="*/ 3467117 h 4064017"/>
              <a:gd name="connsiteX66" fmla="*/ 6896100 w 8636000"/>
              <a:gd name="connsiteY66" fmla="*/ 3454417 h 4064017"/>
              <a:gd name="connsiteX67" fmla="*/ 7010400 w 8636000"/>
              <a:gd name="connsiteY67" fmla="*/ 3429017 h 4064017"/>
              <a:gd name="connsiteX68" fmla="*/ 7086600 w 8636000"/>
              <a:gd name="connsiteY68" fmla="*/ 3390917 h 4064017"/>
              <a:gd name="connsiteX69" fmla="*/ 7124700 w 8636000"/>
              <a:gd name="connsiteY69" fmla="*/ 3365517 h 4064017"/>
              <a:gd name="connsiteX70" fmla="*/ 7162800 w 8636000"/>
              <a:gd name="connsiteY70" fmla="*/ 3352817 h 4064017"/>
              <a:gd name="connsiteX71" fmla="*/ 7226300 w 8636000"/>
              <a:gd name="connsiteY71" fmla="*/ 3327417 h 4064017"/>
              <a:gd name="connsiteX72" fmla="*/ 7277100 w 8636000"/>
              <a:gd name="connsiteY72" fmla="*/ 3314717 h 4064017"/>
              <a:gd name="connsiteX73" fmla="*/ 7327900 w 8636000"/>
              <a:gd name="connsiteY73" fmla="*/ 3289317 h 4064017"/>
              <a:gd name="connsiteX74" fmla="*/ 7391400 w 8636000"/>
              <a:gd name="connsiteY74" fmla="*/ 3276617 h 4064017"/>
              <a:gd name="connsiteX75" fmla="*/ 7467600 w 8636000"/>
              <a:gd name="connsiteY75" fmla="*/ 3251217 h 4064017"/>
              <a:gd name="connsiteX76" fmla="*/ 7505700 w 8636000"/>
              <a:gd name="connsiteY76" fmla="*/ 3238517 h 4064017"/>
              <a:gd name="connsiteX77" fmla="*/ 7581900 w 8636000"/>
              <a:gd name="connsiteY77" fmla="*/ 3200417 h 4064017"/>
              <a:gd name="connsiteX78" fmla="*/ 7620000 w 8636000"/>
              <a:gd name="connsiteY78" fmla="*/ 3175017 h 4064017"/>
              <a:gd name="connsiteX79" fmla="*/ 7696200 w 8636000"/>
              <a:gd name="connsiteY79" fmla="*/ 3149617 h 4064017"/>
              <a:gd name="connsiteX80" fmla="*/ 7747000 w 8636000"/>
              <a:gd name="connsiteY80" fmla="*/ 3124217 h 4064017"/>
              <a:gd name="connsiteX81" fmla="*/ 7785100 w 8636000"/>
              <a:gd name="connsiteY81" fmla="*/ 3111517 h 4064017"/>
              <a:gd name="connsiteX82" fmla="*/ 7823200 w 8636000"/>
              <a:gd name="connsiteY82" fmla="*/ 3086117 h 4064017"/>
              <a:gd name="connsiteX83" fmla="*/ 7861300 w 8636000"/>
              <a:gd name="connsiteY83" fmla="*/ 3073417 h 4064017"/>
              <a:gd name="connsiteX84" fmla="*/ 7899400 w 8636000"/>
              <a:gd name="connsiteY84" fmla="*/ 3048017 h 4064017"/>
              <a:gd name="connsiteX85" fmla="*/ 7937500 w 8636000"/>
              <a:gd name="connsiteY85" fmla="*/ 3035317 h 4064017"/>
              <a:gd name="connsiteX86" fmla="*/ 8013700 w 8636000"/>
              <a:gd name="connsiteY86" fmla="*/ 2984517 h 4064017"/>
              <a:gd name="connsiteX87" fmla="*/ 8051800 w 8636000"/>
              <a:gd name="connsiteY87" fmla="*/ 2959117 h 4064017"/>
              <a:gd name="connsiteX88" fmla="*/ 8089900 w 8636000"/>
              <a:gd name="connsiteY88" fmla="*/ 2933717 h 4064017"/>
              <a:gd name="connsiteX89" fmla="*/ 8128000 w 8636000"/>
              <a:gd name="connsiteY89" fmla="*/ 2921017 h 4064017"/>
              <a:gd name="connsiteX90" fmla="*/ 8242300 w 8636000"/>
              <a:gd name="connsiteY90" fmla="*/ 2844817 h 4064017"/>
              <a:gd name="connsiteX91" fmla="*/ 8280400 w 8636000"/>
              <a:gd name="connsiteY91" fmla="*/ 2819417 h 4064017"/>
              <a:gd name="connsiteX92" fmla="*/ 8356600 w 8636000"/>
              <a:gd name="connsiteY92" fmla="*/ 2781317 h 4064017"/>
              <a:gd name="connsiteX93" fmla="*/ 8470900 w 8636000"/>
              <a:gd name="connsiteY93" fmla="*/ 2692417 h 4064017"/>
              <a:gd name="connsiteX94" fmla="*/ 8509000 w 8636000"/>
              <a:gd name="connsiteY94" fmla="*/ 2667017 h 4064017"/>
              <a:gd name="connsiteX95" fmla="*/ 8559800 w 8636000"/>
              <a:gd name="connsiteY95" fmla="*/ 2590817 h 4064017"/>
              <a:gd name="connsiteX96" fmla="*/ 8597900 w 8636000"/>
              <a:gd name="connsiteY96" fmla="*/ 2476517 h 4064017"/>
              <a:gd name="connsiteX97" fmla="*/ 8610600 w 8636000"/>
              <a:gd name="connsiteY97" fmla="*/ 2438417 h 4064017"/>
              <a:gd name="connsiteX98" fmla="*/ 8623300 w 8636000"/>
              <a:gd name="connsiteY98" fmla="*/ 2400317 h 4064017"/>
              <a:gd name="connsiteX99" fmla="*/ 8636000 w 8636000"/>
              <a:gd name="connsiteY99" fmla="*/ 2349517 h 4064017"/>
              <a:gd name="connsiteX100" fmla="*/ 8623300 w 8636000"/>
              <a:gd name="connsiteY100" fmla="*/ 2247917 h 4064017"/>
              <a:gd name="connsiteX101" fmla="*/ 8597900 w 8636000"/>
              <a:gd name="connsiteY101" fmla="*/ 2032017 h 4064017"/>
              <a:gd name="connsiteX102" fmla="*/ 8572500 w 8636000"/>
              <a:gd name="connsiteY102" fmla="*/ 1955817 h 4064017"/>
              <a:gd name="connsiteX103" fmla="*/ 8559800 w 8636000"/>
              <a:gd name="connsiteY103" fmla="*/ 1917717 h 4064017"/>
              <a:gd name="connsiteX104" fmla="*/ 8547100 w 8636000"/>
              <a:gd name="connsiteY104" fmla="*/ 1879617 h 4064017"/>
              <a:gd name="connsiteX105" fmla="*/ 8521700 w 8636000"/>
              <a:gd name="connsiteY105" fmla="*/ 1841517 h 4064017"/>
              <a:gd name="connsiteX106" fmla="*/ 8509000 w 8636000"/>
              <a:gd name="connsiteY106" fmla="*/ 1803417 h 4064017"/>
              <a:gd name="connsiteX107" fmla="*/ 8382000 w 8636000"/>
              <a:gd name="connsiteY107" fmla="*/ 1651017 h 4064017"/>
              <a:gd name="connsiteX108" fmla="*/ 8305800 w 8636000"/>
              <a:gd name="connsiteY108" fmla="*/ 1600217 h 4064017"/>
              <a:gd name="connsiteX109" fmla="*/ 8178800 w 8636000"/>
              <a:gd name="connsiteY109" fmla="*/ 1562117 h 4064017"/>
              <a:gd name="connsiteX110" fmla="*/ 8026400 w 8636000"/>
              <a:gd name="connsiteY110" fmla="*/ 1536717 h 4064017"/>
              <a:gd name="connsiteX111" fmla="*/ 7950200 w 8636000"/>
              <a:gd name="connsiteY111" fmla="*/ 1524017 h 4064017"/>
              <a:gd name="connsiteX112" fmla="*/ 7912100 w 8636000"/>
              <a:gd name="connsiteY112" fmla="*/ 1511317 h 4064017"/>
              <a:gd name="connsiteX113" fmla="*/ 7708900 w 8636000"/>
              <a:gd name="connsiteY113" fmla="*/ 1498617 h 4064017"/>
              <a:gd name="connsiteX114" fmla="*/ 7620000 w 8636000"/>
              <a:gd name="connsiteY114" fmla="*/ 1485917 h 4064017"/>
              <a:gd name="connsiteX115" fmla="*/ 7543800 w 8636000"/>
              <a:gd name="connsiteY115" fmla="*/ 1460517 h 4064017"/>
              <a:gd name="connsiteX116" fmla="*/ 7467600 w 8636000"/>
              <a:gd name="connsiteY116" fmla="*/ 1371617 h 4064017"/>
              <a:gd name="connsiteX117" fmla="*/ 7416800 w 8636000"/>
              <a:gd name="connsiteY117" fmla="*/ 1295417 h 4064017"/>
              <a:gd name="connsiteX118" fmla="*/ 7404100 w 8636000"/>
              <a:gd name="connsiteY118" fmla="*/ 1257317 h 4064017"/>
              <a:gd name="connsiteX119" fmla="*/ 7429500 w 8636000"/>
              <a:gd name="connsiteY119" fmla="*/ 1117617 h 4064017"/>
              <a:gd name="connsiteX120" fmla="*/ 7454900 w 8636000"/>
              <a:gd name="connsiteY120" fmla="*/ 1079517 h 4064017"/>
              <a:gd name="connsiteX121" fmla="*/ 7493000 w 8636000"/>
              <a:gd name="connsiteY121" fmla="*/ 1054117 h 4064017"/>
              <a:gd name="connsiteX122" fmla="*/ 7531100 w 8636000"/>
              <a:gd name="connsiteY122" fmla="*/ 977917 h 4064017"/>
              <a:gd name="connsiteX123" fmla="*/ 7556500 w 8636000"/>
              <a:gd name="connsiteY123" fmla="*/ 901717 h 4064017"/>
              <a:gd name="connsiteX124" fmla="*/ 7594600 w 8636000"/>
              <a:gd name="connsiteY124" fmla="*/ 774717 h 4064017"/>
              <a:gd name="connsiteX125" fmla="*/ 7607300 w 8636000"/>
              <a:gd name="connsiteY125" fmla="*/ 736617 h 4064017"/>
              <a:gd name="connsiteX126" fmla="*/ 7658100 w 8636000"/>
              <a:gd name="connsiteY126" fmla="*/ 660417 h 4064017"/>
              <a:gd name="connsiteX127" fmla="*/ 7670800 w 8636000"/>
              <a:gd name="connsiteY127" fmla="*/ 622317 h 4064017"/>
              <a:gd name="connsiteX128" fmla="*/ 7734300 w 8636000"/>
              <a:gd name="connsiteY128" fmla="*/ 508017 h 4064017"/>
              <a:gd name="connsiteX129" fmla="*/ 7747000 w 8636000"/>
              <a:gd name="connsiteY129" fmla="*/ 444517 h 4064017"/>
              <a:gd name="connsiteX130" fmla="*/ 7772400 w 8636000"/>
              <a:gd name="connsiteY130" fmla="*/ 368317 h 4064017"/>
              <a:gd name="connsiteX131" fmla="*/ 7785100 w 8636000"/>
              <a:gd name="connsiteY131" fmla="*/ 330217 h 4064017"/>
              <a:gd name="connsiteX132" fmla="*/ 7810500 w 8636000"/>
              <a:gd name="connsiteY132" fmla="*/ 203217 h 4064017"/>
              <a:gd name="connsiteX133" fmla="*/ 7823200 w 8636000"/>
              <a:gd name="connsiteY133" fmla="*/ 152417 h 4064017"/>
              <a:gd name="connsiteX134" fmla="*/ 7835900 w 8636000"/>
              <a:gd name="connsiteY134" fmla="*/ 50817 h 4064017"/>
              <a:gd name="connsiteX135" fmla="*/ 7886700 w 8636000"/>
              <a:gd name="connsiteY135" fmla="*/ 25417 h 4064017"/>
              <a:gd name="connsiteX136" fmla="*/ 7924800 w 8636000"/>
              <a:gd name="connsiteY136" fmla="*/ 12717 h 4064017"/>
              <a:gd name="connsiteX137" fmla="*/ 7988300 w 8636000"/>
              <a:gd name="connsiteY137" fmla="*/ 17 h 4064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8636000" h="4064017">
                <a:moveTo>
                  <a:pt x="0" y="3238517"/>
                </a:moveTo>
                <a:cubicBezTo>
                  <a:pt x="29633" y="3251217"/>
                  <a:pt x="58966" y="3264643"/>
                  <a:pt x="88900" y="3276617"/>
                </a:cubicBezTo>
                <a:cubicBezTo>
                  <a:pt x="101329" y="3281589"/>
                  <a:pt x="113716" y="3287657"/>
                  <a:pt x="127000" y="3289317"/>
                </a:cubicBezTo>
                <a:cubicBezTo>
                  <a:pt x="215613" y="3300394"/>
                  <a:pt x="305613" y="3300036"/>
                  <a:pt x="393700" y="3314717"/>
                </a:cubicBezTo>
                <a:cubicBezTo>
                  <a:pt x="444500" y="3323184"/>
                  <a:pt x="496137" y="3327626"/>
                  <a:pt x="546100" y="3340117"/>
                </a:cubicBezTo>
                <a:cubicBezTo>
                  <a:pt x="563033" y="3344350"/>
                  <a:pt x="579727" y="3349695"/>
                  <a:pt x="596900" y="3352817"/>
                </a:cubicBezTo>
                <a:cubicBezTo>
                  <a:pt x="626351" y="3358172"/>
                  <a:pt x="656349" y="3360162"/>
                  <a:pt x="685800" y="3365517"/>
                </a:cubicBezTo>
                <a:cubicBezTo>
                  <a:pt x="702973" y="3368639"/>
                  <a:pt x="719561" y="3374431"/>
                  <a:pt x="736600" y="3378217"/>
                </a:cubicBezTo>
                <a:cubicBezTo>
                  <a:pt x="757672" y="3382900"/>
                  <a:pt x="778843" y="3387166"/>
                  <a:pt x="800100" y="3390917"/>
                </a:cubicBezTo>
                <a:cubicBezTo>
                  <a:pt x="850817" y="3399867"/>
                  <a:pt x="901999" y="3406217"/>
                  <a:pt x="952500" y="3416317"/>
                </a:cubicBezTo>
                <a:cubicBezTo>
                  <a:pt x="985529" y="3422923"/>
                  <a:pt x="1061180" y="3438763"/>
                  <a:pt x="1092200" y="3441717"/>
                </a:cubicBezTo>
                <a:cubicBezTo>
                  <a:pt x="1155554" y="3447751"/>
                  <a:pt x="1219200" y="3450184"/>
                  <a:pt x="1282700" y="3454417"/>
                </a:cubicBezTo>
                <a:cubicBezTo>
                  <a:pt x="1508689" y="3486701"/>
                  <a:pt x="1272699" y="3449877"/>
                  <a:pt x="1422400" y="3479817"/>
                </a:cubicBezTo>
                <a:cubicBezTo>
                  <a:pt x="1447650" y="3484867"/>
                  <a:pt x="1473463" y="3486931"/>
                  <a:pt x="1498600" y="3492517"/>
                </a:cubicBezTo>
                <a:cubicBezTo>
                  <a:pt x="1511668" y="3495421"/>
                  <a:pt x="1524726" y="3499230"/>
                  <a:pt x="1536700" y="3505217"/>
                </a:cubicBezTo>
                <a:cubicBezTo>
                  <a:pt x="1550352" y="3512043"/>
                  <a:pt x="1559992" y="3526915"/>
                  <a:pt x="1574800" y="3530617"/>
                </a:cubicBezTo>
                <a:cubicBezTo>
                  <a:pt x="1611990" y="3539914"/>
                  <a:pt x="1651102" y="3538251"/>
                  <a:pt x="1689100" y="3543317"/>
                </a:cubicBezTo>
                <a:cubicBezTo>
                  <a:pt x="1714624" y="3546720"/>
                  <a:pt x="1739965" y="3551411"/>
                  <a:pt x="1765300" y="3556017"/>
                </a:cubicBezTo>
                <a:cubicBezTo>
                  <a:pt x="1786538" y="3559878"/>
                  <a:pt x="1807278" y="3567061"/>
                  <a:pt x="1828800" y="3568717"/>
                </a:cubicBezTo>
                <a:cubicBezTo>
                  <a:pt x="1917539" y="3575543"/>
                  <a:pt x="2006600" y="3577184"/>
                  <a:pt x="2095500" y="3581417"/>
                </a:cubicBezTo>
                <a:cubicBezTo>
                  <a:pt x="2209501" y="3604217"/>
                  <a:pt x="2137708" y="3590568"/>
                  <a:pt x="2311400" y="3619517"/>
                </a:cubicBezTo>
                <a:cubicBezTo>
                  <a:pt x="2336800" y="3623750"/>
                  <a:pt x="2362350" y="3627167"/>
                  <a:pt x="2387600" y="3632217"/>
                </a:cubicBezTo>
                <a:cubicBezTo>
                  <a:pt x="2429933" y="3640684"/>
                  <a:pt x="2473644" y="3643965"/>
                  <a:pt x="2514600" y="3657617"/>
                </a:cubicBezTo>
                <a:cubicBezTo>
                  <a:pt x="2527300" y="3661850"/>
                  <a:pt x="2539529" y="3667922"/>
                  <a:pt x="2552700" y="3670317"/>
                </a:cubicBezTo>
                <a:cubicBezTo>
                  <a:pt x="2586280" y="3676422"/>
                  <a:pt x="2620469" y="3678506"/>
                  <a:pt x="2654300" y="3683017"/>
                </a:cubicBezTo>
                <a:cubicBezTo>
                  <a:pt x="2683972" y="3686973"/>
                  <a:pt x="2713430" y="3692583"/>
                  <a:pt x="2743200" y="3695717"/>
                </a:cubicBezTo>
                <a:cubicBezTo>
                  <a:pt x="2914402" y="3713738"/>
                  <a:pt x="2919721" y="3706365"/>
                  <a:pt x="3111500" y="3721117"/>
                </a:cubicBezTo>
                <a:cubicBezTo>
                  <a:pt x="3149722" y="3724057"/>
                  <a:pt x="3187656" y="3730003"/>
                  <a:pt x="3225800" y="3733817"/>
                </a:cubicBezTo>
                <a:lnTo>
                  <a:pt x="3365500" y="3746517"/>
                </a:lnTo>
                <a:cubicBezTo>
                  <a:pt x="3403644" y="3750331"/>
                  <a:pt x="3441610" y="3755896"/>
                  <a:pt x="3479800" y="3759217"/>
                </a:cubicBezTo>
                <a:cubicBezTo>
                  <a:pt x="3538994" y="3764364"/>
                  <a:pt x="3598450" y="3766284"/>
                  <a:pt x="3657600" y="3771917"/>
                </a:cubicBezTo>
                <a:cubicBezTo>
                  <a:pt x="3687399" y="3774755"/>
                  <a:pt x="3716689" y="3781907"/>
                  <a:pt x="3746500" y="3784617"/>
                </a:cubicBezTo>
                <a:cubicBezTo>
                  <a:pt x="3809880" y="3790379"/>
                  <a:pt x="3873562" y="3792242"/>
                  <a:pt x="3937000" y="3797317"/>
                </a:cubicBezTo>
                <a:cubicBezTo>
                  <a:pt x="3979409" y="3800710"/>
                  <a:pt x="4021602" y="3806484"/>
                  <a:pt x="4064000" y="3810017"/>
                </a:cubicBezTo>
                <a:cubicBezTo>
                  <a:pt x="4174011" y="3819185"/>
                  <a:pt x="4284483" y="3823226"/>
                  <a:pt x="4394200" y="3835417"/>
                </a:cubicBezTo>
                <a:cubicBezTo>
                  <a:pt x="4432300" y="3839650"/>
                  <a:pt x="4470635" y="3842138"/>
                  <a:pt x="4508500" y="3848117"/>
                </a:cubicBezTo>
                <a:cubicBezTo>
                  <a:pt x="4551143" y="3854850"/>
                  <a:pt x="4592916" y="3866420"/>
                  <a:pt x="4635500" y="3873517"/>
                </a:cubicBezTo>
                <a:cubicBezTo>
                  <a:pt x="4690643" y="3882708"/>
                  <a:pt x="4721950" y="3887084"/>
                  <a:pt x="4775200" y="3898917"/>
                </a:cubicBezTo>
                <a:cubicBezTo>
                  <a:pt x="4792239" y="3902703"/>
                  <a:pt x="4808884" y="3908194"/>
                  <a:pt x="4826000" y="3911617"/>
                </a:cubicBezTo>
                <a:cubicBezTo>
                  <a:pt x="4851250" y="3916667"/>
                  <a:pt x="4876950" y="3919267"/>
                  <a:pt x="4902200" y="3924317"/>
                </a:cubicBezTo>
                <a:cubicBezTo>
                  <a:pt x="4919316" y="3927740"/>
                  <a:pt x="4935884" y="3933594"/>
                  <a:pt x="4953000" y="3937017"/>
                </a:cubicBezTo>
                <a:cubicBezTo>
                  <a:pt x="4978250" y="3942067"/>
                  <a:pt x="5004218" y="3943472"/>
                  <a:pt x="5029200" y="3949717"/>
                </a:cubicBezTo>
                <a:cubicBezTo>
                  <a:pt x="5055175" y="3956211"/>
                  <a:pt x="5080000" y="3966650"/>
                  <a:pt x="5105400" y="3975117"/>
                </a:cubicBezTo>
                <a:lnTo>
                  <a:pt x="5181600" y="4000517"/>
                </a:lnTo>
                <a:lnTo>
                  <a:pt x="5219700" y="4013217"/>
                </a:lnTo>
                <a:cubicBezTo>
                  <a:pt x="5232400" y="4017450"/>
                  <a:pt x="5244673" y="4023292"/>
                  <a:pt x="5257800" y="4025917"/>
                </a:cubicBezTo>
                <a:cubicBezTo>
                  <a:pt x="5401916" y="4054740"/>
                  <a:pt x="5342917" y="4040846"/>
                  <a:pt x="5435600" y="4064017"/>
                </a:cubicBezTo>
                <a:cubicBezTo>
                  <a:pt x="5532967" y="4059784"/>
                  <a:pt x="5630508" y="4058516"/>
                  <a:pt x="5727700" y="4051317"/>
                </a:cubicBezTo>
                <a:cubicBezTo>
                  <a:pt x="5774879" y="4047822"/>
                  <a:pt x="5786738" y="4031458"/>
                  <a:pt x="5829300" y="4013217"/>
                </a:cubicBezTo>
                <a:cubicBezTo>
                  <a:pt x="5841605" y="4007944"/>
                  <a:pt x="5855698" y="4007018"/>
                  <a:pt x="5867400" y="4000517"/>
                </a:cubicBezTo>
                <a:cubicBezTo>
                  <a:pt x="5926602" y="3967627"/>
                  <a:pt x="5943176" y="3947474"/>
                  <a:pt x="5994400" y="3911617"/>
                </a:cubicBezTo>
                <a:cubicBezTo>
                  <a:pt x="6019409" y="3894111"/>
                  <a:pt x="6041640" y="3870470"/>
                  <a:pt x="6070600" y="3860817"/>
                </a:cubicBezTo>
                <a:lnTo>
                  <a:pt x="6108700" y="3848117"/>
                </a:lnTo>
                <a:cubicBezTo>
                  <a:pt x="6125633" y="3835417"/>
                  <a:pt x="6142276" y="3822320"/>
                  <a:pt x="6159500" y="3810017"/>
                </a:cubicBezTo>
                <a:cubicBezTo>
                  <a:pt x="6171920" y="3801145"/>
                  <a:pt x="6186807" y="3795410"/>
                  <a:pt x="6197600" y="3784617"/>
                </a:cubicBezTo>
                <a:cubicBezTo>
                  <a:pt x="6248400" y="3733817"/>
                  <a:pt x="6193367" y="3754984"/>
                  <a:pt x="6261100" y="3721117"/>
                </a:cubicBezTo>
                <a:cubicBezTo>
                  <a:pt x="6273074" y="3715130"/>
                  <a:pt x="6287226" y="3714404"/>
                  <a:pt x="6299200" y="3708417"/>
                </a:cubicBezTo>
                <a:cubicBezTo>
                  <a:pt x="6312852" y="3701591"/>
                  <a:pt x="6324048" y="3690590"/>
                  <a:pt x="6337300" y="3683017"/>
                </a:cubicBezTo>
                <a:cubicBezTo>
                  <a:pt x="6353738" y="3673624"/>
                  <a:pt x="6371662" y="3667010"/>
                  <a:pt x="6388100" y="3657617"/>
                </a:cubicBezTo>
                <a:cubicBezTo>
                  <a:pt x="6401352" y="3650044"/>
                  <a:pt x="6412548" y="3639043"/>
                  <a:pt x="6426200" y="3632217"/>
                </a:cubicBezTo>
                <a:cubicBezTo>
                  <a:pt x="6438174" y="3626230"/>
                  <a:pt x="6452598" y="3626018"/>
                  <a:pt x="6464300" y="3619517"/>
                </a:cubicBezTo>
                <a:cubicBezTo>
                  <a:pt x="6490985" y="3604692"/>
                  <a:pt x="6515100" y="3585650"/>
                  <a:pt x="6540500" y="3568717"/>
                </a:cubicBezTo>
                <a:cubicBezTo>
                  <a:pt x="6553200" y="3560250"/>
                  <a:pt x="6564120" y="3548144"/>
                  <a:pt x="6578600" y="3543317"/>
                </a:cubicBezTo>
                <a:cubicBezTo>
                  <a:pt x="6621028" y="3529174"/>
                  <a:pt x="6619660" y="3528548"/>
                  <a:pt x="6667500" y="3517917"/>
                </a:cubicBezTo>
                <a:cubicBezTo>
                  <a:pt x="6714113" y="3507559"/>
                  <a:pt x="6737553" y="3505791"/>
                  <a:pt x="6781800" y="3492517"/>
                </a:cubicBezTo>
                <a:cubicBezTo>
                  <a:pt x="6807445" y="3484824"/>
                  <a:pt x="6832600" y="3475584"/>
                  <a:pt x="6858000" y="3467117"/>
                </a:cubicBezTo>
                <a:cubicBezTo>
                  <a:pt x="6870700" y="3462884"/>
                  <a:pt x="6882973" y="3457042"/>
                  <a:pt x="6896100" y="3454417"/>
                </a:cubicBezTo>
                <a:cubicBezTo>
                  <a:pt x="6976716" y="3438294"/>
                  <a:pt x="6938659" y="3446952"/>
                  <a:pt x="7010400" y="3429017"/>
                </a:cubicBezTo>
                <a:cubicBezTo>
                  <a:pt x="7119589" y="3356224"/>
                  <a:pt x="6981440" y="3443497"/>
                  <a:pt x="7086600" y="3390917"/>
                </a:cubicBezTo>
                <a:cubicBezTo>
                  <a:pt x="7100252" y="3384091"/>
                  <a:pt x="7111048" y="3372343"/>
                  <a:pt x="7124700" y="3365517"/>
                </a:cubicBezTo>
                <a:cubicBezTo>
                  <a:pt x="7136674" y="3359530"/>
                  <a:pt x="7150265" y="3357517"/>
                  <a:pt x="7162800" y="3352817"/>
                </a:cubicBezTo>
                <a:cubicBezTo>
                  <a:pt x="7184146" y="3344812"/>
                  <a:pt x="7204673" y="3334626"/>
                  <a:pt x="7226300" y="3327417"/>
                </a:cubicBezTo>
                <a:cubicBezTo>
                  <a:pt x="7242859" y="3321897"/>
                  <a:pt x="7260757" y="3320846"/>
                  <a:pt x="7277100" y="3314717"/>
                </a:cubicBezTo>
                <a:cubicBezTo>
                  <a:pt x="7294827" y="3308070"/>
                  <a:pt x="7309939" y="3295304"/>
                  <a:pt x="7327900" y="3289317"/>
                </a:cubicBezTo>
                <a:cubicBezTo>
                  <a:pt x="7348378" y="3282491"/>
                  <a:pt x="7370575" y="3282297"/>
                  <a:pt x="7391400" y="3276617"/>
                </a:cubicBezTo>
                <a:cubicBezTo>
                  <a:pt x="7417231" y="3269572"/>
                  <a:pt x="7442200" y="3259684"/>
                  <a:pt x="7467600" y="3251217"/>
                </a:cubicBezTo>
                <a:cubicBezTo>
                  <a:pt x="7480300" y="3246984"/>
                  <a:pt x="7494561" y="3245943"/>
                  <a:pt x="7505700" y="3238517"/>
                </a:cubicBezTo>
                <a:cubicBezTo>
                  <a:pt x="7614889" y="3165724"/>
                  <a:pt x="7476740" y="3252997"/>
                  <a:pt x="7581900" y="3200417"/>
                </a:cubicBezTo>
                <a:cubicBezTo>
                  <a:pt x="7595552" y="3193591"/>
                  <a:pt x="7606052" y="3181216"/>
                  <a:pt x="7620000" y="3175017"/>
                </a:cubicBezTo>
                <a:cubicBezTo>
                  <a:pt x="7644466" y="3164143"/>
                  <a:pt x="7672253" y="3161591"/>
                  <a:pt x="7696200" y="3149617"/>
                </a:cubicBezTo>
                <a:cubicBezTo>
                  <a:pt x="7713133" y="3141150"/>
                  <a:pt x="7729599" y="3131675"/>
                  <a:pt x="7747000" y="3124217"/>
                </a:cubicBezTo>
                <a:cubicBezTo>
                  <a:pt x="7759305" y="3118944"/>
                  <a:pt x="7773126" y="3117504"/>
                  <a:pt x="7785100" y="3111517"/>
                </a:cubicBezTo>
                <a:cubicBezTo>
                  <a:pt x="7798752" y="3104691"/>
                  <a:pt x="7809548" y="3092943"/>
                  <a:pt x="7823200" y="3086117"/>
                </a:cubicBezTo>
                <a:cubicBezTo>
                  <a:pt x="7835174" y="3080130"/>
                  <a:pt x="7849326" y="3079404"/>
                  <a:pt x="7861300" y="3073417"/>
                </a:cubicBezTo>
                <a:cubicBezTo>
                  <a:pt x="7874952" y="3066591"/>
                  <a:pt x="7885748" y="3054843"/>
                  <a:pt x="7899400" y="3048017"/>
                </a:cubicBezTo>
                <a:cubicBezTo>
                  <a:pt x="7911374" y="3042030"/>
                  <a:pt x="7925798" y="3041818"/>
                  <a:pt x="7937500" y="3035317"/>
                </a:cubicBezTo>
                <a:cubicBezTo>
                  <a:pt x="7964185" y="3020492"/>
                  <a:pt x="7988300" y="3001450"/>
                  <a:pt x="8013700" y="2984517"/>
                </a:cubicBezTo>
                <a:lnTo>
                  <a:pt x="8051800" y="2959117"/>
                </a:lnTo>
                <a:cubicBezTo>
                  <a:pt x="8064500" y="2950650"/>
                  <a:pt x="8075420" y="2938544"/>
                  <a:pt x="8089900" y="2933717"/>
                </a:cubicBezTo>
                <a:cubicBezTo>
                  <a:pt x="8102600" y="2929484"/>
                  <a:pt x="8116298" y="2927518"/>
                  <a:pt x="8128000" y="2921017"/>
                </a:cubicBezTo>
                <a:lnTo>
                  <a:pt x="8242300" y="2844817"/>
                </a:lnTo>
                <a:cubicBezTo>
                  <a:pt x="8255000" y="2836350"/>
                  <a:pt x="8265920" y="2824244"/>
                  <a:pt x="8280400" y="2819417"/>
                </a:cubicBezTo>
                <a:cubicBezTo>
                  <a:pt x="8318585" y="2806689"/>
                  <a:pt x="8323774" y="2808672"/>
                  <a:pt x="8356600" y="2781317"/>
                </a:cubicBezTo>
                <a:cubicBezTo>
                  <a:pt x="8475972" y="2681841"/>
                  <a:pt x="8278310" y="2820811"/>
                  <a:pt x="8470900" y="2692417"/>
                </a:cubicBezTo>
                <a:lnTo>
                  <a:pt x="8509000" y="2667017"/>
                </a:lnTo>
                <a:cubicBezTo>
                  <a:pt x="8525933" y="2641617"/>
                  <a:pt x="8550147" y="2619777"/>
                  <a:pt x="8559800" y="2590817"/>
                </a:cubicBezTo>
                <a:lnTo>
                  <a:pt x="8597900" y="2476517"/>
                </a:lnTo>
                <a:lnTo>
                  <a:pt x="8610600" y="2438417"/>
                </a:lnTo>
                <a:cubicBezTo>
                  <a:pt x="8614833" y="2425717"/>
                  <a:pt x="8620053" y="2413304"/>
                  <a:pt x="8623300" y="2400317"/>
                </a:cubicBezTo>
                <a:lnTo>
                  <a:pt x="8636000" y="2349517"/>
                </a:lnTo>
                <a:cubicBezTo>
                  <a:pt x="8631767" y="2315650"/>
                  <a:pt x="8626696" y="2281878"/>
                  <a:pt x="8623300" y="2247917"/>
                </a:cubicBezTo>
                <a:cubicBezTo>
                  <a:pt x="8615515" y="2170068"/>
                  <a:pt x="8617757" y="2104825"/>
                  <a:pt x="8597900" y="2032017"/>
                </a:cubicBezTo>
                <a:cubicBezTo>
                  <a:pt x="8590855" y="2006186"/>
                  <a:pt x="8580967" y="1981217"/>
                  <a:pt x="8572500" y="1955817"/>
                </a:cubicBezTo>
                <a:lnTo>
                  <a:pt x="8559800" y="1917717"/>
                </a:lnTo>
                <a:cubicBezTo>
                  <a:pt x="8555567" y="1905017"/>
                  <a:pt x="8554526" y="1890756"/>
                  <a:pt x="8547100" y="1879617"/>
                </a:cubicBezTo>
                <a:cubicBezTo>
                  <a:pt x="8538633" y="1866917"/>
                  <a:pt x="8528526" y="1855169"/>
                  <a:pt x="8521700" y="1841517"/>
                </a:cubicBezTo>
                <a:cubicBezTo>
                  <a:pt x="8515713" y="1829543"/>
                  <a:pt x="8515501" y="1815119"/>
                  <a:pt x="8509000" y="1803417"/>
                </a:cubicBezTo>
                <a:cubicBezTo>
                  <a:pt x="8481438" y="1753805"/>
                  <a:pt x="8428996" y="1682348"/>
                  <a:pt x="8382000" y="1651017"/>
                </a:cubicBezTo>
                <a:cubicBezTo>
                  <a:pt x="8356600" y="1634084"/>
                  <a:pt x="8334760" y="1609870"/>
                  <a:pt x="8305800" y="1600217"/>
                </a:cubicBezTo>
                <a:cubicBezTo>
                  <a:pt x="8242483" y="1579111"/>
                  <a:pt x="8236381" y="1574913"/>
                  <a:pt x="8178800" y="1562117"/>
                </a:cubicBezTo>
                <a:cubicBezTo>
                  <a:pt x="8103345" y="1545349"/>
                  <a:pt x="8112542" y="1549970"/>
                  <a:pt x="8026400" y="1536717"/>
                </a:cubicBezTo>
                <a:cubicBezTo>
                  <a:pt x="8000949" y="1532801"/>
                  <a:pt x="7975337" y="1529603"/>
                  <a:pt x="7950200" y="1524017"/>
                </a:cubicBezTo>
                <a:cubicBezTo>
                  <a:pt x="7937132" y="1521113"/>
                  <a:pt x="7925413" y="1512718"/>
                  <a:pt x="7912100" y="1511317"/>
                </a:cubicBezTo>
                <a:cubicBezTo>
                  <a:pt x="7844607" y="1504213"/>
                  <a:pt x="7776633" y="1502850"/>
                  <a:pt x="7708900" y="1498617"/>
                </a:cubicBezTo>
                <a:cubicBezTo>
                  <a:pt x="7679267" y="1494384"/>
                  <a:pt x="7649168" y="1492648"/>
                  <a:pt x="7620000" y="1485917"/>
                </a:cubicBezTo>
                <a:cubicBezTo>
                  <a:pt x="7593912" y="1479897"/>
                  <a:pt x="7543800" y="1460517"/>
                  <a:pt x="7543800" y="1460517"/>
                </a:cubicBezTo>
                <a:cubicBezTo>
                  <a:pt x="7499949" y="1416666"/>
                  <a:pt x="7505615" y="1425924"/>
                  <a:pt x="7467600" y="1371617"/>
                </a:cubicBezTo>
                <a:cubicBezTo>
                  <a:pt x="7450094" y="1346608"/>
                  <a:pt x="7426453" y="1324377"/>
                  <a:pt x="7416800" y="1295417"/>
                </a:cubicBezTo>
                <a:lnTo>
                  <a:pt x="7404100" y="1257317"/>
                </a:lnTo>
                <a:cubicBezTo>
                  <a:pt x="7408478" y="1222294"/>
                  <a:pt x="7409923" y="1156772"/>
                  <a:pt x="7429500" y="1117617"/>
                </a:cubicBezTo>
                <a:cubicBezTo>
                  <a:pt x="7436326" y="1103965"/>
                  <a:pt x="7444107" y="1090310"/>
                  <a:pt x="7454900" y="1079517"/>
                </a:cubicBezTo>
                <a:cubicBezTo>
                  <a:pt x="7465693" y="1068724"/>
                  <a:pt x="7480300" y="1062584"/>
                  <a:pt x="7493000" y="1054117"/>
                </a:cubicBezTo>
                <a:cubicBezTo>
                  <a:pt x="7539317" y="915166"/>
                  <a:pt x="7465448" y="1125633"/>
                  <a:pt x="7531100" y="977917"/>
                </a:cubicBezTo>
                <a:cubicBezTo>
                  <a:pt x="7541974" y="953451"/>
                  <a:pt x="7550006" y="927692"/>
                  <a:pt x="7556500" y="901717"/>
                </a:cubicBezTo>
                <a:cubicBezTo>
                  <a:pt x="7575694" y="824942"/>
                  <a:pt x="7563680" y="867476"/>
                  <a:pt x="7594600" y="774717"/>
                </a:cubicBezTo>
                <a:cubicBezTo>
                  <a:pt x="7598833" y="762017"/>
                  <a:pt x="7599874" y="747756"/>
                  <a:pt x="7607300" y="736617"/>
                </a:cubicBezTo>
                <a:cubicBezTo>
                  <a:pt x="7624233" y="711217"/>
                  <a:pt x="7648447" y="689377"/>
                  <a:pt x="7658100" y="660417"/>
                </a:cubicBezTo>
                <a:cubicBezTo>
                  <a:pt x="7662333" y="647717"/>
                  <a:pt x="7664299" y="634019"/>
                  <a:pt x="7670800" y="622317"/>
                </a:cubicBezTo>
                <a:cubicBezTo>
                  <a:pt x="7713796" y="544925"/>
                  <a:pt x="7718625" y="570716"/>
                  <a:pt x="7734300" y="508017"/>
                </a:cubicBezTo>
                <a:cubicBezTo>
                  <a:pt x="7739535" y="487076"/>
                  <a:pt x="7741320" y="465342"/>
                  <a:pt x="7747000" y="444517"/>
                </a:cubicBezTo>
                <a:cubicBezTo>
                  <a:pt x="7754045" y="418686"/>
                  <a:pt x="7763933" y="393717"/>
                  <a:pt x="7772400" y="368317"/>
                </a:cubicBezTo>
                <a:cubicBezTo>
                  <a:pt x="7776633" y="355617"/>
                  <a:pt x="7782475" y="343344"/>
                  <a:pt x="7785100" y="330217"/>
                </a:cubicBezTo>
                <a:cubicBezTo>
                  <a:pt x="7793567" y="287884"/>
                  <a:pt x="7800029" y="245100"/>
                  <a:pt x="7810500" y="203217"/>
                </a:cubicBezTo>
                <a:cubicBezTo>
                  <a:pt x="7814733" y="186284"/>
                  <a:pt x="7820331" y="169634"/>
                  <a:pt x="7823200" y="152417"/>
                </a:cubicBezTo>
                <a:cubicBezTo>
                  <a:pt x="7828811" y="118751"/>
                  <a:pt x="7820636" y="81344"/>
                  <a:pt x="7835900" y="50817"/>
                </a:cubicBezTo>
                <a:cubicBezTo>
                  <a:pt x="7844367" y="33884"/>
                  <a:pt x="7869299" y="32875"/>
                  <a:pt x="7886700" y="25417"/>
                </a:cubicBezTo>
                <a:cubicBezTo>
                  <a:pt x="7899005" y="20144"/>
                  <a:pt x="7911928" y="16395"/>
                  <a:pt x="7924800" y="12717"/>
                </a:cubicBezTo>
                <a:cubicBezTo>
                  <a:pt x="7972844" y="-1010"/>
                  <a:pt x="7959810" y="17"/>
                  <a:pt x="7988300" y="17"/>
                </a:cubicBezTo>
              </a:path>
            </a:pathLst>
          </a:custGeom>
          <a:noFill/>
          <a:ln w="28575">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0" name="图片 9" descr="形状&#10;&#10;低可信度描述已自动生成">
            <a:extLst>
              <a:ext uri="{FF2B5EF4-FFF2-40B4-BE49-F238E27FC236}">
                <a16:creationId xmlns:a16="http://schemas.microsoft.com/office/drawing/2014/main" id="{2E096A0F-19AC-09AD-CC08-5910166ED5CF}"/>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20736" y="3649192"/>
            <a:ext cx="419100" cy="419100"/>
          </a:xfrm>
          <a:prstGeom prst="rect">
            <a:avLst/>
          </a:prstGeom>
        </p:spPr>
      </p:pic>
      <p:pic>
        <p:nvPicPr>
          <p:cNvPr id="11" name="图片 10" descr="形状&#10;&#10;低可信度描述已自动生成">
            <a:extLst>
              <a:ext uri="{FF2B5EF4-FFF2-40B4-BE49-F238E27FC236}">
                <a16:creationId xmlns:a16="http://schemas.microsoft.com/office/drawing/2014/main" id="{E7639712-FD5A-E401-5392-24A9CF4EFC41}"/>
              </a:ext>
            </a:extLst>
          </p:cNvPr>
          <p:cNvPicPr>
            <a:picLocks noChangeAspect="1"/>
          </p:cNvPicPr>
          <p:nvPr/>
        </p:nvPicPr>
        <p:blipFill>
          <a:blip r:embed="rId4">
            <a:lum bright="70000" contrast="-70000"/>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6963464" y="4247926"/>
            <a:ext cx="419100" cy="419100"/>
          </a:xfrm>
          <a:prstGeom prst="rect">
            <a:avLst/>
          </a:prstGeom>
        </p:spPr>
      </p:pic>
      <p:sp>
        <p:nvSpPr>
          <p:cNvPr id="12" name="椭圆 11">
            <a:extLst>
              <a:ext uri="{FF2B5EF4-FFF2-40B4-BE49-F238E27FC236}">
                <a16:creationId xmlns:a16="http://schemas.microsoft.com/office/drawing/2014/main" id="{B7C79FC6-2CEA-D651-17C0-D0F9703316F1}"/>
              </a:ext>
            </a:extLst>
          </p:cNvPr>
          <p:cNvSpPr>
            <a:spLocks noChangeAspect="1"/>
          </p:cNvSpPr>
          <p:nvPr/>
        </p:nvSpPr>
        <p:spPr>
          <a:xfrm>
            <a:off x="222983" y="5127808"/>
            <a:ext cx="180000" cy="180000"/>
          </a:xfrm>
          <a:prstGeom prst="ellipse">
            <a:avLst/>
          </a:prstGeom>
          <a:solidFill>
            <a:schemeClr val="bg1">
              <a:lumMod val="85000"/>
            </a:schemeClr>
          </a:solidFill>
          <a:ln w="25400">
            <a:gradFill>
              <a:gsLst>
                <a:gs pos="0">
                  <a:srgbClr val="FCF1EB"/>
                </a:gs>
                <a:gs pos="35000">
                  <a:srgbClr val="A88DEB"/>
                </a:gs>
                <a:gs pos="69000">
                  <a:srgbClr val="EEA0C6"/>
                </a:gs>
                <a:gs pos="100000">
                  <a:srgbClr val="BFF9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椭圆 13">
            <a:extLst>
              <a:ext uri="{FF2B5EF4-FFF2-40B4-BE49-F238E27FC236}">
                <a16:creationId xmlns:a16="http://schemas.microsoft.com/office/drawing/2014/main" id="{38FC48CB-DD92-9EFD-9079-47207D9CA10C}"/>
              </a:ext>
            </a:extLst>
          </p:cNvPr>
          <p:cNvSpPr>
            <a:spLocks noChangeAspect="1"/>
          </p:cNvSpPr>
          <p:nvPr/>
        </p:nvSpPr>
        <p:spPr>
          <a:xfrm>
            <a:off x="7950561" y="1827683"/>
            <a:ext cx="180000" cy="180000"/>
          </a:xfrm>
          <a:prstGeom prst="ellipse">
            <a:avLst/>
          </a:prstGeom>
          <a:solidFill>
            <a:schemeClr val="bg1">
              <a:lumMod val="85000"/>
            </a:schemeClr>
          </a:solidFill>
          <a:ln w="25400">
            <a:gradFill>
              <a:gsLst>
                <a:gs pos="0">
                  <a:srgbClr val="FCF1EB"/>
                </a:gs>
                <a:gs pos="35000">
                  <a:srgbClr val="A88DEB"/>
                </a:gs>
                <a:gs pos="69000">
                  <a:srgbClr val="EEA0C6"/>
                </a:gs>
                <a:gs pos="100000">
                  <a:srgbClr val="BFF9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椭圆 15">
            <a:extLst>
              <a:ext uri="{FF2B5EF4-FFF2-40B4-BE49-F238E27FC236}">
                <a16:creationId xmlns:a16="http://schemas.microsoft.com/office/drawing/2014/main" id="{B9088617-D32A-BA97-A8C0-342F55C64957}"/>
              </a:ext>
            </a:extLst>
          </p:cNvPr>
          <p:cNvSpPr>
            <a:spLocks noChangeAspect="1"/>
          </p:cNvSpPr>
          <p:nvPr/>
        </p:nvSpPr>
        <p:spPr>
          <a:xfrm>
            <a:off x="4643844" y="5724282"/>
            <a:ext cx="180000" cy="180000"/>
          </a:xfrm>
          <a:prstGeom prst="ellipse">
            <a:avLst/>
          </a:prstGeom>
          <a:solidFill>
            <a:schemeClr val="bg1">
              <a:lumMod val="85000"/>
            </a:schemeClr>
          </a:solidFill>
          <a:ln w="25400">
            <a:gradFill>
              <a:gsLst>
                <a:gs pos="0">
                  <a:srgbClr val="FCF1EB"/>
                </a:gs>
                <a:gs pos="35000">
                  <a:srgbClr val="A88DEB"/>
                </a:gs>
                <a:gs pos="69000">
                  <a:srgbClr val="EEA0C6"/>
                </a:gs>
                <a:gs pos="100000">
                  <a:srgbClr val="BFF9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20" name="椭圆 19">
            <a:extLst>
              <a:ext uri="{FF2B5EF4-FFF2-40B4-BE49-F238E27FC236}">
                <a16:creationId xmlns:a16="http://schemas.microsoft.com/office/drawing/2014/main" id="{5797C75F-3199-5865-ECCA-A1B3C6D1A99B}"/>
              </a:ext>
            </a:extLst>
          </p:cNvPr>
          <p:cNvSpPr>
            <a:spLocks noChangeAspect="1"/>
          </p:cNvSpPr>
          <p:nvPr/>
        </p:nvSpPr>
        <p:spPr>
          <a:xfrm>
            <a:off x="7060208" y="5151464"/>
            <a:ext cx="180000" cy="180000"/>
          </a:xfrm>
          <a:prstGeom prst="ellipse">
            <a:avLst/>
          </a:prstGeom>
          <a:solidFill>
            <a:schemeClr val="bg1">
              <a:lumMod val="85000"/>
            </a:schemeClr>
          </a:solidFill>
          <a:ln w="25400">
            <a:gradFill>
              <a:gsLst>
                <a:gs pos="0">
                  <a:srgbClr val="FCF1EB"/>
                </a:gs>
                <a:gs pos="35000">
                  <a:srgbClr val="A88DEB"/>
                </a:gs>
                <a:gs pos="69000">
                  <a:srgbClr val="EEA0C6"/>
                </a:gs>
                <a:gs pos="100000">
                  <a:srgbClr val="BFF9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椭圆 20">
            <a:extLst>
              <a:ext uri="{FF2B5EF4-FFF2-40B4-BE49-F238E27FC236}">
                <a16:creationId xmlns:a16="http://schemas.microsoft.com/office/drawing/2014/main" id="{5797C75F-3199-5865-ECCA-A1B3C6D1A99B}"/>
              </a:ext>
            </a:extLst>
          </p:cNvPr>
          <p:cNvSpPr>
            <a:spLocks noChangeAspect="1"/>
          </p:cNvSpPr>
          <p:nvPr/>
        </p:nvSpPr>
        <p:spPr>
          <a:xfrm>
            <a:off x="8489230" y="3809860"/>
            <a:ext cx="180000" cy="180000"/>
          </a:xfrm>
          <a:prstGeom prst="ellipse">
            <a:avLst/>
          </a:prstGeom>
          <a:solidFill>
            <a:schemeClr val="bg1">
              <a:lumMod val="85000"/>
            </a:schemeClr>
          </a:solidFill>
          <a:ln w="25400">
            <a:gradFill>
              <a:gsLst>
                <a:gs pos="0">
                  <a:srgbClr val="FCF1EB"/>
                </a:gs>
                <a:gs pos="35000">
                  <a:srgbClr val="A88DEB"/>
                </a:gs>
                <a:gs pos="69000">
                  <a:srgbClr val="EEA0C6"/>
                </a:gs>
                <a:gs pos="100000">
                  <a:srgbClr val="BFF9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22" name="椭圆 21">
            <a:extLst>
              <a:ext uri="{FF2B5EF4-FFF2-40B4-BE49-F238E27FC236}">
                <a16:creationId xmlns:a16="http://schemas.microsoft.com/office/drawing/2014/main" id="{B2CF7585-08FD-A13A-2F18-7E7E33C89214}"/>
              </a:ext>
            </a:extLst>
          </p:cNvPr>
          <p:cNvSpPr>
            <a:spLocks noChangeAspect="1"/>
          </p:cNvSpPr>
          <p:nvPr/>
        </p:nvSpPr>
        <p:spPr>
          <a:xfrm>
            <a:off x="7325572" y="3112455"/>
            <a:ext cx="180000" cy="180000"/>
          </a:xfrm>
          <a:prstGeom prst="ellipse">
            <a:avLst/>
          </a:prstGeom>
          <a:solidFill>
            <a:schemeClr val="bg1">
              <a:lumMod val="85000"/>
            </a:schemeClr>
          </a:solidFill>
          <a:ln w="25400">
            <a:gradFill>
              <a:gsLst>
                <a:gs pos="0">
                  <a:srgbClr val="FCF1EB"/>
                </a:gs>
                <a:gs pos="35000">
                  <a:srgbClr val="A88DEB"/>
                </a:gs>
                <a:gs pos="69000">
                  <a:srgbClr val="EEA0C6"/>
                </a:gs>
                <a:gs pos="100000">
                  <a:srgbClr val="BFF9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a:p>
        </p:txBody>
      </p:sp>
      <p:sp>
        <p:nvSpPr>
          <p:cNvPr id="23" name="文本框 22">
            <a:extLst>
              <a:ext uri="{FF2B5EF4-FFF2-40B4-BE49-F238E27FC236}">
                <a16:creationId xmlns:a16="http://schemas.microsoft.com/office/drawing/2014/main" id="{197CCE89-3714-334F-D7D2-93CE5258869F}"/>
              </a:ext>
            </a:extLst>
          </p:cNvPr>
          <p:cNvSpPr txBox="1"/>
          <p:nvPr/>
        </p:nvSpPr>
        <p:spPr>
          <a:xfrm>
            <a:off x="330154" y="4008549"/>
            <a:ext cx="1935145" cy="461665"/>
          </a:xfrm>
          <a:prstGeom prst="rect">
            <a:avLst/>
          </a:prstGeom>
          <a:noFill/>
        </p:spPr>
        <p:txBody>
          <a:bodyPr wrap="none" rtlCol="0">
            <a:spAutoFit/>
          </a:bodyPr>
          <a:lstStyle/>
          <a:p>
            <a:r>
              <a:rPr kumimoji="1" lang="en-US" altLang="zh-CN"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2021</a:t>
            </a:r>
            <a:r>
              <a:rPr kumimoji="1" lang="zh-CN" altLang="en-US"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年</a:t>
            </a:r>
            <a:r>
              <a:rPr kumimoji="1" lang="en-US" altLang="zh-CN"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12</a:t>
            </a:r>
            <a:r>
              <a:rPr kumimoji="1" lang="zh-CN" altLang="en-US"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月</a:t>
            </a:r>
          </a:p>
        </p:txBody>
      </p:sp>
      <p:sp>
        <p:nvSpPr>
          <p:cNvPr id="24" name="文本框 23">
            <a:extLst>
              <a:ext uri="{FF2B5EF4-FFF2-40B4-BE49-F238E27FC236}">
                <a16:creationId xmlns:a16="http://schemas.microsoft.com/office/drawing/2014/main" id="{49B09AA2-8969-33DB-34CD-70F89EB4D280}"/>
              </a:ext>
            </a:extLst>
          </p:cNvPr>
          <p:cNvSpPr txBox="1"/>
          <p:nvPr/>
        </p:nvSpPr>
        <p:spPr>
          <a:xfrm>
            <a:off x="312982" y="4408150"/>
            <a:ext cx="1648143" cy="369332"/>
          </a:xfrm>
          <a:prstGeom prst="rect">
            <a:avLst/>
          </a:prstGeom>
          <a:noFill/>
        </p:spPr>
        <p:txBody>
          <a:bodyPr wrap="none" rtlCol="0">
            <a:spAutoFit/>
          </a:bodyPr>
          <a:lstStyle/>
          <a:p>
            <a:r>
              <a:rPr kumimoji="1" lang="zh-CN" altLang="en-US" dirty="0">
                <a:solidFill>
                  <a:schemeClr val="bg1"/>
                </a:solidFill>
                <a:latin typeface="Microsoft YaHei" panose="020B0503020204020204" pitchFamily="34" charset="-122"/>
                <a:ea typeface="Microsoft YaHei" panose="020B0503020204020204" pitchFamily="34" charset="-122"/>
              </a:rPr>
              <a:t>接触</a:t>
            </a:r>
            <a:r>
              <a:rPr kumimoji="1" lang="en-US" altLang="zh-CN" dirty="0">
                <a:solidFill>
                  <a:schemeClr val="bg1"/>
                </a:solidFill>
                <a:latin typeface="Microsoft YaHei" panose="020B0503020204020204" pitchFamily="34" charset="-122"/>
                <a:ea typeface="Microsoft YaHei" panose="020B0503020204020204" pitchFamily="34" charset="-122"/>
              </a:rPr>
              <a:t>EEG2Text</a:t>
            </a:r>
            <a:endParaRPr kumimoji="1" lang="zh-CN" altLang="en-US" dirty="0">
              <a:solidFill>
                <a:schemeClr val="bg1"/>
              </a:solidFill>
              <a:latin typeface="Microsoft YaHei" panose="020B0503020204020204" pitchFamily="34" charset="-122"/>
              <a:ea typeface="Microsoft YaHei" panose="020B0503020204020204" pitchFamily="34" charset="-122"/>
            </a:endParaRPr>
          </a:p>
        </p:txBody>
      </p:sp>
      <p:cxnSp>
        <p:nvCxnSpPr>
          <p:cNvPr id="26" name="直线连接符 25">
            <a:extLst>
              <a:ext uri="{FF2B5EF4-FFF2-40B4-BE49-F238E27FC236}">
                <a16:creationId xmlns:a16="http://schemas.microsoft.com/office/drawing/2014/main" id="{020433EF-19D5-472C-BC37-77E8AB898648}"/>
              </a:ext>
            </a:extLst>
          </p:cNvPr>
          <p:cNvCxnSpPr>
            <a:cxnSpLocks/>
            <a:endCxn id="12" idx="0"/>
          </p:cNvCxnSpPr>
          <p:nvPr/>
        </p:nvCxnSpPr>
        <p:spPr>
          <a:xfrm>
            <a:off x="312983" y="4088541"/>
            <a:ext cx="0" cy="103926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1" name="图片 30" descr="形状&#10;&#10;低可信度描述已自动生成">
            <a:extLst>
              <a:ext uri="{FF2B5EF4-FFF2-40B4-BE49-F238E27FC236}">
                <a16:creationId xmlns:a16="http://schemas.microsoft.com/office/drawing/2014/main" id="{E1D92698-1C56-1F15-CB1C-538F260F16EE}"/>
              </a:ext>
            </a:extLst>
          </p:cNvPr>
          <p:cNvPicPr>
            <a:picLocks noChangeAspect="1"/>
          </p:cNvPicPr>
          <p:nvPr/>
        </p:nvPicPr>
        <p:blipFill>
          <a:blip r:embed="rId4">
            <a:lum bright="70000" contrast="-70000"/>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4574651" y="4449678"/>
            <a:ext cx="419100" cy="419100"/>
          </a:xfrm>
          <a:prstGeom prst="rect">
            <a:avLst/>
          </a:prstGeom>
        </p:spPr>
      </p:pic>
      <p:sp>
        <p:nvSpPr>
          <p:cNvPr id="32" name="文本框 31">
            <a:extLst>
              <a:ext uri="{FF2B5EF4-FFF2-40B4-BE49-F238E27FC236}">
                <a16:creationId xmlns:a16="http://schemas.microsoft.com/office/drawing/2014/main" id="{B0FEB561-84AE-44B8-348B-01D7465E7E21}"/>
              </a:ext>
            </a:extLst>
          </p:cNvPr>
          <p:cNvSpPr txBox="1"/>
          <p:nvPr/>
        </p:nvSpPr>
        <p:spPr>
          <a:xfrm>
            <a:off x="4731332" y="4860094"/>
            <a:ext cx="1745991" cy="461665"/>
          </a:xfrm>
          <a:prstGeom prst="rect">
            <a:avLst/>
          </a:prstGeom>
          <a:noFill/>
        </p:spPr>
        <p:txBody>
          <a:bodyPr wrap="none" rtlCol="0">
            <a:spAutoFit/>
          </a:bodyPr>
          <a:lstStyle/>
          <a:p>
            <a:r>
              <a:rPr kumimoji="1" lang="en-US" altLang="zh-CN"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2022</a:t>
            </a:r>
            <a:r>
              <a:rPr kumimoji="1" lang="zh-CN" altLang="en-US"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年</a:t>
            </a:r>
            <a:r>
              <a:rPr kumimoji="1" lang="en-US" altLang="zh-CN"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9</a:t>
            </a:r>
            <a:r>
              <a:rPr kumimoji="1" lang="zh-CN" altLang="en-US"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月</a:t>
            </a:r>
          </a:p>
        </p:txBody>
      </p:sp>
      <p:sp>
        <p:nvSpPr>
          <p:cNvPr id="33" name="文本框 32">
            <a:extLst>
              <a:ext uri="{FF2B5EF4-FFF2-40B4-BE49-F238E27FC236}">
                <a16:creationId xmlns:a16="http://schemas.microsoft.com/office/drawing/2014/main" id="{C64AE51E-9AE0-A838-261F-5AEABD810EA6}"/>
              </a:ext>
            </a:extLst>
          </p:cNvPr>
          <p:cNvSpPr txBox="1"/>
          <p:nvPr/>
        </p:nvSpPr>
        <p:spPr>
          <a:xfrm>
            <a:off x="330286" y="4695253"/>
            <a:ext cx="1107996" cy="369332"/>
          </a:xfrm>
          <a:prstGeom prst="rect">
            <a:avLst/>
          </a:prstGeom>
          <a:noFill/>
        </p:spPr>
        <p:txBody>
          <a:bodyPr wrap="none" rtlCol="0">
            <a:spAutoFit/>
          </a:bodyPr>
          <a:lstStyle/>
          <a:p>
            <a:r>
              <a:rPr kumimoji="1" lang="zh-CN" altLang="en-US" dirty="0">
                <a:solidFill>
                  <a:schemeClr val="bg1"/>
                </a:solidFill>
                <a:latin typeface="Microsoft YaHei" panose="020B0503020204020204" pitchFamily="34" charset="-122"/>
                <a:ea typeface="Microsoft YaHei" panose="020B0503020204020204" pitchFamily="34" charset="-122"/>
              </a:rPr>
              <a:t>开始调研</a:t>
            </a:r>
          </a:p>
        </p:txBody>
      </p:sp>
      <p:cxnSp>
        <p:nvCxnSpPr>
          <p:cNvPr id="34" name="直线连接符 33">
            <a:extLst>
              <a:ext uri="{FF2B5EF4-FFF2-40B4-BE49-F238E27FC236}">
                <a16:creationId xmlns:a16="http://schemas.microsoft.com/office/drawing/2014/main" id="{53E670C6-8B90-CB9B-4DAE-1F8CF4B43AD2}"/>
              </a:ext>
            </a:extLst>
          </p:cNvPr>
          <p:cNvCxnSpPr>
            <a:cxnSpLocks/>
          </p:cNvCxnSpPr>
          <p:nvPr/>
        </p:nvCxnSpPr>
        <p:spPr>
          <a:xfrm>
            <a:off x="4730145" y="4909451"/>
            <a:ext cx="0" cy="82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文本框 41">
            <a:extLst>
              <a:ext uri="{FF2B5EF4-FFF2-40B4-BE49-F238E27FC236}">
                <a16:creationId xmlns:a16="http://schemas.microsoft.com/office/drawing/2014/main" id="{E297F467-5250-3751-A789-4606519F4C6B}"/>
              </a:ext>
            </a:extLst>
          </p:cNvPr>
          <p:cNvSpPr txBox="1"/>
          <p:nvPr/>
        </p:nvSpPr>
        <p:spPr>
          <a:xfrm>
            <a:off x="7131075" y="4528785"/>
            <a:ext cx="1745991" cy="461665"/>
          </a:xfrm>
          <a:prstGeom prst="rect">
            <a:avLst/>
          </a:prstGeom>
          <a:noFill/>
        </p:spPr>
        <p:txBody>
          <a:bodyPr wrap="none" rtlCol="0">
            <a:spAutoFit/>
          </a:bodyPr>
          <a:lstStyle/>
          <a:p>
            <a:r>
              <a:rPr kumimoji="1" lang="en-US" altLang="zh-CN"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2023</a:t>
            </a:r>
            <a:r>
              <a:rPr kumimoji="1" lang="zh-CN" altLang="en-US"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年</a:t>
            </a:r>
            <a:r>
              <a:rPr kumimoji="1" lang="en-US" altLang="zh-CN"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4</a:t>
            </a:r>
            <a:r>
              <a:rPr kumimoji="1" lang="zh-CN" altLang="en-US"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月</a:t>
            </a:r>
          </a:p>
        </p:txBody>
      </p:sp>
      <p:sp>
        <p:nvSpPr>
          <p:cNvPr id="43" name="文本框 42">
            <a:extLst>
              <a:ext uri="{FF2B5EF4-FFF2-40B4-BE49-F238E27FC236}">
                <a16:creationId xmlns:a16="http://schemas.microsoft.com/office/drawing/2014/main" id="{FF5DEBAF-9AC0-EA29-E1BE-3F331C814BEC}"/>
              </a:ext>
            </a:extLst>
          </p:cNvPr>
          <p:cNvSpPr txBox="1"/>
          <p:nvPr/>
        </p:nvSpPr>
        <p:spPr>
          <a:xfrm>
            <a:off x="7159873" y="4872692"/>
            <a:ext cx="1649811" cy="369332"/>
          </a:xfrm>
          <a:prstGeom prst="rect">
            <a:avLst/>
          </a:prstGeom>
          <a:noFill/>
        </p:spPr>
        <p:txBody>
          <a:bodyPr wrap="none" rtlCol="0">
            <a:spAutoFit/>
          </a:bodyPr>
          <a:lstStyle/>
          <a:p>
            <a:r>
              <a:rPr kumimoji="1" lang="zh-CN" altLang="en-US" dirty="0">
                <a:solidFill>
                  <a:schemeClr val="bg1"/>
                </a:solidFill>
                <a:latin typeface="Microsoft YaHei" panose="020B0503020204020204" pitchFamily="34" charset="-122"/>
                <a:ea typeface="Microsoft YaHei" panose="020B0503020204020204" pitchFamily="34" charset="-122"/>
              </a:rPr>
              <a:t>投稿</a:t>
            </a:r>
            <a:r>
              <a:rPr kumimoji="1" lang="en-US" altLang="zh-CN" dirty="0">
                <a:solidFill>
                  <a:schemeClr val="bg1"/>
                </a:solidFill>
                <a:latin typeface="Microsoft YaHei" panose="020B0503020204020204" pitchFamily="34" charset="-122"/>
                <a:ea typeface="Microsoft YaHei" panose="020B0503020204020204" pitchFamily="34" charset="-122"/>
              </a:rPr>
              <a:t>IJCAI</a:t>
            </a:r>
            <a:r>
              <a:rPr kumimoji="1" lang="zh-CN" altLang="en-US" dirty="0">
                <a:solidFill>
                  <a:schemeClr val="bg1"/>
                </a:solidFill>
                <a:latin typeface="Microsoft YaHei" panose="020B0503020204020204" pitchFamily="34" charset="-122"/>
                <a:ea typeface="Microsoft YaHei" panose="020B0503020204020204" pitchFamily="34" charset="-122"/>
              </a:rPr>
              <a:t>被拒</a:t>
            </a:r>
          </a:p>
        </p:txBody>
      </p:sp>
      <p:cxnSp>
        <p:nvCxnSpPr>
          <p:cNvPr id="44" name="直线连接符 43">
            <a:extLst>
              <a:ext uri="{FF2B5EF4-FFF2-40B4-BE49-F238E27FC236}">
                <a16:creationId xmlns:a16="http://schemas.microsoft.com/office/drawing/2014/main" id="{382586C9-2DAC-487A-E08B-3D094AB0E52A}"/>
              </a:ext>
            </a:extLst>
          </p:cNvPr>
          <p:cNvCxnSpPr>
            <a:cxnSpLocks/>
          </p:cNvCxnSpPr>
          <p:nvPr/>
        </p:nvCxnSpPr>
        <p:spPr>
          <a:xfrm>
            <a:off x="7148957" y="4667026"/>
            <a:ext cx="0" cy="4769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8" name="图片 47" descr="形状&#10;&#10;低可信度描述已自动生成">
            <a:extLst>
              <a:ext uri="{FF2B5EF4-FFF2-40B4-BE49-F238E27FC236}">
                <a16:creationId xmlns:a16="http://schemas.microsoft.com/office/drawing/2014/main" id="{3EC1A2FA-A92F-880C-1732-0EE5B444DA47}"/>
              </a:ext>
            </a:extLst>
          </p:cNvPr>
          <p:cNvPicPr>
            <a:picLocks noChangeAspect="1"/>
          </p:cNvPicPr>
          <p:nvPr/>
        </p:nvPicPr>
        <p:blipFill>
          <a:blip r:embed="rId4">
            <a:lum bright="70000" contrast="-70000"/>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7255237" y="1752327"/>
            <a:ext cx="419100" cy="419100"/>
          </a:xfrm>
          <a:prstGeom prst="rect">
            <a:avLst/>
          </a:prstGeom>
        </p:spPr>
      </p:pic>
      <p:sp>
        <p:nvSpPr>
          <p:cNvPr id="49" name="文本框 48">
            <a:extLst>
              <a:ext uri="{FF2B5EF4-FFF2-40B4-BE49-F238E27FC236}">
                <a16:creationId xmlns:a16="http://schemas.microsoft.com/office/drawing/2014/main" id="{59EFB837-5553-4D90-83A8-B4CCD2A4D53D}"/>
              </a:ext>
            </a:extLst>
          </p:cNvPr>
          <p:cNvSpPr txBox="1"/>
          <p:nvPr/>
        </p:nvSpPr>
        <p:spPr>
          <a:xfrm>
            <a:off x="5730384" y="2105950"/>
            <a:ext cx="1745991" cy="461665"/>
          </a:xfrm>
          <a:prstGeom prst="rect">
            <a:avLst/>
          </a:prstGeom>
          <a:noFill/>
        </p:spPr>
        <p:txBody>
          <a:bodyPr wrap="none" rtlCol="0">
            <a:spAutoFit/>
          </a:bodyPr>
          <a:lstStyle/>
          <a:p>
            <a:r>
              <a:rPr kumimoji="1" lang="en-US" altLang="zh-CN"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2023</a:t>
            </a:r>
            <a:r>
              <a:rPr kumimoji="1" lang="zh-CN" altLang="en-US"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年</a:t>
            </a:r>
            <a:r>
              <a:rPr kumimoji="1" lang="en-US" altLang="zh-CN"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7</a:t>
            </a:r>
            <a:r>
              <a:rPr kumimoji="1" lang="zh-CN" altLang="en-US"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月</a:t>
            </a:r>
          </a:p>
        </p:txBody>
      </p:sp>
      <p:sp>
        <p:nvSpPr>
          <p:cNvPr id="50" name="文本框 49">
            <a:extLst>
              <a:ext uri="{FF2B5EF4-FFF2-40B4-BE49-F238E27FC236}">
                <a16:creationId xmlns:a16="http://schemas.microsoft.com/office/drawing/2014/main" id="{44F1B0D1-345A-EC07-13E3-245760949588}"/>
              </a:ext>
            </a:extLst>
          </p:cNvPr>
          <p:cNvSpPr txBox="1"/>
          <p:nvPr/>
        </p:nvSpPr>
        <p:spPr>
          <a:xfrm>
            <a:off x="6087349" y="2503139"/>
            <a:ext cx="1377300" cy="369332"/>
          </a:xfrm>
          <a:prstGeom prst="rect">
            <a:avLst/>
          </a:prstGeom>
          <a:noFill/>
        </p:spPr>
        <p:txBody>
          <a:bodyPr wrap="none" rtlCol="0">
            <a:spAutoFit/>
          </a:bodyPr>
          <a:lstStyle/>
          <a:p>
            <a:r>
              <a:rPr kumimoji="1" lang="zh-CN" altLang="en-US" dirty="0">
                <a:solidFill>
                  <a:schemeClr val="bg1"/>
                </a:solidFill>
                <a:latin typeface="Microsoft YaHei" panose="020B0503020204020204" pitchFamily="34" charset="-122"/>
                <a:ea typeface="Microsoft YaHei" panose="020B0503020204020204" pitchFamily="34" charset="-122"/>
              </a:rPr>
              <a:t>投稿</a:t>
            </a:r>
            <a:r>
              <a:rPr kumimoji="1" lang="en-US" altLang="zh-CN" dirty="0">
                <a:solidFill>
                  <a:schemeClr val="bg1"/>
                </a:solidFill>
                <a:latin typeface="Microsoft YaHei" panose="020B0503020204020204" pitchFamily="34" charset="-122"/>
                <a:ea typeface="Microsoft YaHei" panose="020B0503020204020204" pitchFamily="34" charset="-122"/>
              </a:rPr>
              <a:t>TNSRE</a:t>
            </a:r>
            <a:endParaRPr kumimoji="1" lang="zh-CN" altLang="en-US" dirty="0">
              <a:solidFill>
                <a:schemeClr val="bg1"/>
              </a:solidFill>
              <a:latin typeface="Microsoft YaHei" panose="020B0503020204020204" pitchFamily="34" charset="-122"/>
              <a:ea typeface="Microsoft YaHei" panose="020B0503020204020204" pitchFamily="34" charset="-122"/>
            </a:endParaRPr>
          </a:p>
        </p:txBody>
      </p:sp>
      <p:cxnSp>
        <p:nvCxnSpPr>
          <p:cNvPr id="51" name="直线连接符 50">
            <a:extLst>
              <a:ext uri="{FF2B5EF4-FFF2-40B4-BE49-F238E27FC236}">
                <a16:creationId xmlns:a16="http://schemas.microsoft.com/office/drawing/2014/main" id="{D82A871D-C87C-8662-AA2B-078C716D69CB}"/>
              </a:ext>
            </a:extLst>
          </p:cNvPr>
          <p:cNvCxnSpPr>
            <a:cxnSpLocks/>
          </p:cNvCxnSpPr>
          <p:nvPr/>
        </p:nvCxnSpPr>
        <p:spPr>
          <a:xfrm flipV="1">
            <a:off x="7407980" y="2128438"/>
            <a:ext cx="23942" cy="9654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2" name="图片 51" descr="形状&#10;&#10;低可信度描述已自动生成">
            <a:extLst>
              <a:ext uri="{FF2B5EF4-FFF2-40B4-BE49-F238E27FC236}">
                <a16:creationId xmlns:a16="http://schemas.microsoft.com/office/drawing/2014/main" id="{C5378006-9264-EF29-A8A4-F728820A4BFF}"/>
              </a:ext>
            </a:extLst>
          </p:cNvPr>
          <p:cNvPicPr>
            <a:picLocks noChangeAspect="1"/>
          </p:cNvPicPr>
          <p:nvPr/>
        </p:nvPicPr>
        <p:blipFill>
          <a:blip r:embed="rId4">
            <a:lum bright="70000" contrast="-70000"/>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8407885" y="2661377"/>
            <a:ext cx="419100" cy="419100"/>
          </a:xfrm>
          <a:prstGeom prst="rect">
            <a:avLst/>
          </a:prstGeom>
        </p:spPr>
      </p:pic>
      <p:sp>
        <p:nvSpPr>
          <p:cNvPr id="53" name="文本框 52">
            <a:extLst>
              <a:ext uri="{FF2B5EF4-FFF2-40B4-BE49-F238E27FC236}">
                <a16:creationId xmlns:a16="http://schemas.microsoft.com/office/drawing/2014/main" id="{A7CD7F50-C4CA-AC14-6272-A34021DD862C}"/>
              </a:ext>
            </a:extLst>
          </p:cNvPr>
          <p:cNvSpPr txBox="1"/>
          <p:nvPr/>
        </p:nvSpPr>
        <p:spPr>
          <a:xfrm>
            <a:off x="8658998" y="3111757"/>
            <a:ext cx="1745991" cy="461665"/>
          </a:xfrm>
          <a:prstGeom prst="rect">
            <a:avLst/>
          </a:prstGeom>
          <a:noFill/>
        </p:spPr>
        <p:txBody>
          <a:bodyPr wrap="none" rtlCol="0">
            <a:spAutoFit/>
          </a:bodyPr>
          <a:lstStyle/>
          <a:p>
            <a:r>
              <a:rPr kumimoji="1" lang="en-US" altLang="zh-CN"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2023</a:t>
            </a:r>
            <a:r>
              <a:rPr kumimoji="1" lang="zh-CN" altLang="en-US"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年</a:t>
            </a:r>
            <a:r>
              <a:rPr kumimoji="1" lang="en-US" altLang="zh-CN"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6</a:t>
            </a:r>
            <a:r>
              <a:rPr kumimoji="1" lang="zh-CN" altLang="en-US"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月</a:t>
            </a:r>
          </a:p>
        </p:txBody>
      </p:sp>
      <p:sp>
        <p:nvSpPr>
          <p:cNvPr id="54" name="文本框 53">
            <a:extLst>
              <a:ext uri="{FF2B5EF4-FFF2-40B4-BE49-F238E27FC236}">
                <a16:creationId xmlns:a16="http://schemas.microsoft.com/office/drawing/2014/main" id="{1B6E9CFD-81CE-7A76-7A27-F1D07EAF4CAB}"/>
              </a:ext>
            </a:extLst>
          </p:cNvPr>
          <p:cNvSpPr txBox="1"/>
          <p:nvPr/>
        </p:nvSpPr>
        <p:spPr>
          <a:xfrm>
            <a:off x="8686430" y="3523099"/>
            <a:ext cx="2325188" cy="369332"/>
          </a:xfrm>
          <a:prstGeom prst="rect">
            <a:avLst/>
          </a:prstGeom>
          <a:noFill/>
        </p:spPr>
        <p:txBody>
          <a:bodyPr wrap="none" rtlCol="0">
            <a:spAutoFit/>
          </a:bodyPr>
          <a:lstStyle/>
          <a:p>
            <a:r>
              <a:rPr kumimoji="1" lang="en-US" altLang="zh-CN" dirty="0">
                <a:solidFill>
                  <a:schemeClr val="bg1"/>
                </a:solidFill>
                <a:latin typeface="Microsoft YaHei" panose="020B0503020204020204" pitchFamily="34" charset="-122"/>
                <a:ea typeface="Microsoft YaHei" panose="020B0503020204020204" pitchFamily="34" charset="-122"/>
              </a:rPr>
              <a:t>KBS, TASLP</a:t>
            </a:r>
            <a:r>
              <a:rPr kumimoji="1" lang="zh-CN" altLang="en-US" dirty="0">
                <a:solidFill>
                  <a:schemeClr val="bg1"/>
                </a:solidFill>
                <a:latin typeface="Microsoft YaHei" panose="020B0503020204020204" pitchFamily="34" charset="-122"/>
                <a:ea typeface="Microsoft YaHei" panose="020B0503020204020204" pitchFamily="34" charset="-122"/>
              </a:rPr>
              <a:t>投稿被拒</a:t>
            </a:r>
          </a:p>
        </p:txBody>
      </p:sp>
      <p:cxnSp>
        <p:nvCxnSpPr>
          <p:cNvPr id="55" name="直线连接符 54">
            <a:extLst>
              <a:ext uri="{FF2B5EF4-FFF2-40B4-BE49-F238E27FC236}">
                <a16:creationId xmlns:a16="http://schemas.microsoft.com/office/drawing/2014/main" id="{F1E35DE7-272C-FB60-2E8C-1C351BD32FEE}"/>
              </a:ext>
            </a:extLst>
          </p:cNvPr>
          <p:cNvCxnSpPr>
            <a:cxnSpLocks/>
          </p:cNvCxnSpPr>
          <p:nvPr/>
        </p:nvCxnSpPr>
        <p:spPr>
          <a:xfrm>
            <a:off x="8579230" y="3080477"/>
            <a:ext cx="0" cy="720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1" name="图片 60" descr="形状&#10;&#10;低可信度描述已自动生成">
            <a:extLst>
              <a:ext uri="{FF2B5EF4-FFF2-40B4-BE49-F238E27FC236}">
                <a16:creationId xmlns:a16="http://schemas.microsoft.com/office/drawing/2014/main" id="{43E6D808-8ECA-3557-1F88-D7F002F0175F}"/>
              </a:ext>
            </a:extLst>
          </p:cNvPr>
          <p:cNvPicPr>
            <a:picLocks noChangeAspect="1"/>
          </p:cNvPicPr>
          <p:nvPr/>
        </p:nvPicPr>
        <p:blipFill>
          <a:blip r:embed="rId4">
            <a:lum bright="70000" contrast="-70000"/>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7828018" y="357582"/>
            <a:ext cx="419100" cy="419100"/>
          </a:xfrm>
          <a:prstGeom prst="rect">
            <a:avLst/>
          </a:prstGeom>
        </p:spPr>
      </p:pic>
      <p:sp>
        <p:nvSpPr>
          <p:cNvPr id="62" name="文本框 61">
            <a:extLst>
              <a:ext uri="{FF2B5EF4-FFF2-40B4-BE49-F238E27FC236}">
                <a16:creationId xmlns:a16="http://schemas.microsoft.com/office/drawing/2014/main" id="{4CB317B7-B68A-FA4C-C5E5-56950360B91C}"/>
              </a:ext>
            </a:extLst>
          </p:cNvPr>
          <p:cNvSpPr txBox="1"/>
          <p:nvPr/>
        </p:nvSpPr>
        <p:spPr>
          <a:xfrm>
            <a:off x="8062800" y="553531"/>
            <a:ext cx="1935145" cy="461665"/>
          </a:xfrm>
          <a:prstGeom prst="rect">
            <a:avLst/>
          </a:prstGeom>
          <a:noFill/>
        </p:spPr>
        <p:txBody>
          <a:bodyPr wrap="none" rtlCol="0">
            <a:spAutoFit/>
          </a:bodyPr>
          <a:lstStyle/>
          <a:p>
            <a:r>
              <a:rPr kumimoji="1" lang="en-US" altLang="zh-CN"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2023</a:t>
            </a:r>
            <a:r>
              <a:rPr kumimoji="1" lang="zh-CN" altLang="en-US"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年</a:t>
            </a:r>
            <a:r>
              <a:rPr kumimoji="1" lang="en-US" altLang="zh-CN"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10</a:t>
            </a:r>
            <a:r>
              <a:rPr kumimoji="1" lang="zh-CN" altLang="en-US"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月</a:t>
            </a:r>
          </a:p>
        </p:txBody>
      </p:sp>
      <p:sp>
        <p:nvSpPr>
          <p:cNvPr id="63" name="文本框 62">
            <a:extLst>
              <a:ext uri="{FF2B5EF4-FFF2-40B4-BE49-F238E27FC236}">
                <a16:creationId xmlns:a16="http://schemas.microsoft.com/office/drawing/2014/main" id="{31F576E8-971C-FF5A-8DB2-58743D7022E5}"/>
              </a:ext>
            </a:extLst>
          </p:cNvPr>
          <p:cNvSpPr txBox="1"/>
          <p:nvPr/>
        </p:nvSpPr>
        <p:spPr>
          <a:xfrm>
            <a:off x="8088488" y="925255"/>
            <a:ext cx="1107996" cy="370800"/>
          </a:xfrm>
          <a:prstGeom prst="rect">
            <a:avLst/>
          </a:prstGeom>
          <a:noFill/>
        </p:spPr>
        <p:txBody>
          <a:bodyPr wrap="none" rtlCol="0">
            <a:spAutoFit/>
          </a:bodyPr>
          <a:lstStyle/>
          <a:p>
            <a:r>
              <a:rPr kumimoji="1" lang="zh-CN" altLang="en-US" dirty="0">
                <a:solidFill>
                  <a:schemeClr val="bg1"/>
                </a:solidFill>
                <a:latin typeface="Microsoft YaHei" panose="020B0503020204020204" pitchFamily="34" charset="-122"/>
                <a:ea typeface="Microsoft YaHei" panose="020B0503020204020204" pitchFamily="34" charset="-122"/>
              </a:rPr>
              <a:t>论文接收</a:t>
            </a:r>
          </a:p>
        </p:txBody>
      </p:sp>
      <p:cxnSp>
        <p:nvCxnSpPr>
          <p:cNvPr id="64" name="直线连接符 63">
            <a:extLst>
              <a:ext uri="{FF2B5EF4-FFF2-40B4-BE49-F238E27FC236}">
                <a16:creationId xmlns:a16="http://schemas.microsoft.com/office/drawing/2014/main" id="{A37775E1-45BD-8AE7-CA7A-88FECA34B6D8}"/>
              </a:ext>
            </a:extLst>
          </p:cNvPr>
          <p:cNvCxnSpPr>
            <a:cxnSpLocks/>
          </p:cNvCxnSpPr>
          <p:nvPr/>
        </p:nvCxnSpPr>
        <p:spPr>
          <a:xfrm flipV="1">
            <a:off x="8037568" y="855683"/>
            <a:ext cx="0" cy="972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文本框 72">
            <a:extLst>
              <a:ext uri="{FF2B5EF4-FFF2-40B4-BE49-F238E27FC236}">
                <a16:creationId xmlns:a16="http://schemas.microsoft.com/office/drawing/2014/main" id="{BB402815-ED3F-83B4-1166-4A4509802C51}"/>
              </a:ext>
            </a:extLst>
          </p:cNvPr>
          <p:cNvSpPr txBox="1"/>
          <p:nvPr/>
        </p:nvSpPr>
        <p:spPr>
          <a:xfrm>
            <a:off x="4727536" y="5283871"/>
            <a:ext cx="1107996" cy="369332"/>
          </a:xfrm>
          <a:prstGeom prst="rect">
            <a:avLst/>
          </a:prstGeom>
          <a:noFill/>
        </p:spPr>
        <p:txBody>
          <a:bodyPr wrap="none" rtlCol="0">
            <a:spAutoFit/>
          </a:bodyPr>
          <a:lstStyle/>
          <a:p>
            <a:r>
              <a:rPr kumimoji="1" lang="zh-CN" altLang="en-US" dirty="0">
                <a:solidFill>
                  <a:schemeClr val="bg1"/>
                </a:solidFill>
                <a:latin typeface="Microsoft YaHei" panose="020B0503020204020204" pitchFamily="34" charset="-122"/>
                <a:ea typeface="Microsoft YaHei" panose="020B0503020204020204" pitchFamily="34" charset="-122"/>
              </a:rPr>
              <a:t>开始实验</a:t>
            </a:r>
          </a:p>
        </p:txBody>
      </p:sp>
      <p:pic>
        <p:nvPicPr>
          <p:cNvPr id="74" name="图片 73" descr="形状&#10;&#10;低可信度描述已自动生成">
            <a:extLst>
              <a:ext uri="{FF2B5EF4-FFF2-40B4-BE49-F238E27FC236}">
                <a16:creationId xmlns:a16="http://schemas.microsoft.com/office/drawing/2014/main" id="{38823D07-C3D6-A7D1-2F3D-446F8561AE09}"/>
              </a:ext>
            </a:extLst>
          </p:cNvPr>
          <p:cNvPicPr>
            <a:picLocks noChangeAspect="1"/>
          </p:cNvPicPr>
          <p:nvPr/>
        </p:nvPicPr>
        <p:blipFill>
          <a:blip r:embed="rId4">
            <a:lum bright="70000" contrast="-70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2232547" y="3980294"/>
            <a:ext cx="419100" cy="419100"/>
          </a:xfrm>
          <a:prstGeom prst="rect">
            <a:avLst/>
          </a:prstGeom>
        </p:spPr>
      </p:pic>
      <p:sp>
        <p:nvSpPr>
          <p:cNvPr id="75" name="椭圆 74">
            <a:extLst>
              <a:ext uri="{FF2B5EF4-FFF2-40B4-BE49-F238E27FC236}">
                <a16:creationId xmlns:a16="http://schemas.microsoft.com/office/drawing/2014/main" id="{55EA6205-6ABA-983D-A04E-4631E8448CC4}"/>
              </a:ext>
            </a:extLst>
          </p:cNvPr>
          <p:cNvSpPr>
            <a:spLocks noChangeAspect="1"/>
          </p:cNvSpPr>
          <p:nvPr/>
        </p:nvSpPr>
        <p:spPr>
          <a:xfrm>
            <a:off x="2334794" y="5458910"/>
            <a:ext cx="180000" cy="180000"/>
          </a:xfrm>
          <a:prstGeom prst="ellipse">
            <a:avLst/>
          </a:prstGeom>
          <a:solidFill>
            <a:schemeClr val="bg1">
              <a:lumMod val="85000"/>
            </a:schemeClr>
          </a:solidFill>
          <a:ln w="25400">
            <a:gradFill>
              <a:gsLst>
                <a:gs pos="0">
                  <a:srgbClr val="FCF1EB"/>
                </a:gs>
                <a:gs pos="35000">
                  <a:srgbClr val="A88DEB"/>
                </a:gs>
                <a:gs pos="69000">
                  <a:srgbClr val="EEA0C6"/>
                </a:gs>
                <a:gs pos="100000">
                  <a:srgbClr val="BFF9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76" name="文本框 75">
            <a:extLst>
              <a:ext uri="{FF2B5EF4-FFF2-40B4-BE49-F238E27FC236}">
                <a16:creationId xmlns:a16="http://schemas.microsoft.com/office/drawing/2014/main" id="{9F6939F9-139E-2213-0E73-D9BBC221D045}"/>
              </a:ext>
            </a:extLst>
          </p:cNvPr>
          <p:cNvSpPr txBox="1"/>
          <p:nvPr/>
        </p:nvSpPr>
        <p:spPr>
          <a:xfrm>
            <a:off x="2407734" y="4377341"/>
            <a:ext cx="2172390" cy="461665"/>
          </a:xfrm>
          <a:prstGeom prst="rect">
            <a:avLst/>
          </a:prstGeom>
          <a:noFill/>
        </p:spPr>
        <p:txBody>
          <a:bodyPr wrap="none" rtlCol="0">
            <a:spAutoFit/>
          </a:bodyPr>
          <a:lstStyle/>
          <a:p>
            <a:r>
              <a:rPr kumimoji="1" lang="en-US" altLang="zh-CN"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2022</a:t>
            </a:r>
            <a:r>
              <a:rPr kumimoji="1" lang="zh-CN" altLang="en-US" sz="2400" b="1" dirty="0">
                <a:solidFill>
                  <a:schemeClr val="accent1">
                    <a:lumMod val="60000"/>
                    <a:lumOff val="40000"/>
                  </a:schemeClr>
                </a:solidFill>
                <a:effectLst>
                  <a:glow rad="63500">
                    <a:schemeClr val="accent5">
                      <a:satMod val="175000"/>
                      <a:alpha val="40000"/>
                    </a:schemeClr>
                  </a:glow>
                </a:effectLst>
                <a:latin typeface="Microsoft YaHei" panose="020B0503020204020204" pitchFamily="34" charset="-122"/>
                <a:ea typeface="Microsoft YaHei" panose="020B0503020204020204" pitchFamily="34" charset="-122"/>
              </a:rPr>
              <a:t>年前半年</a:t>
            </a:r>
          </a:p>
        </p:txBody>
      </p:sp>
      <p:sp>
        <p:nvSpPr>
          <p:cNvPr id="77" name="文本框 76">
            <a:extLst>
              <a:ext uri="{FF2B5EF4-FFF2-40B4-BE49-F238E27FC236}">
                <a16:creationId xmlns:a16="http://schemas.microsoft.com/office/drawing/2014/main" id="{4C3497C9-C465-76C8-C4FB-83982DA1DAF9}"/>
              </a:ext>
            </a:extLst>
          </p:cNvPr>
          <p:cNvSpPr txBox="1"/>
          <p:nvPr/>
        </p:nvSpPr>
        <p:spPr>
          <a:xfrm>
            <a:off x="2426620" y="4812579"/>
            <a:ext cx="1569660" cy="646331"/>
          </a:xfrm>
          <a:prstGeom prst="rect">
            <a:avLst/>
          </a:prstGeom>
          <a:noFill/>
        </p:spPr>
        <p:txBody>
          <a:bodyPr wrap="none" rtlCol="0">
            <a:spAutoFit/>
          </a:bodyPr>
          <a:lstStyle/>
          <a:p>
            <a:r>
              <a:rPr kumimoji="1" lang="zh-CN" altLang="en-US" dirty="0">
                <a:solidFill>
                  <a:schemeClr val="bg1"/>
                </a:solidFill>
                <a:latin typeface="Microsoft YaHei" panose="020B0503020204020204" pitchFamily="34" charset="-122"/>
                <a:ea typeface="Microsoft YaHei" panose="020B0503020204020204" pitchFamily="34" charset="-122"/>
              </a:rPr>
              <a:t>复现实验</a:t>
            </a:r>
            <a:endParaRPr kumimoji="1" lang="en-US" altLang="zh-CN" dirty="0">
              <a:solidFill>
                <a:schemeClr val="bg1"/>
              </a:solidFill>
              <a:latin typeface="Microsoft YaHei" panose="020B0503020204020204" pitchFamily="34" charset="-122"/>
              <a:ea typeface="Microsoft YaHei" panose="020B0503020204020204" pitchFamily="34" charset="-122"/>
            </a:endParaRPr>
          </a:p>
          <a:p>
            <a:r>
              <a:rPr kumimoji="1" lang="zh-CN" altLang="en-US" dirty="0">
                <a:solidFill>
                  <a:schemeClr val="bg1"/>
                </a:solidFill>
                <a:latin typeface="Microsoft YaHei" panose="020B0503020204020204" pitchFamily="34" charset="-122"/>
                <a:ea typeface="Microsoft YaHei" panose="020B0503020204020204" pitchFamily="34" charset="-122"/>
              </a:rPr>
              <a:t>专业知识学习</a:t>
            </a:r>
          </a:p>
        </p:txBody>
      </p:sp>
      <p:cxnSp>
        <p:nvCxnSpPr>
          <p:cNvPr id="78" name="直线连接符 77">
            <a:extLst>
              <a:ext uri="{FF2B5EF4-FFF2-40B4-BE49-F238E27FC236}">
                <a16:creationId xmlns:a16="http://schemas.microsoft.com/office/drawing/2014/main" id="{D7AAF89E-1F34-D930-488D-922234D0948A}"/>
              </a:ext>
            </a:extLst>
          </p:cNvPr>
          <p:cNvCxnSpPr>
            <a:cxnSpLocks/>
            <a:endCxn id="75" idx="0"/>
          </p:cNvCxnSpPr>
          <p:nvPr/>
        </p:nvCxnSpPr>
        <p:spPr>
          <a:xfrm>
            <a:off x="2424794" y="4419643"/>
            <a:ext cx="0" cy="103926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C75591E9-5855-E328-FEC3-0679C27A8144}"/>
              </a:ext>
            </a:extLst>
          </p:cNvPr>
          <p:cNvSpPr txBox="1"/>
          <p:nvPr/>
        </p:nvSpPr>
        <p:spPr>
          <a:xfrm>
            <a:off x="2011193" y="5706876"/>
            <a:ext cx="1415772" cy="461665"/>
          </a:xfrm>
          <a:prstGeom prst="rect">
            <a:avLst/>
          </a:prstGeom>
          <a:noFill/>
        </p:spPr>
        <p:txBody>
          <a:bodyPr wrap="none" rtlCol="0">
            <a:spAutoFit/>
          </a:bodyPr>
          <a:lstStyle/>
          <a:p>
            <a:r>
              <a:rPr kumimoji="1" lang="zh-CN" altLang="en-US" sz="24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战略制定</a:t>
            </a:r>
          </a:p>
        </p:txBody>
      </p:sp>
      <p:sp>
        <p:nvSpPr>
          <p:cNvPr id="3" name="文本框 2">
            <a:extLst>
              <a:ext uri="{FF2B5EF4-FFF2-40B4-BE49-F238E27FC236}">
                <a16:creationId xmlns:a16="http://schemas.microsoft.com/office/drawing/2014/main" id="{32F81012-D5BD-9CE8-5E79-6B2AC137992D}"/>
              </a:ext>
            </a:extLst>
          </p:cNvPr>
          <p:cNvSpPr txBox="1"/>
          <p:nvPr/>
        </p:nvSpPr>
        <p:spPr>
          <a:xfrm>
            <a:off x="-25231" y="5407049"/>
            <a:ext cx="1415772" cy="461665"/>
          </a:xfrm>
          <a:prstGeom prst="rect">
            <a:avLst/>
          </a:prstGeom>
          <a:noFill/>
        </p:spPr>
        <p:txBody>
          <a:bodyPr wrap="none" rtlCol="0">
            <a:spAutoFit/>
          </a:bodyPr>
          <a:lstStyle/>
          <a:p>
            <a:r>
              <a:rPr kumimoji="1" lang="zh-CN" altLang="en-US" sz="24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兴趣驱动</a:t>
            </a:r>
          </a:p>
        </p:txBody>
      </p:sp>
      <p:sp>
        <p:nvSpPr>
          <p:cNvPr id="4" name="文本框 3">
            <a:extLst>
              <a:ext uri="{FF2B5EF4-FFF2-40B4-BE49-F238E27FC236}">
                <a16:creationId xmlns:a16="http://schemas.microsoft.com/office/drawing/2014/main" id="{FDD1E6DB-3240-9E16-3B5E-BDA51BCEB174}"/>
              </a:ext>
            </a:extLst>
          </p:cNvPr>
          <p:cNvSpPr txBox="1"/>
          <p:nvPr/>
        </p:nvSpPr>
        <p:spPr>
          <a:xfrm>
            <a:off x="2011193" y="6112221"/>
            <a:ext cx="1415772" cy="461665"/>
          </a:xfrm>
          <a:prstGeom prst="rect">
            <a:avLst/>
          </a:prstGeom>
          <a:noFill/>
        </p:spPr>
        <p:txBody>
          <a:bodyPr wrap="none" rtlCol="0">
            <a:spAutoFit/>
          </a:bodyPr>
          <a:lstStyle/>
          <a:p>
            <a:r>
              <a:rPr kumimoji="1" lang="zh-CN" altLang="en-US" sz="24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知识学习</a:t>
            </a:r>
          </a:p>
        </p:txBody>
      </p:sp>
      <p:sp>
        <p:nvSpPr>
          <p:cNvPr id="7" name="文本框 6">
            <a:extLst>
              <a:ext uri="{FF2B5EF4-FFF2-40B4-BE49-F238E27FC236}">
                <a16:creationId xmlns:a16="http://schemas.microsoft.com/office/drawing/2014/main" id="{00CA4373-8A0F-CD10-4A14-68765A0AB2D4}"/>
              </a:ext>
            </a:extLst>
          </p:cNvPr>
          <p:cNvSpPr txBox="1"/>
          <p:nvPr/>
        </p:nvSpPr>
        <p:spPr>
          <a:xfrm>
            <a:off x="4562847" y="5949781"/>
            <a:ext cx="2339102" cy="461665"/>
          </a:xfrm>
          <a:prstGeom prst="rect">
            <a:avLst/>
          </a:prstGeom>
          <a:noFill/>
        </p:spPr>
        <p:txBody>
          <a:bodyPr wrap="none" rtlCol="0">
            <a:spAutoFit/>
          </a:bodyPr>
          <a:lstStyle/>
          <a:p>
            <a:r>
              <a:rPr kumimoji="1" lang="zh-CN" altLang="en-US" sz="24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问题驱动的研究</a:t>
            </a:r>
          </a:p>
        </p:txBody>
      </p:sp>
      <p:sp>
        <p:nvSpPr>
          <p:cNvPr id="9" name="文本框 8">
            <a:extLst>
              <a:ext uri="{FF2B5EF4-FFF2-40B4-BE49-F238E27FC236}">
                <a16:creationId xmlns:a16="http://schemas.microsoft.com/office/drawing/2014/main" id="{060A0969-1376-A655-5932-1BE093F12536}"/>
              </a:ext>
            </a:extLst>
          </p:cNvPr>
          <p:cNvSpPr txBox="1"/>
          <p:nvPr/>
        </p:nvSpPr>
        <p:spPr>
          <a:xfrm>
            <a:off x="4571498" y="6342634"/>
            <a:ext cx="2339102" cy="461665"/>
          </a:xfrm>
          <a:prstGeom prst="rect">
            <a:avLst/>
          </a:prstGeom>
          <a:noFill/>
        </p:spPr>
        <p:txBody>
          <a:bodyPr wrap="none" rtlCol="0">
            <a:spAutoFit/>
          </a:bodyPr>
          <a:lstStyle/>
          <a:p>
            <a:r>
              <a:rPr kumimoji="1" lang="zh-CN" altLang="en-US" sz="24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不要重复造轮子</a:t>
            </a:r>
          </a:p>
        </p:txBody>
      </p:sp>
      <p:sp>
        <p:nvSpPr>
          <p:cNvPr id="17" name="文本框 16">
            <a:extLst>
              <a:ext uri="{FF2B5EF4-FFF2-40B4-BE49-F238E27FC236}">
                <a16:creationId xmlns:a16="http://schemas.microsoft.com/office/drawing/2014/main" id="{8C983C5A-330C-5979-EB8B-F3E0EF20B3AF}"/>
              </a:ext>
            </a:extLst>
          </p:cNvPr>
          <p:cNvSpPr txBox="1"/>
          <p:nvPr/>
        </p:nvSpPr>
        <p:spPr>
          <a:xfrm>
            <a:off x="6992113" y="5365947"/>
            <a:ext cx="1415772" cy="830997"/>
          </a:xfrm>
          <a:prstGeom prst="rect">
            <a:avLst/>
          </a:prstGeom>
          <a:noFill/>
        </p:spPr>
        <p:txBody>
          <a:bodyPr wrap="none" rtlCol="0">
            <a:spAutoFit/>
          </a:bodyPr>
          <a:lstStyle/>
          <a:p>
            <a:r>
              <a:rPr kumimoji="1" lang="zh-CN" altLang="en-US" sz="24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积极求助</a:t>
            </a:r>
            <a:endParaRPr kumimoji="1" lang="en-US" altLang="zh-CN" sz="24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endParaRPr>
          </a:p>
          <a:p>
            <a:r>
              <a:rPr kumimoji="1" lang="zh-CN" altLang="en-US" sz="24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听取意见</a:t>
            </a:r>
          </a:p>
        </p:txBody>
      </p:sp>
      <p:sp>
        <p:nvSpPr>
          <p:cNvPr id="18" name="文本框 17">
            <a:extLst>
              <a:ext uri="{FF2B5EF4-FFF2-40B4-BE49-F238E27FC236}">
                <a16:creationId xmlns:a16="http://schemas.microsoft.com/office/drawing/2014/main" id="{1CCD9D20-AC62-4D40-1355-3D7CAABAEF00}"/>
              </a:ext>
            </a:extLst>
          </p:cNvPr>
          <p:cNvSpPr txBox="1"/>
          <p:nvPr/>
        </p:nvSpPr>
        <p:spPr>
          <a:xfrm>
            <a:off x="8676242" y="3827550"/>
            <a:ext cx="2031325" cy="461665"/>
          </a:xfrm>
          <a:prstGeom prst="rect">
            <a:avLst/>
          </a:prstGeom>
          <a:noFill/>
        </p:spPr>
        <p:txBody>
          <a:bodyPr wrap="none" rtlCol="0">
            <a:spAutoFit/>
          </a:bodyPr>
          <a:lstStyle/>
          <a:p>
            <a:r>
              <a:rPr kumimoji="1" lang="zh-CN" altLang="en-US" sz="24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抛弃固有思维</a:t>
            </a:r>
          </a:p>
        </p:txBody>
      </p:sp>
      <p:sp>
        <p:nvSpPr>
          <p:cNvPr id="25" name="文本框 24">
            <a:extLst>
              <a:ext uri="{FF2B5EF4-FFF2-40B4-BE49-F238E27FC236}">
                <a16:creationId xmlns:a16="http://schemas.microsoft.com/office/drawing/2014/main" id="{4EB288D5-9B18-99DE-A9D6-37D187BC79D5}"/>
              </a:ext>
            </a:extLst>
          </p:cNvPr>
          <p:cNvSpPr txBox="1"/>
          <p:nvPr/>
        </p:nvSpPr>
        <p:spPr>
          <a:xfrm>
            <a:off x="8088488" y="1257814"/>
            <a:ext cx="3895761" cy="830997"/>
          </a:xfrm>
          <a:prstGeom prst="rect">
            <a:avLst/>
          </a:prstGeom>
          <a:noFill/>
        </p:spPr>
        <p:txBody>
          <a:bodyPr wrap="square" rtlCol="0">
            <a:spAutoFit/>
          </a:bodyPr>
          <a:lstStyle/>
          <a:p>
            <a:r>
              <a:rPr kumimoji="1" lang="zh-CN" altLang="en-US" sz="24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相信自己做的东西是有意义的，并为之努力</a:t>
            </a:r>
          </a:p>
        </p:txBody>
      </p:sp>
      <p:sp>
        <p:nvSpPr>
          <p:cNvPr id="28" name="文本框 27">
            <a:extLst>
              <a:ext uri="{FF2B5EF4-FFF2-40B4-BE49-F238E27FC236}">
                <a16:creationId xmlns:a16="http://schemas.microsoft.com/office/drawing/2014/main" id="{CFE26B1D-F45F-C7D4-AC02-85EEAD0F9734}"/>
              </a:ext>
            </a:extLst>
          </p:cNvPr>
          <p:cNvSpPr txBox="1"/>
          <p:nvPr/>
        </p:nvSpPr>
        <p:spPr>
          <a:xfrm>
            <a:off x="358328" y="249633"/>
            <a:ext cx="1107996" cy="646331"/>
          </a:xfrm>
          <a:prstGeom prst="rect">
            <a:avLst/>
          </a:prstGeom>
          <a:noFill/>
        </p:spPr>
        <p:txBody>
          <a:bodyPr wrap="none" rtlCol="0">
            <a:spAutoFit/>
          </a:bodyPr>
          <a:lstStyle/>
          <a:p>
            <a:r>
              <a:rPr kumimoji="1" lang="zh-CN" altLang="en-US" sz="36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总结</a:t>
            </a:r>
          </a:p>
        </p:txBody>
      </p:sp>
    </p:spTree>
    <p:extLst>
      <p:ext uri="{BB962C8B-B14F-4D97-AF65-F5344CB8AC3E}">
        <p14:creationId xmlns:p14="http://schemas.microsoft.com/office/powerpoint/2010/main" val="19512946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C4E6EA70-FEEA-FBEC-EF93-F1CED0DC71A1}"/>
              </a:ext>
            </a:extLst>
          </p:cNvPr>
          <p:cNvSpPr txBox="1"/>
          <p:nvPr/>
        </p:nvSpPr>
        <p:spPr>
          <a:xfrm>
            <a:off x="5100374" y="2577142"/>
            <a:ext cx="1991251" cy="1015663"/>
          </a:xfrm>
          <a:prstGeom prst="rect">
            <a:avLst/>
          </a:prstGeom>
          <a:noFill/>
        </p:spPr>
        <p:txBody>
          <a:bodyPr wrap="none" rtlCol="0">
            <a:spAutoFit/>
          </a:bodyPr>
          <a:lstStyle/>
          <a:p>
            <a:pPr algn="ctr"/>
            <a:r>
              <a:rPr kumimoji="1" lang="zh-CN" altLang="en-US" sz="60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谢谢</a:t>
            </a:r>
            <a:r>
              <a:rPr kumimoji="1" lang="en-US" altLang="zh-CN" sz="60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a:t>
            </a:r>
            <a:endParaRPr kumimoji="1" lang="zh-CN" altLang="en-US" sz="60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844056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形状 7">
            <a:extLst>
              <a:ext uri="{FF2B5EF4-FFF2-40B4-BE49-F238E27FC236}">
                <a16:creationId xmlns:a16="http://schemas.microsoft.com/office/drawing/2014/main" id="{174ACCC7-D66D-46AC-5DF6-9F68798E4FAC}"/>
              </a:ext>
            </a:extLst>
          </p:cNvPr>
          <p:cNvSpPr/>
          <p:nvPr/>
        </p:nvSpPr>
        <p:spPr>
          <a:xfrm>
            <a:off x="0" y="0"/>
            <a:ext cx="12192000" cy="6858000"/>
          </a:xfrm>
          <a:custGeom>
            <a:avLst/>
            <a:gdLst/>
            <a:ahLst/>
            <a:cxnLst/>
            <a:rect l="l" t="t" r="r" b="b"/>
            <a:pathLst>
              <a:path w="12192000" h="6858000">
                <a:moveTo>
                  <a:pt x="9119230" y="3507427"/>
                </a:moveTo>
                <a:lnTo>
                  <a:pt x="9119230" y="3536821"/>
                </a:lnTo>
                <a:cubicBezTo>
                  <a:pt x="9119230" y="3562617"/>
                  <a:pt x="9111292" y="3584198"/>
                  <a:pt x="9095418" y="3601561"/>
                </a:cubicBezTo>
                <a:cubicBezTo>
                  <a:pt x="9079543" y="3618924"/>
                  <a:pt x="9059326" y="3627606"/>
                  <a:pt x="9034770" y="3627606"/>
                </a:cubicBezTo>
                <a:cubicBezTo>
                  <a:pt x="9016910" y="3627606"/>
                  <a:pt x="9002710" y="3622893"/>
                  <a:pt x="8992168" y="3613467"/>
                </a:cubicBezTo>
                <a:cubicBezTo>
                  <a:pt x="8981626" y="3604041"/>
                  <a:pt x="8976354" y="3591639"/>
                  <a:pt x="8976355" y="3576260"/>
                </a:cubicBezTo>
                <a:cubicBezTo>
                  <a:pt x="8976354" y="3542774"/>
                  <a:pt x="8998059" y="3523178"/>
                  <a:pt x="9041467" y="3517473"/>
                </a:cubicBezTo>
                <a:close/>
                <a:moveTo>
                  <a:pt x="7118980" y="3507427"/>
                </a:moveTo>
                <a:lnTo>
                  <a:pt x="7118980" y="3536821"/>
                </a:lnTo>
                <a:cubicBezTo>
                  <a:pt x="7118980" y="3562617"/>
                  <a:pt x="7111042" y="3584198"/>
                  <a:pt x="7095167" y="3601561"/>
                </a:cubicBezTo>
                <a:cubicBezTo>
                  <a:pt x="7079292" y="3618924"/>
                  <a:pt x="7059076" y="3627606"/>
                  <a:pt x="7034520" y="3627606"/>
                </a:cubicBezTo>
                <a:cubicBezTo>
                  <a:pt x="7016660" y="3627606"/>
                  <a:pt x="7002459" y="3622893"/>
                  <a:pt x="6991918" y="3613467"/>
                </a:cubicBezTo>
                <a:cubicBezTo>
                  <a:pt x="6981375" y="3604041"/>
                  <a:pt x="6976105" y="3591639"/>
                  <a:pt x="6976105" y="3576260"/>
                </a:cubicBezTo>
                <a:cubicBezTo>
                  <a:pt x="6976105" y="3542774"/>
                  <a:pt x="6997809" y="3523178"/>
                  <a:pt x="7041217" y="3517473"/>
                </a:cubicBezTo>
                <a:close/>
                <a:moveTo>
                  <a:pt x="9544730" y="3374598"/>
                </a:moveTo>
                <a:cubicBezTo>
                  <a:pt x="9603516" y="3374598"/>
                  <a:pt x="9632910" y="3412301"/>
                  <a:pt x="9632910" y="3487707"/>
                </a:cubicBezTo>
                <a:cubicBezTo>
                  <a:pt x="9632910" y="3530371"/>
                  <a:pt x="9624538" y="3563362"/>
                  <a:pt x="9607796" y="3586678"/>
                </a:cubicBezTo>
                <a:cubicBezTo>
                  <a:pt x="9591052" y="3609994"/>
                  <a:pt x="9567674" y="3621653"/>
                  <a:pt x="9537660" y="3621653"/>
                </a:cubicBezTo>
                <a:cubicBezTo>
                  <a:pt x="9512360" y="3621653"/>
                  <a:pt x="9491771" y="3612351"/>
                  <a:pt x="9475896" y="3593747"/>
                </a:cubicBezTo>
                <a:cubicBezTo>
                  <a:pt x="9460022" y="3575144"/>
                  <a:pt x="9452084" y="3551207"/>
                  <a:pt x="9452084" y="3521938"/>
                </a:cubicBezTo>
                <a:lnTo>
                  <a:pt x="9452084" y="3486219"/>
                </a:lnTo>
                <a:cubicBezTo>
                  <a:pt x="9452084" y="3453477"/>
                  <a:pt x="9460704" y="3426688"/>
                  <a:pt x="9477943" y="3405852"/>
                </a:cubicBezTo>
                <a:cubicBezTo>
                  <a:pt x="9495182" y="3385016"/>
                  <a:pt x="9517444" y="3374598"/>
                  <a:pt x="9544730" y="3374598"/>
                </a:cubicBezTo>
                <a:close/>
                <a:moveTo>
                  <a:pt x="8258929" y="3374598"/>
                </a:moveTo>
                <a:cubicBezTo>
                  <a:pt x="8283981" y="3374598"/>
                  <a:pt x="8304755" y="3383962"/>
                  <a:pt x="8321250" y="3402689"/>
                </a:cubicBezTo>
                <a:cubicBezTo>
                  <a:pt x="8337745" y="3421417"/>
                  <a:pt x="8345993" y="3444423"/>
                  <a:pt x="8345993" y="3471708"/>
                </a:cubicBezTo>
                <a:lnTo>
                  <a:pt x="8345993" y="3507799"/>
                </a:lnTo>
                <a:cubicBezTo>
                  <a:pt x="8345993" y="3541533"/>
                  <a:pt x="8337435" y="3568943"/>
                  <a:pt x="8320320" y="3590027"/>
                </a:cubicBezTo>
                <a:cubicBezTo>
                  <a:pt x="8303205" y="3611111"/>
                  <a:pt x="8281005" y="3621653"/>
                  <a:pt x="8253720" y="3621653"/>
                </a:cubicBezTo>
                <a:cubicBezTo>
                  <a:pt x="8226682" y="3621653"/>
                  <a:pt x="8204978" y="3611297"/>
                  <a:pt x="8188607" y="3590585"/>
                </a:cubicBezTo>
                <a:cubicBezTo>
                  <a:pt x="8172236" y="3569873"/>
                  <a:pt x="8164051" y="3541533"/>
                  <a:pt x="8164051" y="3505567"/>
                </a:cubicBezTo>
                <a:cubicBezTo>
                  <a:pt x="8164051" y="3464143"/>
                  <a:pt x="8172546" y="3431959"/>
                  <a:pt x="8189538" y="3409015"/>
                </a:cubicBezTo>
                <a:cubicBezTo>
                  <a:pt x="8206529" y="3386070"/>
                  <a:pt x="8229659" y="3374598"/>
                  <a:pt x="8258929" y="3374598"/>
                </a:cubicBezTo>
                <a:close/>
                <a:moveTo>
                  <a:pt x="7758941" y="3374598"/>
                </a:moveTo>
                <a:cubicBezTo>
                  <a:pt x="7823681" y="3374598"/>
                  <a:pt x="7856051" y="3414782"/>
                  <a:pt x="7856051" y="3495149"/>
                </a:cubicBezTo>
                <a:cubicBezTo>
                  <a:pt x="7856051" y="3579485"/>
                  <a:pt x="7823928" y="3621653"/>
                  <a:pt x="7759685" y="3621653"/>
                </a:cubicBezTo>
                <a:cubicBezTo>
                  <a:pt x="7692712" y="3621653"/>
                  <a:pt x="7659226" y="3580601"/>
                  <a:pt x="7659226" y="3498497"/>
                </a:cubicBezTo>
                <a:cubicBezTo>
                  <a:pt x="7659226" y="3459058"/>
                  <a:pt x="7667969" y="3428548"/>
                  <a:pt x="7685457" y="3406968"/>
                </a:cubicBezTo>
                <a:cubicBezTo>
                  <a:pt x="7702944" y="3385388"/>
                  <a:pt x="7727438" y="3374598"/>
                  <a:pt x="7758941" y="3374598"/>
                </a:cubicBezTo>
                <a:close/>
                <a:moveTo>
                  <a:pt x="6106205" y="3374598"/>
                </a:moveTo>
                <a:cubicBezTo>
                  <a:pt x="6164991" y="3374598"/>
                  <a:pt x="6194385" y="3412301"/>
                  <a:pt x="6194385" y="3487707"/>
                </a:cubicBezTo>
                <a:cubicBezTo>
                  <a:pt x="6194385" y="3530371"/>
                  <a:pt x="6186013" y="3563362"/>
                  <a:pt x="6169270" y="3586678"/>
                </a:cubicBezTo>
                <a:cubicBezTo>
                  <a:pt x="6152527" y="3609994"/>
                  <a:pt x="6129148" y="3621653"/>
                  <a:pt x="6099135" y="3621653"/>
                </a:cubicBezTo>
                <a:cubicBezTo>
                  <a:pt x="6073834" y="3621653"/>
                  <a:pt x="6053247" y="3612351"/>
                  <a:pt x="6037372" y="3593747"/>
                </a:cubicBezTo>
                <a:cubicBezTo>
                  <a:pt x="6021496" y="3575144"/>
                  <a:pt x="6013559" y="3551207"/>
                  <a:pt x="6013559" y="3521938"/>
                </a:cubicBezTo>
                <a:lnTo>
                  <a:pt x="6013559" y="3486219"/>
                </a:lnTo>
                <a:cubicBezTo>
                  <a:pt x="6013559" y="3453477"/>
                  <a:pt x="6022179" y="3426688"/>
                  <a:pt x="6039418" y="3405852"/>
                </a:cubicBezTo>
                <a:cubicBezTo>
                  <a:pt x="6056657" y="3385016"/>
                  <a:pt x="6078919" y="3374598"/>
                  <a:pt x="6106205" y="3374598"/>
                </a:cubicBezTo>
                <a:close/>
                <a:moveTo>
                  <a:pt x="3806066" y="3374598"/>
                </a:moveTo>
                <a:cubicBezTo>
                  <a:pt x="3870806" y="3374598"/>
                  <a:pt x="3903176" y="3414782"/>
                  <a:pt x="3903176" y="3495149"/>
                </a:cubicBezTo>
                <a:cubicBezTo>
                  <a:pt x="3903176" y="3579485"/>
                  <a:pt x="3871054" y="3621653"/>
                  <a:pt x="3806810" y="3621653"/>
                </a:cubicBezTo>
                <a:cubicBezTo>
                  <a:pt x="3739837" y="3621653"/>
                  <a:pt x="3706351" y="3580601"/>
                  <a:pt x="3706351" y="3498497"/>
                </a:cubicBezTo>
                <a:cubicBezTo>
                  <a:pt x="3706351" y="3459058"/>
                  <a:pt x="3715095" y="3428548"/>
                  <a:pt x="3732582" y="3406968"/>
                </a:cubicBezTo>
                <a:cubicBezTo>
                  <a:pt x="3750069" y="3385388"/>
                  <a:pt x="3774564" y="3374598"/>
                  <a:pt x="3806066" y="3374598"/>
                </a:cubicBezTo>
                <a:close/>
                <a:moveTo>
                  <a:pt x="5626159" y="3364552"/>
                </a:moveTo>
                <a:cubicBezTo>
                  <a:pt x="5676017" y="3364552"/>
                  <a:pt x="5700946" y="3395310"/>
                  <a:pt x="5700946" y="3456825"/>
                </a:cubicBezTo>
                <a:lnTo>
                  <a:pt x="5541699" y="3456825"/>
                </a:lnTo>
                <a:cubicBezTo>
                  <a:pt x="5545668" y="3429044"/>
                  <a:pt x="5555590" y="3406720"/>
                  <a:pt x="5571465" y="3389853"/>
                </a:cubicBezTo>
                <a:cubicBezTo>
                  <a:pt x="5587340" y="3372986"/>
                  <a:pt x="5605571" y="3364552"/>
                  <a:pt x="5626159" y="3364552"/>
                </a:cubicBezTo>
                <a:close/>
                <a:moveTo>
                  <a:pt x="4292659" y="3364552"/>
                </a:moveTo>
                <a:cubicBezTo>
                  <a:pt x="4342517" y="3364552"/>
                  <a:pt x="4367446" y="3395310"/>
                  <a:pt x="4367446" y="3456825"/>
                </a:cubicBezTo>
                <a:lnTo>
                  <a:pt x="4208199" y="3456825"/>
                </a:lnTo>
                <a:cubicBezTo>
                  <a:pt x="4212168" y="3429044"/>
                  <a:pt x="4222090" y="3406720"/>
                  <a:pt x="4237965" y="3389853"/>
                </a:cubicBezTo>
                <a:cubicBezTo>
                  <a:pt x="4253840" y="3372986"/>
                  <a:pt x="4272071" y="3364552"/>
                  <a:pt x="4292659" y="3364552"/>
                </a:cubicBezTo>
                <a:close/>
                <a:moveTo>
                  <a:pt x="2311460" y="3364552"/>
                </a:moveTo>
                <a:cubicBezTo>
                  <a:pt x="2361317" y="3364552"/>
                  <a:pt x="2386246" y="3395310"/>
                  <a:pt x="2386246" y="3456825"/>
                </a:cubicBezTo>
                <a:lnTo>
                  <a:pt x="2227000" y="3456825"/>
                </a:lnTo>
                <a:cubicBezTo>
                  <a:pt x="2230968" y="3429044"/>
                  <a:pt x="2240890" y="3406720"/>
                  <a:pt x="2256765" y="3389853"/>
                </a:cubicBezTo>
                <a:cubicBezTo>
                  <a:pt x="2272640" y="3372986"/>
                  <a:pt x="2290872" y="3364552"/>
                  <a:pt x="2311460" y="3364552"/>
                </a:cubicBezTo>
                <a:close/>
                <a:moveTo>
                  <a:pt x="10278452" y="3292370"/>
                </a:moveTo>
                <a:lnTo>
                  <a:pt x="10444768" y="3703136"/>
                </a:lnTo>
                <a:lnTo>
                  <a:pt x="10422071" y="3757086"/>
                </a:lnTo>
                <a:cubicBezTo>
                  <a:pt x="10408677" y="3788836"/>
                  <a:pt x="10385608" y="3804711"/>
                  <a:pt x="10352866" y="3804711"/>
                </a:cubicBezTo>
                <a:cubicBezTo>
                  <a:pt x="10333519" y="3804711"/>
                  <a:pt x="10315783" y="3800122"/>
                  <a:pt x="10299660" y="3790945"/>
                </a:cubicBezTo>
                <a:lnTo>
                  <a:pt x="10299660" y="3887311"/>
                </a:lnTo>
                <a:cubicBezTo>
                  <a:pt x="10316775" y="3893760"/>
                  <a:pt x="10340836" y="3896985"/>
                  <a:pt x="10371842" y="3896985"/>
                </a:cubicBezTo>
                <a:cubicBezTo>
                  <a:pt x="10450473" y="3896985"/>
                  <a:pt x="10509508" y="3844895"/>
                  <a:pt x="10548947" y="3740715"/>
                </a:cubicBezTo>
                <a:lnTo>
                  <a:pt x="10718611" y="3292370"/>
                </a:lnTo>
                <a:lnTo>
                  <a:pt x="10599549" y="3292370"/>
                </a:lnTo>
                <a:lnTo>
                  <a:pt x="10517321" y="3550959"/>
                </a:lnTo>
                <a:cubicBezTo>
                  <a:pt x="10510872" y="3572291"/>
                  <a:pt x="10506779" y="3589531"/>
                  <a:pt x="10505043" y="3602677"/>
                </a:cubicBezTo>
                <a:lnTo>
                  <a:pt x="10502811" y="3602677"/>
                </a:lnTo>
                <a:cubicBezTo>
                  <a:pt x="10500578" y="3583329"/>
                  <a:pt x="10496981" y="3565842"/>
                  <a:pt x="10492021" y="3550215"/>
                </a:cubicBezTo>
                <a:lnTo>
                  <a:pt x="10411653" y="3292370"/>
                </a:lnTo>
                <a:close/>
                <a:moveTo>
                  <a:pt x="8801705" y="3285301"/>
                </a:moveTo>
                <a:cubicBezTo>
                  <a:pt x="8749367" y="3285301"/>
                  <a:pt x="8713276" y="3313455"/>
                  <a:pt x="8693432" y="3369761"/>
                </a:cubicBezTo>
                <a:lnTo>
                  <a:pt x="8691944" y="3369761"/>
                </a:lnTo>
                <a:lnTo>
                  <a:pt x="8691944" y="3292370"/>
                </a:lnTo>
                <a:lnTo>
                  <a:pt x="8571766" y="3292370"/>
                </a:lnTo>
                <a:lnTo>
                  <a:pt x="8571766" y="3703880"/>
                </a:lnTo>
                <a:lnTo>
                  <a:pt x="8691944" y="3703880"/>
                </a:lnTo>
                <a:lnTo>
                  <a:pt x="8691944" y="3505939"/>
                </a:lnTo>
                <a:cubicBezTo>
                  <a:pt x="8691944" y="3469476"/>
                  <a:pt x="8699944" y="3440826"/>
                  <a:pt x="8715943" y="3419990"/>
                </a:cubicBezTo>
                <a:cubicBezTo>
                  <a:pt x="8731942" y="3399155"/>
                  <a:pt x="8753584" y="3388737"/>
                  <a:pt x="8780869" y="3388737"/>
                </a:cubicBezTo>
                <a:cubicBezTo>
                  <a:pt x="8801705" y="3388737"/>
                  <a:pt x="8819440" y="3392953"/>
                  <a:pt x="8834076" y="3401387"/>
                </a:cubicBezTo>
                <a:lnTo>
                  <a:pt x="8834076" y="3290138"/>
                </a:lnTo>
                <a:cubicBezTo>
                  <a:pt x="8826634" y="3286913"/>
                  <a:pt x="8815844" y="3285301"/>
                  <a:pt x="8801705" y="3285301"/>
                </a:cubicBezTo>
                <a:close/>
                <a:moveTo>
                  <a:pt x="3515330" y="3285301"/>
                </a:moveTo>
                <a:cubicBezTo>
                  <a:pt x="3462992" y="3285301"/>
                  <a:pt x="3426902" y="3313455"/>
                  <a:pt x="3407058" y="3369761"/>
                </a:cubicBezTo>
                <a:lnTo>
                  <a:pt x="3405570" y="3369761"/>
                </a:lnTo>
                <a:lnTo>
                  <a:pt x="3405570" y="3292370"/>
                </a:lnTo>
                <a:lnTo>
                  <a:pt x="3285391" y="3292370"/>
                </a:lnTo>
                <a:lnTo>
                  <a:pt x="3285391" y="3703880"/>
                </a:lnTo>
                <a:lnTo>
                  <a:pt x="3405570" y="3703880"/>
                </a:lnTo>
                <a:lnTo>
                  <a:pt x="3405570" y="3505939"/>
                </a:lnTo>
                <a:cubicBezTo>
                  <a:pt x="3405569" y="3469476"/>
                  <a:pt x="3413569" y="3440826"/>
                  <a:pt x="3429568" y="3419990"/>
                </a:cubicBezTo>
                <a:cubicBezTo>
                  <a:pt x="3445567" y="3399155"/>
                  <a:pt x="3467209" y="3388737"/>
                  <a:pt x="3494494" y="3388737"/>
                </a:cubicBezTo>
                <a:cubicBezTo>
                  <a:pt x="3515330" y="3388737"/>
                  <a:pt x="3533066" y="3392953"/>
                  <a:pt x="3547700" y="3401387"/>
                </a:cubicBezTo>
                <a:lnTo>
                  <a:pt x="3547700" y="3290138"/>
                </a:lnTo>
                <a:cubicBezTo>
                  <a:pt x="3540259" y="3286913"/>
                  <a:pt x="3529469" y="3285301"/>
                  <a:pt x="3515330" y="3285301"/>
                </a:cubicBezTo>
                <a:close/>
                <a:moveTo>
                  <a:pt x="9589006" y="3282324"/>
                </a:moveTo>
                <a:cubicBezTo>
                  <a:pt x="9531459" y="3282324"/>
                  <a:pt x="9486934" y="3306633"/>
                  <a:pt x="9455432" y="3355250"/>
                </a:cubicBezTo>
                <a:lnTo>
                  <a:pt x="9453944" y="3355250"/>
                </a:lnTo>
                <a:lnTo>
                  <a:pt x="9453944" y="3292370"/>
                </a:lnTo>
                <a:lnTo>
                  <a:pt x="9333766" y="3292370"/>
                </a:lnTo>
                <a:lnTo>
                  <a:pt x="9333766" y="3893264"/>
                </a:lnTo>
                <a:lnTo>
                  <a:pt x="9453944" y="3893264"/>
                </a:lnTo>
                <a:lnTo>
                  <a:pt x="9453944" y="3654395"/>
                </a:lnTo>
                <a:lnTo>
                  <a:pt x="9455432" y="3654395"/>
                </a:lnTo>
                <a:cubicBezTo>
                  <a:pt x="9481478" y="3694082"/>
                  <a:pt x="9519676" y="3713926"/>
                  <a:pt x="9570030" y="3713926"/>
                </a:cubicBezTo>
                <a:cubicBezTo>
                  <a:pt x="9625592" y="3713926"/>
                  <a:pt x="9670490" y="3693214"/>
                  <a:pt x="9704720" y="3651790"/>
                </a:cubicBezTo>
                <a:cubicBezTo>
                  <a:pt x="9738950" y="3610366"/>
                  <a:pt x="9756065" y="3555300"/>
                  <a:pt x="9756065" y="3486591"/>
                </a:cubicBezTo>
                <a:cubicBezTo>
                  <a:pt x="9756065" y="3423587"/>
                  <a:pt x="9741307" y="3373792"/>
                  <a:pt x="9711789" y="3337205"/>
                </a:cubicBezTo>
                <a:cubicBezTo>
                  <a:pt x="9682271" y="3300618"/>
                  <a:pt x="9641344" y="3282324"/>
                  <a:pt x="9589006" y="3282324"/>
                </a:cubicBezTo>
                <a:close/>
                <a:moveTo>
                  <a:pt x="9060071" y="3282324"/>
                </a:moveTo>
                <a:cubicBezTo>
                  <a:pt x="9037995" y="3282324"/>
                  <a:pt x="9011392" y="3285549"/>
                  <a:pt x="8980262" y="3291998"/>
                </a:cubicBezTo>
                <a:cubicBezTo>
                  <a:pt x="8949132" y="3298448"/>
                  <a:pt x="8924265" y="3306881"/>
                  <a:pt x="8905662" y="3317299"/>
                </a:cubicBezTo>
                <a:lnTo>
                  <a:pt x="8905662" y="3409945"/>
                </a:lnTo>
                <a:cubicBezTo>
                  <a:pt x="8949070" y="3380179"/>
                  <a:pt x="8995330" y="3365296"/>
                  <a:pt x="9044444" y="3365296"/>
                </a:cubicBezTo>
                <a:cubicBezTo>
                  <a:pt x="9094300" y="3365296"/>
                  <a:pt x="9119230" y="3389233"/>
                  <a:pt x="9119230" y="3437106"/>
                </a:cubicBezTo>
                <a:lnTo>
                  <a:pt x="9006120" y="3452361"/>
                </a:lnTo>
                <a:cubicBezTo>
                  <a:pt x="8912111" y="3465259"/>
                  <a:pt x="8865106" y="3511148"/>
                  <a:pt x="8865106" y="3590027"/>
                </a:cubicBezTo>
                <a:cubicBezTo>
                  <a:pt x="8865106" y="3628226"/>
                  <a:pt x="8876826" y="3658426"/>
                  <a:pt x="8900266" y="3680626"/>
                </a:cubicBezTo>
                <a:cubicBezTo>
                  <a:pt x="8923707" y="3702826"/>
                  <a:pt x="8954900" y="3713926"/>
                  <a:pt x="8993842" y="3713926"/>
                </a:cubicBezTo>
                <a:cubicBezTo>
                  <a:pt x="9047917" y="3713926"/>
                  <a:pt x="9088968" y="3690610"/>
                  <a:pt x="9116998" y="3643977"/>
                </a:cubicBezTo>
                <a:lnTo>
                  <a:pt x="9118486" y="3643977"/>
                </a:lnTo>
                <a:lnTo>
                  <a:pt x="9118486" y="3703880"/>
                </a:lnTo>
                <a:lnTo>
                  <a:pt x="9232712" y="3703880"/>
                </a:lnTo>
                <a:lnTo>
                  <a:pt x="9232712" y="3455337"/>
                </a:lnTo>
                <a:cubicBezTo>
                  <a:pt x="9232711" y="3339995"/>
                  <a:pt x="9175164" y="3282324"/>
                  <a:pt x="9060071" y="3282324"/>
                </a:cubicBezTo>
                <a:close/>
                <a:moveTo>
                  <a:pt x="8229163" y="3282324"/>
                </a:moveTo>
                <a:cubicBezTo>
                  <a:pt x="8173352" y="3282324"/>
                  <a:pt x="8128270" y="3302975"/>
                  <a:pt x="8093915" y="3344274"/>
                </a:cubicBezTo>
                <a:cubicBezTo>
                  <a:pt x="8059561" y="3385574"/>
                  <a:pt x="8042384" y="3440826"/>
                  <a:pt x="8042384" y="3510032"/>
                </a:cubicBezTo>
                <a:cubicBezTo>
                  <a:pt x="8042384" y="3572043"/>
                  <a:pt x="8057948" y="3621529"/>
                  <a:pt x="8089079" y="3658488"/>
                </a:cubicBezTo>
                <a:cubicBezTo>
                  <a:pt x="8120209" y="3695447"/>
                  <a:pt x="8161694" y="3713926"/>
                  <a:pt x="8213536" y="3713926"/>
                </a:cubicBezTo>
                <a:cubicBezTo>
                  <a:pt x="8270835" y="3713926"/>
                  <a:pt x="8313995" y="3690486"/>
                  <a:pt x="8343017" y="3643605"/>
                </a:cubicBezTo>
                <a:lnTo>
                  <a:pt x="8344877" y="3643605"/>
                </a:lnTo>
                <a:lnTo>
                  <a:pt x="8344877" y="3677835"/>
                </a:lnTo>
                <a:cubicBezTo>
                  <a:pt x="8344877" y="3718515"/>
                  <a:pt x="8332785" y="3750327"/>
                  <a:pt x="8308600" y="3773271"/>
                </a:cubicBezTo>
                <a:cubicBezTo>
                  <a:pt x="8284415" y="3796216"/>
                  <a:pt x="8250867" y="3807688"/>
                  <a:pt x="8207955" y="3807688"/>
                </a:cubicBezTo>
                <a:cubicBezTo>
                  <a:pt x="8164547" y="3807688"/>
                  <a:pt x="8121511" y="3795285"/>
                  <a:pt x="8078847" y="3770481"/>
                </a:cubicBezTo>
                <a:lnTo>
                  <a:pt x="8078847" y="3873172"/>
                </a:lnTo>
                <a:cubicBezTo>
                  <a:pt x="8111589" y="3889047"/>
                  <a:pt x="8155741" y="3896985"/>
                  <a:pt x="8211304" y="3896985"/>
                </a:cubicBezTo>
                <a:cubicBezTo>
                  <a:pt x="8293159" y="3896985"/>
                  <a:pt x="8355853" y="3876335"/>
                  <a:pt x="8399385" y="3835035"/>
                </a:cubicBezTo>
                <a:cubicBezTo>
                  <a:pt x="8442917" y="3793735"/>
                  <a:pt x="8464684" y="3734886"/>
                  <a:pt x="8464684" y="3658488"/>
                </a:cubicBezTo>
                <a:lnTo>
                  <a:pt x="8464684" y="3292370"/>
                </a:lnTo>
                <a:lnTo>
                  <a:pt x="8344877" y="3292370"/>
                </a:lnTo>
                <a:lnTo>
                  <a:pt x="8344877" y="3341484"/>
                </a:lnTo>
                <a:lnTo>
                  <a:pt x="8343017" y="3341484"/>
                </a:lnTo>
                <a:cubicBezTo>
                  <a:pt x="8317716" y="3302044"/>
                  <a:pt x="8279765" y="3282324"/>
                  <a:pt x="8229163" y="3282324"/>
                </a:cubicBezTo>
                <a:close/>
                <a:moveTo>
                  <a:pt x="7761917" y="3282324"/>
                </a:moveTo>
                <a:cubicBezTo>
                  <a:pt x="7693456" y="3282324"/>
                  <a:pt x="7638948" y="3301672"/>
                  <a:pt x="7598392" y="3340367"/>
                </a:cubicBezTo>
                <a:cubicBezTo>
                  <a:pt x="7557837" y="3379063"/>
                  <a:pt x="7537559" y="3432269"/>
                  <a:pt x="7537559" y="3499986"/>
                </a:cubicBezTo>
                <a:cubicBezTo>
                  <a:pt x="7537559" y="3565966"/>
                  <a:pt x="7557216" y="3618118"/>
                  <a:pt x="7596532" y="3656441"/>
                </a:cubicBezTo>
                <a:cubicBezTo>
                  <a:pt x="7635847" y="3694764"/>
                  <a:pt x="7688991" y="3713926"/>
                  <a:pt x="7755964" y="3713926"/>
                </a:cubicBezTo>
                <a:cubicBezTo>
                  <a:pt x="7824176" y="3713926"/>
                  <a:pt x="7878251" y="3693958"/>
                  <a:pt x="7918187" y="3654023"/>
                </a:cubicBezTo>
                <a:cubicBezTo>
                  <a:pt x="7958121" y="3614087"/>
                  <a:pt x="7978090" y="3560385"/>
                  <a:pt x="7978090" y="3492916"/>
                </a:cubicBezTo>
                <a:cubicBezTo>
                  <a:pt x="7978090" y="3428672"/>
                  <a:pt x="7958618" y="3377512"/>
                  <a:pt x="7919675" y="3339437"/>
                </a:cubicBezTo>
                <a:cubicBezTo>
                  <a:pt x="7880731" y="3301362"/>
                  <a:pt x="7828146" y="3282324"/>
                  <a:pt x="7761917" y="3282324"/>
                </a:cubicBezTo>
                <a:close/>
                <a:moveTo>
                  <a:pt x="7059820" y="3282324"/>
                </a:moveTo>
                <a:cubicBezTo>
                  <a:pt x="7037744" y="3282324"/>
                  <a:pt x="7011141" y="3285549"/>
                  <a:pt x="6980011" y="3291998"/>
                </a:cubicBezTo>
                <a:cubicBezTo>
                  <a:pt x="6948881" y="3298448"/>
                  <a:pt x="6924014" y="3306881"/>
                  <a:pt x="6905411" y="3317299"/>
                </a:cubicBezTo>
                <a:lnTo>
                  <a:pt x="6905411" y="3409945"/>
                </a:lnTo>
                <a:cubicBezTo>
                  <a:pt x="6948819" y="3380179"/>
                  <a:pt x="6995080" y="3365296"/>
                  <a:pt x="7044193" y="3365296"/>
                </a:cubicBezTo>
                <a:cubicBezTo>
                  <a:pt x="7094051" y="3365296"/>
                  <a:pt x="7118980" y="3389233"/>
                  <a:pt x="7118980" y="3437106"/>
                </a:cubicBezTo>
                <a:lnTo>
                  <a:pt x="7005870" y="3452361"/>
                </a:lnTo>
                <a:cubicBezTo>
                  <a:pt x="6911860" y="3465259"/>
                  <a:pt x="6864856" y="3511148"/>
                  <a:pt x="6864856" y="3590027"/>
                </a:cubicBezTo>
                <a:cubicBezTo>
                  <a:pt x="6864856" y="3628226"/>
                  <a:pt x="6876576" y="3658426"/>
                  <a:pt x="6900016" y="3680626"/>
                </a:cubicBezTo>
                <a:cubicBezTo>
                  <a:pt x="6923457" y="3702826"/>
                  <a:pt x="6954648" y="3713926"/>
                  <a:pt x="6993592" y="3713926"/>
                </a:cubicBezTo>
                <a:cubicBezTo>
                  <a:pt x="7047666" y="3713926"/>
                  <a:pt x="7088718" y="3690610"/>
                  <a:pt x="7116747" y="3643977"/>
                </a:cubicBezTo>
                <a:lnTo>
                  <a:pt x="7118235" y="3643977"/>
                </a:lnTo>
                <a:lnTo>
                  <a:pt x="7118235" y="3703880"/>
                </a:lnTo>
                <a:lnTo>
                  <a:pt x="7232461" y="3703880"/>
                </a:lnTo>
                <a:lnTo>
                  <a:pt x="7232461" y="3455337"/>
                </a:lnTo>
                <a:cubicBezTo>
                  <a:pt x="7232460" y="3339995"/>
                  <a:pt x="7174913" y="3282324"/>
                  <a:pt x="7059820" y="3282324"/>
                </a:cubicBezTo>
                <a:close/>
                <a:moveTo>
                  <a:pt x="6150481" y="3282324"/>
                </a:moveTo>
                <a:cubicBezTo>
                  <a:pt x="6092934" y="3282324"/>
                  <a:pt x="6048409" y="3306633"/>
                  <a:pt x="6016908" y="3355250"/>
                </a:cubicBezTo>
                <a:lnTo>
                  <a:pt x="6015420" y="3355250"/>
                </a:lnTo>
                <a:lnTo>
                  <a:pt x="6015420" y="3292370"/>
                </a:lnTo>
                <a:lnTo>
                  <a:pt x="5895241" y="3292370"/>
                </a:lnTo>
                <a:lnTo>
                  <a:pt x="5895241" y="3893264"/>
                </a:lnTo>
                <a:lnTo>
                  <a:pt x="6015420" y="3893264"/>
                </a:lnTo>
                <a:lnTo>
                  <a:pt x="6015420" y="3654395"/>
                </a:lnTo>
                <a:lnTo>
                  <a:pt x="6016908" y="3654395"/>
                </a:lnTo>
                <a:cubicBezTo>
                  <a:pt x="6042953" y="3694082"/>
                  <a:pt x="6081151" y="3713926"/>
                  <a:pt x="6131505" y="3713926"/>
                </a:cubicBezTo>
                <a:cubicBezTo>
                  <a:pt x="6187068" y="3713926"/>
                  <a:pt x="6231964" y="3693214"/>
                  <a:pt x="6266194" y="3651790"/>
                </a:cubicBezTo>
                <a:cubicBezTo>
                  <a:pt x="6300425" y="3610366"/>
                  <a:pt x="6317540" y="3555300"/>
                  <a:pt x="6317540" y="3486591"/>
                </a:cubicBezTo>
                <a:cubicBezTo>
                  <a:pt x="6317540" y="3423587"/>
                  <a:pt x="6302781" y="3373792"/>
                  <a:pt x="6273264" y="3337205"/>
                </a:cubicBezTo>
                <a:cubicBezTo>
                  <a:pt x="6243746" y="3300618"/>
                  <a:pt x="6202818" y="3282324"/>
                  <a:pt x="6150481" y="3282324"/>
                </a:cubicBezTo>
                <a:close/>
                <a:moveTo>
                  <a:pt x="5626904" y="3282324"/>
                </a:moveTo>
                <a:cubicBezTo>
                  <a:pt x="5568365" y="3282324"/>
                  <a:pt x="5519748" y="3302850"/>
                  <a:pt x="5481053" y="3343902"/>
                </a:cubicBezTo>
                <a:cubicBezTo>
                  <a:pt x="5442357" y="3384954"/>
                  <a:pt x="5423009" y="3438346"/>
                  <a:pt x="5423009" y="3504078"/>
                </a:cubicBezTo>
                <a:cubicBezTo>
                  <a:pt x="5423009" y="3570059"/>
                  <a:pt x="5441178" y="3621529"/>
                  <a:pt x="5477517" y="3658488"/>
                </a:cubicBezTo>
                <a:cubicBezTo>
                  <a:pt x="5513856" y="3695447"/>
                  <a:pt x="5564768" y="3713926"/>
                  <a:pt x="5630253" y="3713926"/>
                </a:cubicBezTo>
                <a:cubicBezTo>
                  <a:pt x="5691024" y="3713926"/>
                  <a:pt x="5740137" y="3703384"/>
                  <a:pt x="5777592" y="3682300"/>
                </a:cubicBezTo>
                <a:lnTo>
                  <a:pt x="5777592" y="3594119"/>
                </a:lnTo>
                <a:cubicBezTo>
                  <a:pt x="5742866" y="3616444"/>
                  <a:pt x="5702806" y="3627606"/>
                  <a:pt x="5657414" y="3627606"/>
                </a:cubicBezTo>
                <a:cubicBezTo>
                  <a:pt x="5584735" y="3627606"/>
                  <a:pt x="5546288" y="3595732"/>
                  <a:pt x="5542072" y="3531984"/>
                </a:cubicBezTo>
                <a:lnTo>
                  <a:pt x="5812939" y="3531984"/>
                </a:lnTo>
                <a:lnTo>
                  <a:pt x="5812939" y="3481010"/>
                </a:lnTo>
                <a:cubicBezTo>
                  <a:pt x="5812938" y="3419246"/>
                  <a:pt x="5796505" y="3370691"/>
                  <a:pt x="5763640" y="3335344"/>
                </a:cubicBezTo>
                <a:cubicBezTo>
                  <a:pt x="5730774" y="3299998"/>
                  <a:pt x="5685195" y="3282324"/>
                  <a:pt x="5626904" y="3282324"/>
                </a:cubicBezTo>
                <a:close/>
                <a:moveTo>
                  <a:pt x="5261679" y="3282324"/>
                </a:moveTo>
                <a:cubicBezTo>
                  <a:pt x="5192226" y="3282324"/>
                  <a:pt x="5136664" y="3302478"/>
                  <a:pt x="5094992" y="3342786"/>
                </a:cubicBezTo>
                <a:cubicBezTo>
                  <a:pt x="5053320" y="3383094"/>
                  <a:pt x="5032484" y="3438222"/>
                  <a:pt x="5032484" y="3508171"/>
                </a:cubicBezTo>
                <a:cubicBezTo>
                  <a:pt x="5032484" y="3568943"/>
                  <a:pt x="5051832" y="3618428"/>
                  <a:pt x="5090527" y="3656627"/>
                </a:cubicBezTo>
                <a:cubicBezTo>
                  <a:pt x="5129222" y="3694826"/>
                  <a:pt x="5179948" y="3713926"/>
                  <a:pt x="5242704" y="3713926"/>
                </a:cubicBezTo>
                <a:cubicBezTo>
                  <a:pt x="5295786" y="3713926"/>
                  <a:pt x="5336714" y="3705492"/>
                  <a:pt x="5365487" y="3688625"/>
                </a:cubicBezTo>
                <a:lnTo>
                  <a:pt x="5365487" y="3591143"/>
                </a:lnTo>
                <a:cubicBezTo>
                  <a:pt x="5334977" y="3611483"/>
                  <a:pt x="5303723" y="3621653"/>
                  <a:pt x="5271725" y="3621653"/>
                </a:cubicBezTo>
                <a:cubicBezTo>
                  <a:pt x="5235510" y="3621653"/>
                  <a:pt x="5206861" y="3610801"/>
                  <a:pt x="5185777" y="3589096"/>
                </a:cubicBezTo>
                <a:cubicBezTo>
                  <a:pt x="5164693" y="3567392"/>
                  <a:pt x="5154151" y="3537689"/>
                  <a:pt x="5154151" y="3499986"/>
                </a:cubicBezTo>
                <a:cubicBezTo>
                  <a:pt x="5154151" y="3461042"/>
                  <a:pt x="5165251" y="3430408"/>
                  <a:pt x="5187451" y="3408084"/>
                </a:cubicBezTo>
                <a:cubicBezTo>
                  <a:pt x="5209651" y="3385760"/>
                  <a:pt x="5239107" y="3374598"/>
                  <a:pt x="5275818" y="3374598"/>
                </a:cubicBezTo>
                <a:cubicBezTo>
                  <a:pt x="5308313" y="3374598"/>
                  <a:pt x="5338325" y="3384644"/>
                  <a:pt x="5365859" y="3404736"/>
                </a:cubicBezTo>
                <a:lnTo>
                  <a:pt x="5365859" y="3301672"/>
                </a:lnTo>
                <a:cubicBezTo>
                  <a:pt x="5343286" y="3288774"/>
                  <a:pt x="5308560" y="3282324"/>
                  <a:pt x="5261679" y="3282324"/>
                </a:cubicBezTo>
                <a:close/>
                <a:moveTo>
                  <a:pt x="4815865" y="3282324"/>
                </a:moveTo>
                <a:cubicBezTo>
                  <a:pt x="4757573" y="3282324"/>
                  <a:pt x="4713421" y="3307501"/>
                  <a:pt x="4683408" y="3357855"/>
                </a:cubicBezTo>
                <a:lnTo>
                  <a:pt x="4681919" y="3357855"/>
                </a:lnTo>
                <a:lnTo>
                  <a:pt x="4681919" y="3292370"/>
                </a:lnTo>
                <a:lnTo>
                  <a:pt x="4561741" y="3292370"/>
                </a:lnTo>
                <a:lnTo>
                  <a:pt x="4561741" y="3703880"/>
                </a:lnTo>
                <a:lnTo>
                  <a:pt x="4681919" y="3703880"/>
                </a:lnTo>
                <a:lnTo>
                  <a:pt x="4681919" y="3469104"/>
                </a:lnTo>
                <a:cubicBezTo>
                  <a:pt x="4681919" y="3441571"/>
                  <a:pt x="4689485" y="3418936"/>
                  <a:pt x="4704616" y="3401201"/>
                </a:cubicBezTo>
                <a:cubicBezTo>
                  <a:pt x="4719747" y="3383466"/>
                  <a:pt x="4738722" y="3374598"/>
                  <a:pt x="4761542" y="3374598"/>
                </a:cubicBezTo>
                <a:cubicBezTo>
                  <a:pt x="4809415" y="3374598"/>
                  <a:pt x="4833352" y="3407836"/>
                  <a:pt x="4833352" y="3474313"/>
                </a:cubicBezTo>
                <a:lnTo>
                  <a:pt x="4833352" y="3703880"/>
                </a:lnTo>
                <a:lnTo>
                  <a:pt x="4952786" y="3703880"/>
                </a:lnTo>
                <a:lnTo>
                  <a:pt x="4952786" y="3451989"/>
                </a:lnTo>
                <a:cubicBezTo>
                  <a:pt x="4952786" y="3338879"/>
                  <a:pt x="4907146" y="3282324"/>
                  <a:pt x="4815865" y="3282324"/>
                </a:cubicBezTo>
                <a:close/>
                <a:moveTo>
                  <a:pt x="4293404" y="3282324"/>
                </a:moveTo>
                <a:cubicBezTo>
                  <a:pt x="4234864" y="3282324"/>
                  <a:pt x="4186247" y="3302850"/>
                  <a:pt x="4147552" y="3343902"/>
                </a:cubicBezTo>
                <a:cubicBezTo>
                  <a:pt x="4108856" y="3384954"/>
                  <a:pt x="4089509" y="3438346"/>
                  <a:pt x="4089509" y="3504078"/>
                </a:cubicBezTo>
                <a:cubicBezTo>
                  <a:pt x="4089509" y="3570059"/>
                  <a:pt x="4107678" y="3621529"/>
                  <a:pt x="4144017" y="3658488"/>
                </a:cubicBezTo>
                <a:cubicBezTo>
                  <a:pt x="4180356" y="3695447"/>
                  <a:pt x="4231268" y="3713926"/>
                  <a:pt x="4296753" y="3713926"/>
                </a:cubicBezTo>
                <a:cubicBezTo>
                  <a:pt x="4357524" y="3713926"/>
                  <a:pt x="4406637" y="3703384"/>
                  <a:pt x="4444092" y="3682300"/>
                </a:cubicBezTo>
                <a:lnTo>
                  <a:pt x="4444092" y="3594119"/>
                </a:lnTo>
                <a:cubicBezTo>
                  <a:pt x="4409365" y="3616444"/>
                  <a:pt x="4369306" y="3627606"/>
                  <a:pt x="4323913" y="3627606"/>
                </a:cubicBezTo>
                <a:cubicBezTo>
                  <a:pt x="4251235" y="3627606"/>
                  <a:pt x="4212788" y="3595732"/>
                  <a:pt x="4208571" y="3531984"/>
                </a:cubicBezTo>
                <a:lnTo>
                  <a:pt x="4479439" y="3531984"/>
                </a:lnTo>
                <a:lnTo>
                  <a:pt x="4479439" y="3481010"/>
                </a:lnTo>
                <a:cubicBezTo>
                  <a:pt x="4479439" y="3419246"/>
                  <a:pt x="4463005" y="3370691"/>
                  <a:pt x="4430139" y="3335344"/>
                </a:cubicBezTo>
                <a:cubicBezTo>
                  <a:pt x="4397273" y="3299998"/>
                  <a:pt x="4351694" y="3282324"/>
                  <a:pt x="4293404" y="3282324"/>
                </a:cubicBezTo>
                <a:close/>
                <a:moveTo>
                  <a:pt x="3809043" y="3282324"/>
                </a:moveTo>
                <a:cubicBezTo>
                  <a:pt x="3740582" y="3282324"/>
                  <a:pt x="3686073" y="3301672"/>
                  <a:pt x="3645518" y="3340367"/>
                </a:cubicBezTo>
                <a:cubicBezTo>
                  <a:pt x="3604962" y="3379063"/>
                  <a:pt x="3584684" y="3432269"/>
                  <a:pt x="3584684" y="3499986"/>
                </a:cubicBezTo>
                <a:cubicBezTo>
                  <a:pt x="3584684" y="3565966"/>
                  <a:pt x="3604342" y="3618118"/>
                  <a:pt x="3643657" y="3656441"/>
                </a:cubicBezTo>
                <a:cubicBezTo>
                  <a:pt x="3682973" y="3694764"/>
                  <a:pt x="3736117" y="3713926"/>
                  <a:pt x="3803089" y="3713926"/>
                </a:cubicBezTo>
                <a:cubicBezTo>
                  <a:pt x="3871302" y="3713926"/>
                  <a:pt x="3925376" y="3693958"/>
                  <a:pt x="3965312" y="3654023"/>
                </a:cubicBezTo>
                <a:cubicBezTo>
                  <a:pt x="4005247" y="3614087"/>
                  <a:pt x="4025215" y="3560385"/>
                  <a:pt x="4025215" y="3492916"/>
                </a:cubicBezTo>
                <a:cubicBezTo>
                  <a:pt x="4025215" y="3428672"/>
                  <a:pt x="4005744" y="3377512"/>
                  <a:pt x="3966801" y="3339437"/>
                </a:cubicBezTo>
                <a:cubicBezTo>
                  <a:pt x="3927857" y="3301362"/>
                  <a:pt x="3875271" y="3282324"/>
                  <a:pt x="3809043" y="3282324"/>
                </a:cubicBezTo>
                <a:close/>
                <a:moveTo>
                  <a:pt x="2785180" y="3282324"/>
                </a:moveTo>
                <a:cubicBezTo>
                  <a:pt x="2715726" y="3282324"/>
                  <a:pt x="2660164" y="3302478"/>
                  <a:pt x="2618492" y="3342786"/>
                </a:cubicBezTo>
                <a:cubicBezTo>
                  <a:pt x="2576820" y="3383094"/>
                  <a:pt x="2555984" y="3438222"/>
                  <a:pt x="2555984" y="3508171"/>
                </a:cubicBezTo>
                <a:cubicBezTo>
                  <a:pt x="2555984" y="3568943"/>
                  <a:pt x="2575332" y="3618428"/>
                  <a:pt x="2614027" y="3656627"/>
                </a:cubicBezTo>
                <a:cubicBezTo>
                  <a:pt x="2652722" y="3694826"/>
                  <a:pt x="2703448" y="3713926"/>
                  <a:pt x="2766204" y="3713926"/>
                </a:cubicBezTo>
                <a:cubicBezTo>
                  <a:pt x="2819286" y="3713926"/>
                  <a:pt x="2860214" y="3705492"/>
                  <a:pt x="2888987" y="3688625"/>
                </a:cubicBezTo>
                <a:lnTo>
                  <a:pt x="2888987" y="3591143"/>
                </a:lnTo>
                <a:cubicBezTo>
                  <a:pt x="2858477" y="3611483"/>
                  <a:pt x="2827223" y="3621653"/>
                  <a:pt x="2795225" y="3621653"/>
                </a:cubicBezTo>
                <a:cubicBezTo>
                  <a:pt x="2759011" y="3621653"/>
                  <a:pt x="2730361" y="3610801"/>
                  <a:pt x="2709277" y="3589096"/>
                </a:cubicBezTo>
                <a:cubicBezTo>
                  <a:pt x="2688193" y="3567392"/>
                  <a:pt x="2677651" y="3537689"/>
                  <a:pt x="2677651" y="3499986"/>
                </a:cubicBezTo>
                <a:cubicBezTo>
                  <a:pt x="2677651" y="3461042"/>
                  <a:pt x="2688751" y="3430408"/>
                  <a:pt x="2710951" y="3408084"/>
                </a:cubicBezTo>
                <a:cubicBezTo>
                  <a:pt x="2733152" y="3385760"/>
                  <a:pt x="2762607" y="3374598"/>
                  <a:pt x="2799318" y="3374598"/>
                </a:cubicBezTo>
                <a:cubicBezTo>
                  <a:pt x="2831812" y="3374598"/>
                  <a:pt x="2861826" y="3384644"/>
                  <a:pt x="2889359" y="3404736"/>
                </a:cubicBezTo>
                <a:lnTo>
                  <a:pt x="2889359" y="3301672"/>
                </a:lnTo>
                <a:cubicBezTo>
                  <a:pt x="2866787" y="3288774"/>
                  <a:pt x="2832060" y="3282324"/>
                  <a:pt x="2785180" y="3282324"/>
                </a:cubicBezTo>
                <a:close/>
                <a:moveTo>
                  <a:pt x="2312204" y="3282324"/>
                </a:moveTo>
                <a:cubicBezTo>
                  <a:pt x="2253664" y="3282324"/>
                  <a:pt x="2205048" y="3302850"/>
                  <a:pt x="2166352" y="3343902"/>
                </a:cubicBezTo>
                <a:cubicBezTo>
                  <a:pt x="2127657" y="3384954"/>
                  <a:pt x="2108309" y="3438346"/>
                  <a:pt x="2108309" y="3504078"/>
                </a:cubicBezTo>
                <a:cubicBezTo>
                  <a:pt x="2108309" y="3570059"/>
                  <a:pt x="2126479" y="3621529"/>
                  <a:pt x="2162818" y="3658488"/>
                </a:cubicBezTo>
                <a:cubicBezTo>
                  <a:pt x="2199156" y="3695447"/>
                  <a:pt x="2250068" y="3713926"/>
                  <a:pt x="2315552" y="3713926"/>
                </a:cubicBezTo>
                <a:cubicBezTo>
                  <a:pt x="2376324" y="3713926"/>
                  <a:pt x="2425437" y="3703384"/>
                  <a:pt x="2462892" y="3682300"/>
                </a:cubicBezTo>
                <a:lnTo>
                  <a:pt x="2462892" y="3594119"/>
                </a:lnTo>
                <a:cubicBezTo>
                  <a:pt x="2428165" y="3616444"/>
                  <a:pt x="2388106" y="3627606"/>
                  <a:pt x="2342713" y="3627606"/>
                </a:cubicBezTo>
                <a:cubicBezTo>
                  <a:pt x="2270036" y="3627606"/>
                  <a:pt x="2231588" y="3595732"/>
                  <a:pt x="2227372" y="3531984"/>
                </a:cubicBezTo>
                <a:lnTo>
                  <a:pt x="2498239" y="3531984"/>
                </a:lnTo>
                <a:lnTo>
                  <a:pt x="2498239" y="3481010"/>
                </a:lnTo>
                <a:cubicBezTo>
                  <a:pt x="2498239" y="3419246"/>
                  <a:pt x="2481806" y="3370691"/>
                  <a:pt x="2448939" y="3335344"/>
                </a:cubicBezTo>
                <a:cubicBezTo>
                  <a:pt x="2416073" y="3299998"/>
                  <a:pt x="2370495" y="3282324"/>
                  <a:pt x="2312204" y="3282324"/>
                </a:cubicBezTo>
                <a:close/>
                <a:moveTo>
                  <a:pt x="3119522" y="3167727"/>
                </a:moveTo>
                <a:lnTo>
                  <a:pt x="3000087" y="3201957"/>
                </a:lnTo>
                <a:lnTo>
                  <a:pt x="3000087" y="3292370"/>
                </a:lnTo>
                <a:lnTo>
                  <a:pt x="2932371" y="3292370"/>
                </a:lnTo>
                <a:lnTo>
                  <a:pt x="2932371" y="3382039"/>
                </a:lnTo>
                <a:lnTo>
                  <a:pt x="3000087" y="3382039"/>
                </a:lnTo>
                <a:lnTo>
                  <a:pt x="3000087" y="3576260"/>
                </a:lnTo>
                <a:cubicBezTo>
                  <a:pt x="3000087" y="3668037"/>
                  <a:pt x="3043744" y="3713926"/>
                  <a:pt x="3131056" y="3713926"/>
                </a:cubicBezTo>
                <a:cubicBezTo>
                  <a:pt x="3167767" y="3713926"/>
                  <a:pt x="3195176" y="3708965"/>
                  <a:pt x="3213284" y="3699043"/>
                </a:cubicBezTo>
                <a:lnTo>
                  <a:pt x="3213284" y="3609374"/>
                </a:lnTo>
                <a:cubicBezTo>
                  <a:pt x="3198897" y="3617312"/>
                  <a:pt x="3185006" y="3621281"/>
                  <a:pt x="3171612" y="3621281"/>
                </a:cubicBezTo>
                <a:cubicBezTo>
                  <a:pt x="3136885" y="3621281"/>
                  <a:pt x="3119522" y="3599328"/>
                  <a:pt x="3119522" y="3555424"/>
                </a:cubicBezTo>
                <a:lnTo>
                  <a:pt x="3119522" y="3382039"/>
                </a:lnTo>
                <a:lnTo>
                  <a:pt x="3213284" y="3382039"/>
                </a:lnTo>
                <a:lnTo>
                  <a:pt x="3213284" y="3292370"/>
                </a:lnTo>
                <a:lnTo>
                  <a:pt x="3119522" y="3292370"/>
                </a:lnTo>
                <a:close/>
                <a:moveTo>
                  <a:pt x="1478022" y="3127543"/>
                </a:moveTo>
                <a:lnTo>
                  <a:pt x="1478022" y="3703880"/>
                </a:lnTo>
                <a:lnTo>
                  <a:pt x="1819210" y="3703880"/>
                </a:lnTo>
                <a:lnTo>
                  <a:pt x="1819210" y="3603421"/>
                </a:lnTo>
                <a:lnTo>
                  <a:pt x="1600805" y="3603421"/>
                </a:lnTo>
                <a:lnTo>
                  <a:pt x="1600805" y="3463895"/>
                </a:lnTo>
                <a:lnTo>
                  <a:pt x="1791305" y="3463895"/>
                </a:lnTo>
                <a:lnTo>
                  <a:pt x="1791305" y="3363808"/>
                </a:lnTo>
                <a:lnTo>
                  <a:pt x="1600805" y="3363808"/>
                </a:lnTo>
                <a:lnTo>
                  <a:pt x="1600805" y="3228002"/>
                </a:lnTo>
                <a:lnTo>
                  <a:pt x="1805816" y="3228002"/>
                </a:lnTo>
                <a:lnTo>
                  <a:pt x="1805816" y="3127543"/>
                </a:lnTo>
                <a:close/>
                <a:moveTo>
                  <a:pt x="9838591" y="3094801"/>
                </a:moveTo>
                <a:lnTo>
                  <a:pt x="9838591" y="3703880"/>
                </a:lnTo>
                <a:lnTo>
                  <a:pt x="9958770" y="3703880"/>
                </a:lnTo>
                <a:lnTo>
                  <a:pt x="9958770" y="3469476"/>
                </a:lnTo>
                <a:cubicBezTo>
                  <a:pt x="9958770" y="3441447"/>
                  <a:pt x="9966273" y="3418626"/>
                  <a:pt x="9981280" y="3401015"/>
                </a:cubicBezTo>
                <a:cubicBezTo>
                  <a:pt x="9996286" y="3383404"/>
                  <a:pt x="10015325" y="3374598"/>
                  <a:pt x="10038393" y="3374598"/>
                </a:cubicBezTo>
                <a:cubicBezTo>
                  <a:pt x="10084530" y="3374598"/>
                  <a:pt x="10107598" y="3406224"/>
                  <a:pt x="10107598" y="3469476"/>
                </a:cubicBezTo>
                <a:lnTo>
                  <a:pt x="10107598" y="3703880"/>
                </a:lnTo>
                <a:lnTo>
                  <a:pt x="10227405" y="3703880"/>
                </a:lnTo>
                <a:lnTo>
                  <a:pt x="10227405" y="3451244"/>
                </a:lnTo>
                <a:cubicBezTo>
                  <a:pt x="10227405" y="3338631"/>
                  <a:pt x="10180772" y="3282324"/>
                  <a:pt x="10087506" y="3282324"/>
                </a:cubicBezTo>
                <a:cubicBezTo>
                  <a:pt x="10034176" y="3282324"/>
                  <a:pt x="9991760" y="3306261"/>
                  <a:pt x="9960258" y="3354134"/>
                </a:cubicBezTo>
                <a:lnTo>
                  <a:pt x="9958770" y="3354134"/>
                </a:lnTo>
                <a:lnTo>
                  <a:pt x="9958770" y="3094801"/>
                </a:lnTo>
                <a:close/>
                <a:moveTo>
                  <a:pt x="7331655" y="3094801"/>
                </a:moveTo>
                <a:lnTo>
                  <a:pt x="7331655" y="3703880"/>
                </a:lnTo>
                <a:lnTo>
                  <a:pt x="7451462" y="3703880"/>
                </a:lnTo>
                <a:lnTo>
                  <a:pt x="7451462" y="3094801"/>
                </a:lnTo>
                <a:close/>
                <a:moveTo>
                  <a:pt x="6400065" y="3094801"/>
                </a:moveTo>
                <a:lnTo>
                  <a:pt x="6400065" y="3703880"/>
                </a:lnTo>
                <a:lnTo>
                  <a:pt x="6520244" y="3703880"/>
                </a:lnTo>
                <a:lnTo>
                  <a:pt x="6520244" y="3469476"/>
                </a:lnTo>
                <a:cubicBezTo>
                  <a:pt x="6520244" y="3441447"/>
                  <a:pt x="6527748" y="3418626"/>
                  <a:pt x="6542754" y="3401015"/>
                </a:cubicBezTo>
                <a:cubicBezTo>
                  <a:pt x="6557761" y="3383404"/>
                  <a:pt x="6576798" y="3374598"/>
                  <a:pt x="6599867" y="3374598"/>
                </a:cubicBezTo>
                <a:cubicBezTo>
                  <a:pt x="6646003" y="3374598"/>
                  <a:pt x="6669072" y="3406224"/>
                  <a:pt x="6669072" y="3469476"/>
                </a:cubicBezTo>
                <a:lnTo>
                  <a:pt x="6669072" y="3703880"/>
                </a:lnTo>
                <a:lnTo>
                  <a:pt x="6788879" y="3703880"/>
                </a:lnTo>
                <a:lnTo>
                  <a:pt x="6788879" y="3451244"/>
                </a:lnTo>
                <a:cubicBezTo>
                  <a:pt x="6788878" y="3338631"/>
                  <a:pt x="6742246" y="3282324"/>
                  <a:pt x="6648980" y="3282324"/>
                </a:cubicBezTo>
                <a:cubicBezTo>
                  <a:pt x="6595650" y="3282324"/>
                  <a:pt x="6553234" y="3306261"/>
                  <a:pt x="6521732" y="3354134"/>
                </a:cubicBezTo>
                <a:lnTo>
                  <a:pt x="6520244" y="3354134"/>
                </a:lnTo>
                <a:lnTo>
                  <a:pt x="6520244" y="3094801"/>
                </a:lnTo>
                <a:close/>
                <a:moveTo>
                  <a:pt x="1902405" y="3094801"/>
                </a:moveTo>
                <a:lnTo>
                  <a:pt x="1902405" y="3703880"/>
                </a:lnTo>
                <a:lnTo>
                  <a:pt x="2022212" y="3703880"/>
                </a:lnTo>
                <a:lnTo>
                  <a:pt x="2022212" y="3094801"/>
                </a:lnTo>
                <a:close/>
                <a:moveTo>
                  <a:pt x="0" y="0"/>
                </a:moveTo>
                <a:lnTo>
                  <a:pt x="12192000" y="0"/>
                </a:lnTo>
                <a:lnTo>
                  <a:pt x="12192000" y="6858000"/>
                </a:lnTo>
                <a:lnTo>
                  <a:pt x="0" y="6858000"/>
                </a:lnTo>
                <a:close/>
              </a:path>
            </a:pathLst>
          </a:cu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zh-CN" altLang="en-US" dirty="0"/>
          </a:p>
        </p:txBody>
      </p:sp>
      <p:sp>
        <p:nvSpPr>
          <p:cNvPr id="9" name="文本框 8">
            <a:extLst>
              <a:ext uri="{FF2B5EF4-FFF2-40B4-BE49-F238E27FC236}">
                <a16:creationId xmlns:a16="http://schemas.microsoft.com/office/drawing/2014/main" id="{8411D925-3D2F-ADAA-FC2D-A1FC4D64E33A}"/>
              </a:ext>
            </a:extLst>
          </p:cNvPr>
          <p:cNvSpPr txBox="1"/>
          <p:nvPr/>
        </p:nvSpPr>
        <p:spPr>
          <a:xfrm>
            <a:off x="3260929" y="501974"/>
            <a:ext cx="5670142" cy="707886"/>
          </a:xfrm>
          <a:prstGeom prst="rect">
            <a:avLst/>
          </a:prstGeom>
          <a:noFill/>
        </p:spPr>
        <p:txBody>
          <a:bodyPr wrap="none" rtlCol="0">
            <a:spAutoFit/>
          </a:bodyPr>
          <a:lstStyle/>
          <a:p>
            <a:r>
              <a:rPr kumimoji="1" lang="en-US" altLang="zh-CN" sz="40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2021</a:t>
            </a:r>
            <a:r>
              <a:rPr kumimoji="1" lang="zh-CN" altLang="en-US" sz="40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年</a:t>
            </a:r>
            <a:r>
              <a:rPr kumimoji="1" lang="en-US" altLang="zh-CN" sz="40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12</a:t>
            </a:r>
            <a:r>
              <a:rPr kumimoji="1" lang="zh-CN" altLang="en-US" sz="40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月的某个下午</a:t>
            </a:r>
          </a:p>
        </p:txBody>
      </p:sp>
      <p:pic>
        <p:nvPicPr>
          <p:cNvPr id="19" name="图片 18" descr="卡通人物&#10;&#10;中度可信度描述已自动生成">
            <a:extLst>
              <a:ext uri="{FF2B5EF4-FFF2-40B4-BE49-F238E27FC236}">
                <a16:creationId xmlns:a16="http://schemas.microsoft.com/office/drawing/2014/main" id="{124EB9C4-D646-3FB1-D58C-3F95774E85D1}"/>
              </a:ext>
            </a:extLst>
          </p:cNvPr>
          <p:cNvPicPr>
            <a:picLocks noChangeAspect="1"/>
          </p:cNvPicPr>
          <p:nvPr/>
        </p:nvPicPr>
        <p:blipFill>
          <a:blip r:embed="rId3"/>
          <a:stretch>
            <a:fillRect/>
          </a:stretch>
        </p:blipFill>
        <p:spPr>
          <a:xfrm>
            <a:off x="3422489" y="1279942"/>
            <a:ext cx="5347022" cy="5347022"/>
          </a:xfrm>
          <a:prstGeom prst="rect">
            <a:avLst/>
          </a:prstGeom>
        </p:spPr>
      </p:pic>
      <p:sp>
        <p:nvSpPr>
          <p:cNvPr id="20" name="矩形 19">
            <a:extLst>
              <a:ext uri="{FF2B5EF4-FFF2-40B4-BE49-F238E27FC236}">
                <a16:creationId xmlns:a16="http://schemas.microsoft.com/office/drawing/2014/main" id="{F0298499-B28A-99FB-4925-56329C87EB00}"/>
              </a:ext>
            </a:extLst>
          </p:cNvPr>
          <p:cNvSpPr/>
          <p:nvPr/>
        </p:nvSpPr>
        <p:spPr>
          <a:xfrm rot="4931664">
            <a:off x="5701862" y="2861865"/>
            <a:ext cx="788276" cy="4939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圆角矩形标注 20">
            <a:extLst>
              <a:ext uri="{FF2B5EF4-FFF2-40B4-BE49-F238E27FC236}">
                <a16:creationId xmlns:a16="http://schemas.microsoft.com/office/drawing/2014/main" id="{550DB7E2-A42F-0A9E-0D97-E18A4F78AA0B}"/>
              </a:ext>
            </a:extLst>
          </p:cNvPr>
          <p:cNvSpPr/>
          <p:nvPr/>
        </p:nvSpPr>
        <p:spPr>
          <a:xfrm>
            <a:off x="2133600" y="1592028"/>
            <a:ext cx="2567333" cy="588579"/>
          </a:xfrm>
          <a:prstGeom prst="wedgeRoundRectCallout">
            <a:avLst>
              <a:gd name="adj1" fmla="val 37500"/>
              <a:gd name="adj2" fmla="val 76786"/>
              <a:gd name="adj3" fmla="val 16667"/>
            </a:avLst>
          </a:prstGeom>
          <a:solidFill>
            <a:schemeClr val="tx1"/>
          </a:solid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dirty="0">
                <a:solidFill>
                  <a:schemeClr val="bg1"/>
                </a:solidFill>
                <a:latin typeface="Microsoft YaHei" panose="020B0503020204020204" pitchFamily="34" charset="-122"/>
                <a:ea typeface="Microsoft YaHei" panose="020B0503020204020204" pitchFamily="34" charset="-122"/>
              </a:rPr>
              <a:t>这个脑电波</a:t>
            </a:r>
            <a:r>
              <a:rPr kumimoji="1" lang="en-US" altLang="zh-CN" dirty="0">
                <a:solidFill>
                  <a:schemeClr val="bg1"/>
                </a:solidFill>
                <a:latin typeface="Microsoft YaHei" panose="020B0503020204020204" pitchFamily="34" charset="-122"/>
                <a:ea typeface="Microsoft YaHei" panose="020B0503020204020204" pitchFamily="34" charset="-122"/>
              </a:rPr>
              <a:t>paper</a:t>
            </a:r>
            <a:r>
              <a:rPr kumimoji="1" lang="zh-CN" altLang="en-US" dirty="0">
                <a:solidFill>
                  <a:schemeClr val="bg1"/>
                </a:solidFill>
                <a:latin typeface="Microsoft YaHei" panose="020B0503020204020204" pitchFamily="34" charset="-122"/>
                <a:ea typeface="Microsoft YaHei" panose="020B0503020204020204" pitchFamily="34" charset="-122"/>
              </a:rPr>
              <a:t>挺酷</a:t>
            </a:r>
          </a:p>
        </p:txBody>
      </p:sp>
      <p:sp>
        <p:nvSpPr>
          <p:cNvPr id="22" name="圆角矩形标注 21">
            <a:extLst>
              <a:ext uri="{FF2B5EF4-FFF2-40B4-BE49-F238E27FC236}">
                <a16:creationId xmlns:a16="http://schemas.microsoft.com/office/drawing/2014/main" id="{D2E27005-EEE6-5CDE-0C69-7D080AAF8E86}"/>
              </a:ext>
            </a:extLst>
          </p:cNvPr>
          <p:cNvSpPr/>
          <p:nvPr/>
        </p:nvSpPr>
        <p:spPr>
          <a:xfrm>
            <a:off x="7717580" y="2096248"/>
            <a:ext cx="2409645" cy="588579"/>
          </a:xfrm>
          <a:prstGeom prst="wedgeRoundRectCallout">
            <a:avLst>
              <a:gd name="adj1" fmla="val -36117"/>
              <a:gd name="adj2" fmla="val 82143"/>
              <a:gd name="adj3" fmla="val 16667"/>
            </a:avLst>
          </a:prstGeom>
          <a:solidFill>
            <a:schemeClr val="tx1"/>
          </a:solid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chemeClr val="bg1"/>
                </a:solidFill>
                <a:latin typeface="Microsoft YaHei" panose="020B0503020204020204" pitchFamily="34" charset="-122"/>
                <a:ea typeface="Microsoft YaHei" panose="020B0503020204020204" pitchFamily="34" charset="-122"/>
              </a:rPr>
              <a:t>Wow</a:t>
            </a:r>
            <a:r>
              <a:rPr kumimoji="1" lang="zh-CN" altLang="en-US" dirty="0">
                <a:solidFill>
                  <a:schemeClr val="bg1"/>
                </a:solidFill>
                <a:latin typeface="Microsoft YaHei" panose="020B0503020204020204" pitchFamily="34" charset="-122"/>
                <a:ea typeface="Microsoft YaHei" panose="020B0503020204020204" pitchFamily="34" charset="-122"/>
              </a:rPr>
              <a:t>，确实，我看看</a:t>
            </a:r>
          </a:p>
        </p:txBody>
      </p:sp>
      <p:sp>
        <p:nvSpPr>
          <p:cNvPr id="23" name="文本框 22">
            <a:extLst>
              <a:ext uri="{FF2B5EF4-FFF2-40B4-BE49-F238E27FC236}">
                <a16:creationId xmlns:a16="http://schemas.microsoft.com/office/drawing/2014/main" id="{9180DE52-EE5B-01DD-8552-5D4329E469F9}"/>
              </a:ext>
            </a:extLst>
          </p:cNvPr>
          <p:cNvSpPr txBox="1"/>
          <p:nvPr/>
        </p:nvSpPr>
        <p:spPr>
          <a:xfrm>
            <a:off x="10511836" y="6518809"/>
            <a:ext cx="1681486" cy="338554"/>
          </a:xfrm>
          <a:prstGeom prst="rect">
            <a:avLst/>
          </a:prstGeom>
          <a:noFill/>
        </p:spPr>
        <p:txBody>
          <a:bodyPr wrap="none" rtlCol="0">
            <a:spAutoFit/>
          </a:bodyPr>
          <a:lstStyle/>
          <a:p>
            <a:r>
              <a:rPr kumimoji="1" lang="en-US" altLang="zh-CN" sz="1600" dirty="0">
                <a:solidFill>
                  <a:schemeClr val="bg1">
                    <a:lumMod val="75000"/>
                  </a:schemeClr>
                </a:solidFill>
                <a:latin typeface="Microsoft YaHei" panose="020B0503020204020204" pitchFamily="34" charset="-122"/>
                <a:ea typeface="Microsoft YaHei" panose="020B0503020204020204" pitchFamily="34" charset="-122"/>
              </a:rPr>
              <a:t>Pic by</a:t>
            </a:r>
            <a:r>
              <a:rPr kumimoji="1" lang="zh-CN" altLang="en-US" sz="1600" dirty="0">
                <a:solidFill>
                  <a:schemeClr val="bg1">
                    <a:lumMod val="75000"/>
                  </a:schemeClr>
                </a:solidFill>
                <a:latin typeface="Microsoft YaHei" panose="020B0503020204020204" pitchFamily="34" charset="-122"/>
                <a:ea typeface="Microsoft YaHei" panose="020B0503020204020204" pitchFamily="34" charset="-122"/>
              </a:rPr>
              <a:t> </a:t>
            </a:r>
            <a:r>
              <a:rPr kumimoji="1" lang="en-US" altLang="zh-CN" sz="1600" dirty="0">
                <a:solidFill>
                  <a:schemeClr val="bg1">
                    <a:lumMod val="75000"/>
                  </a:schemeClr>
                </a:solidFill>
                <a:latin typeface="Microsoft YaHei" panose="020B0503020204020204" pitchFamily="34" charset="-122"/>
                <a:ea typeface="Microsoft YaHei" panose="020B0503020204020204" pitchFamily="34" charset="-122"/>
              </a:rPr>
              <a:t>DALL·E 3</a:t>
            </a:r>
            <a:endParaRPr kumimoji="1" lang="zh-CN" altLang="en-US" sz="1600" dirty="0">
              <a:solidFill>
                <a:schemeClr val="bg1">
                  <a:lumMod val="7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97955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reen">
            <a:extLst>
              <a:ext uri="{FF2B5EF4-FFF2-40B4-BE49-F238E27FC236}">
                <a16:creationId xmlns:a16="http://schemas.microsoft.com/office/drawing/2014/main" id="{1C15A65B-BD26-4535-88D2-2D82735657BA}"/>
              </a:ext>
            </a:extLst>
          </p:cNvPr>
          <p:cNvSpPr/>
          <p:nvPr/>
        </p:nvSpPr>
        <p:spPr>
          <a:xfrm>
            <a:off x="5840360" y="6858000"/>
            <a:ext cx="530943" cy="6858000"/>
          </a:xfrm>
          <a:prstGeom prst="rect">
            <a:avLst/>
          </a:prstGeom>
          <a:gradFill>
            <a:gsLst>
              <a:gs pos="0">
                <a:srgbClr val="00FF00">
                  <a:alpha val="0"/>
                </a:srgbClr>
              </a:gs>
              <a:gs pos="100000">
                <a:schemeClr val="bg1"/>
              </a:gs>
              <a:gs pos="85000">
                <a:srgbClr val="00FF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green">
            <a:extLst>
              <a:ext uri="{FF2B5EF4-FFF2-40B4-BE49-F238E27FC236}">
                <a16:creationId xmlns:a16="http://schemas.microsoft.com/office/drawing/2014/main" id="{A3609270-D59C-4911-BB54-5AE699DE19AB}"/>
              </a:ext>
            </a:extLst>
          </p:cNvPr>
          <p:cNvSpPr/>
          <p:nvPr/>
        </p:nvSpPr>
        <p:spPr>
          <a:xfrm>
            <a:off x="5022212" y="6858000"/>
            <a:ext cx="530943" cy="6858000"/>
          </a:xfrm>
          <a:prstGeom prst="rect">
            <a:avLst/>
          </a:prstGeom>
          <a:gradFill>
            <a:gsLst>
              <a:gs pos="0">
                <a:srgbClr val="00FF00">
                  <a:alpha val="0"/>
                </a:srgbClr>
              </a:gs>
              <a:gs pos="100000">
                <a:schemeClr val="bg1"/>
              </a:gs>
              <a:gs pos="85000">
                <a:srgbClr val="00FF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green">
            <a:extLst>
              <a:ext uri="{FF2B5EF4-FFF2-40B4-BE49-F238E27FC236}">
                <a16:creationId xmlns:a16="http://schemas.microsoft.com/office/drawing/2014/main" id="{2F0E8AF6-5672-4026-9306-E3342E517756}"/>
              </a:ext>
            </a:extLst>
          </p:cNvPr>
          <p:cNvSpPr/>
          <p:nvPr/>
        </p:nvSpPr>
        <p:spPr>
          <a:xfrm>
            <a:off x="4469535" y="6857998"/>
            <a:ext cx="530943" cy="6858000"/>
          </a:xfrm>
          <a:prstGeom prst="rect">
            <a:avLst/>
          </a:prstGeom>
          <a:gradFill>
            <a:gsLst>
              <a:gs pos="0">
                <a:srgbClr val="00FF00">
                  <a:alpha val="0"/>
                </a:srgbClr>
              </a:gs>
              <a:gs pos="100000">
                <a:schemeClr val="bg1"/>
              </a:gs>
              <a:gs pos="85000">
                <a:srgbClr val="00FF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green">
            <a:extLst>
              <a:ext uri="{FF2B5EF4-FFF2-40B4-BE49-F238E27FC236}">
                <a16:creationId xmlns:a16="http://schemas.microsoft.com/office/drawing/2014/main" id="{AB6E9EC5-013B-4027-A737-92B58888AF20}"/>
              </a:ext>
            </a:extLst>
          </p:cNvPr>
          <p:cNvSpPr/>
          <p:nvPr/>
        </p:nvSpPr>
        <p:spPr>
          <a:xfrm>
            <a:off x="3931604" y="6857996"/>
            <a:ext cx="530943" cy="6858000"/>
          </a:xfrm>
          <a:prstGeom prst="rect">
            <a:avLst/>
          </a:prstGeom>
          <a:gradFill>
            <a:gsLst>
              <a:gs pos="0">
                <a:srgbClr val="00FF00">
                  <a:alpha val="0"/>
                </a:srgbClr>
              </a:gs>
              <a:gs pos="100000">
                <a:schemeClr val="bg1"/>
              </a:gs>
              <a:gs pos="85000">
                <a:srgbClr val="00FF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green">
            <a:extLst>
              <a:ext uri="{FF2B5EF4-FFF2-40B4-BE49-F238E27FC236}">
                <a16:creationId xmlns:a16="http://schemas.microsoft.com/office/drawing/2014/main" id="{030A13E1-888B-4E40-A725-25D9FB770110}"/>
              </a:ext>
            </a:extLst>
          </p:cNvPr>
          <p:cNvSpPr/>
          <p:nvPr/>
        </p:nvSpPr>
        <p:spPr>
          <a:xfrm>
            <a:off x="3378927" y="6857994"/>
            <a:ext cx="530943" cy="6858000"/>
          </a:xfrm>
          <a:prstGeom prst="rect">
            <a:avLst/>
          </a:prstGeom>
          <a:gradFill>
            <a:gsLst>
              <a:gs pos="0">
                <a:srgbClr val="00FF00">
                  <a:alpha val="0"/>
                </a:srgbClr>
              </a:gs>
              <a:gs pos="100000">
                <a:schemeClr val="bg1"/>
              </a:gs>
              <a:gs pos="85000">
                <a:srgbClr val="00FF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green">
            <a:extLst>
              <a:ext uri="{FF2B5EF4-FFF2-40B4-BE49-F238E27FC236}">
                <a16:creationId xmlns:a16="http://schemas.microsoft.com/office/drawing/2014/main" id="{31F6A315-EDBE-403E-A83A-BE80C4AE1400}"/>
              </a:ext>
            </a:extLst>
          </p:cNvPr>
          <p:cNvSpPr/>
          <p:nvPr/>
        </p:nvSpPr>
        <p:spPr>
          <a:xfrm>
            <a:off x="2826250" y="6858000"/>
            <a:ext cx="530943" cy="6858000"/>
          </a:xfrm>
          <a:prstGeom prst="rect">
            <a:avLst/>
          </a:prstGeom>
          <a:gradFill>
            <a:gsLst>
              <a:gs pos="0">
                <a:srgbClr val="00FF00">
                  <a:alpha val="0"/>
                </a:srgbClr>
              </a:gs>
              <a:gs pos="100000">
                <a:schemeClr val="bg1"/>
              </a:gs>
              <a:gs pos="85000">
                <a:srgbClr val="00FF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green">
            <a:extLst>
              <a:ext uri="{FF2B5EF4-FFF2-40B4-BE49-F238E27FC236}">
                <a16:creationId xmlns:a16="http://schemas.microsoft.com/office/drawing/2014/main" id="{AA579A8B-3E9B-4755-942F-60EA776A6B57}"/>
              </a:ext>
            </a:extLst>
          </p:cNvPr>
          <p:cNvSpPr/>
          <p:nvPr/>
        </p:nvSpPr>
        <p:spPr>
          <a:xfrm>
            <a:off x="2273573" y="6857994"/>
            <a:ext cx="530943" cy="6858000"/>
          </a:xfrm>
          <a:prstGeom prst="rect">
            <a:avLst/>
          </a:prstGeom>
          <a:gradFill>
            <a:gsLst>
              <a:gs pos="0">
                <a:srgbClr val="00FF00">
                  <a:alpha val="0"/>
                </a:srgbClr>
              </a:gs>
              <a:gs pos="100000">
                <a:schemeClr val="bg1"/>
              </a:gs>
              <a:gs pos="85000">
                <a:srgbClr val="00FF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green">
            <a:extLst>
              <a:ext uri="{FF2B5EF4-FFF2-40B4-BE49-F238E27FC236}">
                <a16:creationId xmlns:a16="http://schemas.microsoft.com/office/drawing/2014/main" id="{0354DEC7-7340-41A6-9A8F-F734A34329F6}"/>
              </a:ext>
            </a:extLst>
          </p:cNvPr>
          <p:cNvSpPr/>
          <p:nvPr/>
        </p:nvSpPr>
        <p:spPr>
          <a:xfrm>
            <a:off x="1720896" y="6857994"/>
            <a:ext cx="530943" cy="6858000"/>
          </a:xfrm>
          <a:prstGeom prst="rect">
            <a:avLst/>
          </a:prstGeom>
          <a:gradFill>
            <a:gsLst>
              <a:gs pos="0">
                <a:srgbClr val="00FF00">
                  <a:alpha val="0"/>
                </a:srgbClr>
              </a:gs>
              <a:gs pos="100000">
                <a:schemeClr val="bg1"/>
              </a:gs>
              <a:gs pos="85000">
                <a:srgbClr val="00FF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green">
            <a:extLst>
              <a:ext uri="{FF2B5EF4-FFF2-40B4-BE49-F238E27FC236}">
                <a16:creationId xmlns:a16="http://schemas.microsoft.com/office/drawing/2014/main" id="{A42E4A84-D903-4BCA-86D4-F6D1CB08AAFF}"/>
              </a:ext>
            </a:extLst>
          </p:cNvPr>
          <p:cNvSpPr/>
          <p:nvPr/>
        </p:nvSpPr>
        <p:spPr>
          <a:xfrm>
            <a:off x="1189953" y="6857994"/>
            <a:ext cx="530943" cy="6858000"/>
          </a:xfrm>
          <a:prstGeom prst="rect">
            <a:avLst/>
          </a:prstGeom>
          <a:gradFill>
            <a:gsLst>
              <a:gs pos="0">
                <a:srgbClr val="00FF00">
                  <a:alpha val="0"/>
                </a:srgbClr>
              </a:gs>
              <a:gs pos="100000">
                <a:schemeClr val="bg1"/>
              </a:gs>
              <a:gs pos="85000">
                <a:srgbClr val="00FF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green">
            <a:extLst>
              <a:ext uri="{FF2B5EF4-FFF2-40B4-BE49-F238E27FC236}">
                <a16:creationId xmlns:a16="http://schemas.microsoft.com/office/drawing/2014/main" id="{240214DE-DB8B-48E7-B592-6156427E203A}"/>
              </a:ext>
            </a:extLst>
          </p:cNvPr>
          <p:cNvSpPr/>
          <p:nvPr/>
        </p:nvSpPr>
        <p:spPr>
          <a:xfrm>
            <a:off x="637276" y="6857994"/>
            <a:ext cx="530943" cy="6858000"/>
          </a:xfrm>
          <a:prstGeom prst="rect">
            <a:avLst/>
          </a:prstGeom>
          <a:gradFill>
            <a:gsLst>
              <a:gs pos="0">
                <a:srgbClr val="00FF00">
                  <a:alpha val="0"/>
                </a:srgbClr>
              </a:gs>
              <a:gs pos="100000">
                <a:schemeClr val="bg1"/>
              </a:gs>
              <a:gs pos="85000">
                <a:srgbClr val="00FF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green">
            <a:extLst>
              <a:ext uri="{FF2B5EF4-FFF2-40B4-BE49-F238E27FC236}">
                <a16:creationId xmlns:a16="http://schemas.microsoft.com/office/drawing/2014/main" id="{0FA5FA7F-333F-4C92-8DF2-D9C1DB00E84F}"/>
              </a:ext>
            </a:extLst>
          </p:cNvPr>
          <p:cNvSpPr/>
          <p:nvPr/>
        </p:nvSpPr>
        <p:spPr>
          <a:xfrm>
            <a:off x="11061295" y="6857994"/>
            <a:ext cx="530943" cy="6858000"/>
          </a:xfrm>
          <a:prstGeom prst="rect">
            <a:avLst/>
          </a:prstGeom>
          <a:gradFill>
            <a:gsLst>
              <a:gs pos="0">
                <a:srgbClr val="00FF00">
                  <a:alpha val="0"/>
                </a:srgbClr>
              </a:gs>
              <a:gs pos="100000">
                <a:schemeClr val="bg1"/>
              </a:gs>
              <a:gs pos="85000">
                <a:srgbClr val="00FF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green">
            <a:extLst>
              <a:ext uri="{FF2B5EF4-FFF2-40B4-BE49-F238E27FC236}">
                <a16:creationId xmlns:a16="http://schemas.microsoft.com/office/drawing/2014/main" id="{7CAFD87A-8D2D-42C9-96B9-7E08159D62B1}"/>
              </a:ext>
            </a:extLst>
          </p:cNvPr>
          <p:cNvSpPr/>
          <p:nvPr/>
        </p:nvSpPr>
        <p:spPr>
          <a:xfrm>
            <a:off x="10508618" y="6857992"/>
            <a:ext cx="530943" cy="6858000"/>
          </a:xfrm>
          <a:prstGeom prst="rect">
            <a:avLst/>
          </a:prstGeom>
          <a:gradFill>
            <a:gsLst>
              <a:gs pos="0">
                <a:srgbClr val="00FF00">
                  <a:alpha val="0"/>
                </a:srgbClr>
              </a:gs>
              <a:gs pos="100000">
                <a:schemeClr val="bg1"/>
              </a:gs>
              <a:gs pos="85000">
                <a:srgbClr val="00FF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green">
            <a:extLst>
              <a:ext uri="{FF2B5EF4-FFF2-40B4-BE49-F238E27FC236}">
                <a16:creationId xmlns:a16="http://schemas.microsoft.com/office/drawing/2014/main" id="{246AEFDA-7474-4962-88D2-7D65EC391D87}"/>
              </a:ext>
            </a:extLst>
          </p:cNvPr>
          <p:cNvSpPr/>
          <p:nvPr/>
        </p:nvSpPr>
        <p:spPr>
          <a:xfrm>
            <a:off x="9970687" y="6857990"/>
            <a:ext cx="530943" cy="6858000"/>
          </a:xfrm>
          <a:prstGeom prst="rect">
            <a:avLst/>
          </a:prstGeom>
          <a:gradFill>
            <a:gsLst>
              <a:gs pos="0">
                <a:srgbClr val="00FF00">
                  <a:alpha val="0"/>
                </a:srgbClr>
              </a:gs>
              <a:gs pos="100000">
                <a:schemeClr val="bg1"/>
              </a:gs>
              <a:gs pos="85000">
                <a:srgbClr val="00FF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green">
            <a:extLst>
              <a:ext uri="{FF2B5EF4-FFF2-40B4-BE49-F238E27FC236}">
                <a16:creationId xmlns:a16="http://schemas.microsoft.com/office/drawing/2014/main" id="{F4BC95AD-614B-42CF-8023-BF78AEFCCC05}"/>
              </a:ext>
            </a:extLst>
          </p:cNvPr>
          <p:cNvSpPr/>
          <p:nvPr/>
        </p:nvSpPr>
        <p:spPr>
          <a:xfrm>
            <a:off x="9418010" y="6857988"/>
            <a:ext cx="530943" cy="6858000"/>
          </a:xfrm>
          <a:prstGeom prst="rect">
            <a:avLst/>
          </a:prstGeom>
          <a:gradFill>
            <a:gsLst>
              <a:gs pos="0">
                <a:srgbClr val="00FF00">
                  <a:alpha val="0"/>
                </a:srgbClr>
              </a:gs>
              <a:gs pos="100000">
                <a:schemeClr val="bg1"/>
              </a:gs>
              <a:gs pos="85000">
                <a:srgbClr val="00FF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green">
            <a:extLst>
              <a:ext uri="{FF2B5EF4-FFF2-40B4-BE49-F238E27FC236}">
                <a16:creationId xmlns:a16="http://schemas.microsoft.com/office/drawing/2014/main" id="{80F2604A-E52D-40FA-8237-01843066FABB}"/>
              </a:ext>
            </a:extLst>
          </p:cNvPr>
          <p:cNvSpPr/>
          <p:nvPr/>
        </p:nvSpPr>
        <p:spPr>
          <a:xfrm>
            <a:off x="8865333" y="6857994"/>
            <a:ext cx="530943" cy="6858000"/>
          </a:xfrm>
          <a:prstGeom prst="rect">
            <a:avLst/>
          </a:prstGeom>
          <a:gradFill>
            <a:gsLst>
              <a:gs pos="0">
                <a:srgbClr val="00FF00">
                  <a:alpha val="0"/>
                </a:srgbClr>
              </a:gs>
              <a:gs pos="100000">
                <a:schemeClr val="bg1"/>
              </a:gs>
              <a:gs pos="85000">
                <a:srgbClr val="00FF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green">
            <a:extLst>
              <a:ext uri="{FF2B5EF4-FFF2-40B4-BE49-F238E27FC236}">
                <a16:creationId xmlns:a16="http://schemas.microsoft.com/office/drawing/2014/main" id="{94271603-5D12-47C0-8CCD-3E699C1BC009}"/>
              </a:ext>
            </a:extLst>
          </p:cNvPr>
          <p:cNvSpPr/>
          <p:nvPr/>
        </p:nvSpPr>
        <p:spPr>
          <a:xfrm>
            <a:off x="8312656" y="6857988"/>
            <a:ext cx="530943" cy="6858000"/>
          </a:xfrm>
          <a:prstGeom prst="rect">
            <a:avLst/>
          </a:prstGeom>
          <a:gradFill>
            <a:gsLst>
              <a:gs pos="0">
                <a:srgbClr val="00FF00">
                  <a:alpha val="0"/>
                </a:srgbClr>
              </a:gs>
              <a:gs pos="100000">
                <a:schemeClr val="bg1"/>
              </a:gs>
              <a:gs pos="85000">
                <a:srgbClr val="00FF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green">
            <a:extLst>
              <a:ext uri="{FF2B5EF4-FFF2-40B4-BE49-F238E27FC236}">
                <a16:creationId xmlns:a16="http://schemas.microsoft.com/office/drawing/2014/main" id="{2B0C8F81-3ED2-4692-847A-87050440D14F}"/>
              </a:ext>
            </a:extLst>
          </p:cNvPr>
          <p:cNvSpPr/>
          <p:nvPr/>
        </p:nvSpPr>
        <p:spPr>
          <a:xfrm>
            <a:off x="7759979" y="6857988"/>
            <a:ext cx="530943" cy="6858000"/>
          </a:xfrm>
          <a:prstGeom prst="rect">
            <a:avLst/>
          </a:prstGeom>
          <a:gradFill>
            <a:gsLst>
              <a:gs pos="0">
                <a:srgbClr val="00FF00">
                  <a:alpha val="0"/>
                </a:srgbClr>
              </a:gs>
              <a:gs pos="100000">
                <a:schemeClr val="bg1"/>
              </a:gs>
              <a:gs pos="85000">
                <a:srgbClr val="00FF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green">
            <a:extLst>
              <a:ext uri="{FF2B5EF4-FFF2-40B4-BE49-F238E27FC236}">
                <a16:creationId xmlns:a16="http://schemas.microsoft.com/office/drawing/2014/main" id="{8517090B-45DE-4090-9FEE-6CCD9243DC46}"/>
              </a:ext>
            </a:extLst>
          </p:cNvPr>
          <p:cNvSpPr/>
          <p:nvPr/>
        </p:nvSpPr>
        <p:spPr>
          <a:xfrm>
            <a:off x="7229036" y="6857988"/>
            <a:ext cx="530943" cy="6858000"/>
          </a:xfrm>
          <a:prstGeom prst="rect">
            <a:avLst/>
          </a:prstGeom>
          <a:gradFill>
            <a:gsLst>
              <a:gs pos="0">
                <a:srgbClr val="00FF00">
                  <a:alpha val="0"/>
                </a:srgbClr>
              </a:gs>
              <a:gs pos="100000">
                <a:schemeClr val="bg1"/>
              </a:gs>
              <a:gs pos="85000">
                <a:srgbClr val="00FF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green">
            <a:extLst>
              <a:ext uri="{FF2B5EF4-FFF2-40B4-BE49-F238E27FC236}">
                <a16:creationId xmlns:a16="http://schemas.microsoft.com/office/drawing/2014/main" id="{3C954DA3-E525-4D47-9A17-14F9B5C01D59}"/>
              </a:ext>
            </a:extLst>
          </p:cNvPr>
          <p:cNvSpPr/>
          <p:nvPr/>
        </p:nvSpPr>
        <p:spPr>
          <a:xfrm>
            <a:off x="6676359" y="6857988"/>
            <a:ext cx="530943" cy="6858000"/>
          </a:xfrm>
          <a:prstGeom prst="rect">
            <a:avLst/>
          </a:prstGeom>
          <a:gradFill>
            <a:gsLst>
              <a:gs pos="0">
                <a:srgbClr val="00FF00">
                  <a:alpha val="0"/>
                </a:srgbClr>
              </a:gs>
              <a:gs pos="100000">
                <a:schemeClr val="bg1"/>
              </a:gs>
              <a:gs pos="85000">
                <a:srgbClr val="00FF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形状 24">
            <a:extLst>
              <a:ext uri="{FF2B5EF4-FFF2-40B4-BE49-F238E27FC236}">
                <a16:creationId xmlns:a16="http://schemas.microsoft.com/office/drawing/2014/main" id="{9F8AF074-3F43-4B81-8440-3835927A165B}"/>
              </a:ext>
            </a:extLst>
          </p:cNvPr>
          <p:cNvSpPr/>
          <p:nvPr/>
        </p:nvSpPr>
        <p:spPr>
          <a:xfrm>
            <a:off x="4" y="2"/>
            <a:ext cx="12191997" cy="6857998"/>
          </a:xfrm>
          <a:custGeom>
            <a:avLst/>
            <a:gdLst/>
            <a:ahLst/>
            <a:cxnLst/>
            <a:rect l="l" t="t" r="r" b="b"/>
            <a:pathLst>
              <a:path w="12191997" h="6857998">
                <a:moveTo>
                  <a:pt x="6895611" y="6509873"/>
                </a:moveTo>
                <a:cubicBezTo>
                  <a:pt x="6899049" y="6509873"/>
                  <a:pt x="6902052" y="6511055"/>
                  <a:pt x="6904621" y="6513421"/>
                </a:cubicBezTo>
                <a:cubicBezTo>
                  <a:pt x="6907602" y="6516149"/>
                  <a:pt x="6909093" y="6519551"/>
                  <a:pt x="6909093" y="6523630"/>
                </a:cubicBezTo>
                <a:cubicBezTo>
                  <a:pt x="6909093" y="6527242"/>
                  <a:pt x="6908373" y="6530180"/>
                  <a:pt x="6906933" y="6532445"/>
                </a:cubicBezTo>
                <a:cubicBezTo>
                  <a:pt x="6903403" y="6535856"/>
                  <a:pt x="6899629" y="6537562"/>
                  <a:pt x="6895611" y="6537562"/>
                </a:cubicBezTo>
                <a:cubicBezTo>
                  <a:pt x="6892034" y="6537562"/>
                  <a:pt x="6888946" y="6536388"/>
                  <a:pt x="6886347" y="6534041"/>
                </a:cubicBezTo>
                <a:cubicBezTo>
                  <a:pt x="6883421" y="6531315"/>
                  <a:pt x="6881959" y="6527845"/>
                  <a:pt x="6881959" y="6523630"/>
                </a:cubicBezTo>
                <a:cubicBezTo>
                  <a:pt x="6881959" y="6520082"/>
                  <a:pt x="6883258" y="6516401"/>
                  <a:pt x="6885858" y="6512589"/>
                </a:cubicBezTo>
                <a:cubicBezTo>
                  <a:pt x="6888244" y="6510778"/>
                  <a:pt x="6891495" y="6509873"/>
                  <a:pt x="6895611" y="6509873"/>
                </a:cubicBezTo>
                <a:close/>
                <a:moveTo>
                  <a:pt x="876755" y="6509873"/>
                </a:moveTo>
                <a:cubicBezTo>
                  <a:pt x="880193" y="6509873"/>
                  <a:pt x="883196" y="6511055"/>
                  <a:pt x="885764" y="6513421"/>
                </a:cubicBezTo>
                <a:cubicBezTo>
                  <a:pt x="888746" y="6516149"/>
                  <a:pt x="890237" y="6519551"/>
                  <a:pt x="890237" y="6523630"/>
                </a:cubicBezTo>
                <a:cubicBezTo>
                  <a:pt x="890237" y="6527242"/>
                  <a:pt x="889517" y="6530180"/>
                  <a:pt x="888077" y="6532445"/>
                </a:cubicBezTo>
                <a:cubicBezTo>
                  <a:pt x="884547" y="6535856"/>
                  <a:pt x="880773" y="6537562"/>
                  <a:pt x="876755" y="6537562"/>
                </a:cubicBezTo>
                <a:cubicBezTo>
                  <a:pt x="873178" y="6537562"/>
                  <a:pt x="870090" y="6536388"/>
                  <a:pt x="867490" y="6534041"/>
                </a:cubicBezTo>
                <a:cubicBezTo>
                  <a:pt x="864565" y="6531315"/>
                  <a:pt x="863102" y="6527845"/>
                  <a:pt x="863102" y="6523630"/>
                </a:cubicBezTo>
                <a:cubicBezTo>
                  <a:pt x="863102" y="6520082"/>
                  <a:pt x="864402" y="6516401"/>
                  <a:pt x="867002" y="6512589"/>
                </a:cubicBezTo>
                <a:cubicBezTo>
                  <a:pt x="869388" y="6510778"/>
                  <a:pt x="872639" y="6509873"/>
                  <a:pt x="876755" y="6509873"/>
                </a:cubicBezTo>
                <a:close/>
                <a:moveTo>
                  <a:pt x="6989444" y="6504411"/>
                </a:moveTo>
                <a:cubicBezTo>
                  <a:pt x="6972373" y="6504411"/>
                  <a:pt x="6957950" y="6511079"/>
                  <a:pt x="6946175" y="6524417"/>
                </a:cubicBezTo>
                <a:cubicBezTo>
                  <a:pt x="6933526" y="6535239"/>
                  <a:pt x="6927201" y="6551236"/>
                  <a:pt x="6927201" y="6572410"/>
                </a:cubicBezTo>
                <a:cubicBezTo>
                  <a:pt x="6927201" y="6590881"/>
                  <a:pt x="6932297" y="6606372"/>
                  <a:pt x="6942490" y="6618883"/>
                </a:cubicBezTo>
                <a:cubicBezTo>
                  <a:pt x="6954212" y="6633350"/>
                  <a:pt x="6969748" y="6640584"/>
                  <a:pt x="6989098" y="6640584"/>
                </a:cubicBezTo>
                <a:cubicBezTo>
                  <a:pt x="7012263" y="6640584"/>
                  <a:pt x="7029691" y="6629783"/>
                  <a:pt x="7041382" y="6608182"/>
                </a:cubicBezTo>
                <a:cubicBezTo>
                  <a:pt x="7042014" y="6607232"/>
                  <a:pt x="7042330" y="6606354"/>
                  <a:pt x="7042330" y="6605549"/>
                </a:cubicBezTo>
                <a:cubicBezTo>
                  <a:pt x="7042330" y="6604213"/>
                  <a:pt x="7041520" y="6603139"/>
                  <a:pt x="7039900" y="6602329"/>
                </a:cubicBezTo>
                <a:cubicBezTo>
                  <a:pt x="7039065" y="6601912"/>
                  <a:pt x="7038304" y="6601702"/>
                  <a:pt x="7037617" y="6601702"/>
                </a:cubicBezTo>
                <a:cubicBezTo>
                  <a:pt x="7036321" y="6601702"/>
                  <a:pt x="7035361" y="6602223"/>
                  <a:pt x="7034739" y="6603263"/>
                </a:cubicBezTo>
                <a:cubicBezTo>
                  <a:pt x="7029717" y="6611298"/>
                  <a:pt x="7024173" y="6617263"/>
                  <a:pt x="7018108" y="6621160"/>
                </a:cubicBezTo>
                <a:cubicBezTo>
                  <a:pt x="7010333" y="6626215"/>
                  <a:pt x="7000778" y="6628742"/>
                  <a:pt x="6989444" y="6628742"/>
                </a:cubicBezTo>
                <a:cubicBezTo>
                  <a:pt x="6976642" y="6628742"/>
                  <a:pt x="6965919" y="6623975"/>
                  <a:pt x="6957276" y="6614440"/>
                </a:cubicBezTo>
                <a:cubicBezTo>
                  <a:pt x="6947439" y="6603590"/>
                  <a:pt x="6942520" y="6589470"/>
                  <a:pt x="6942520" y="6572080"/>
                </a:cubicBezTo>
                <a:cubicBezTo>
                  <a:pt x="6942520" y="6555788"/>
                  <a:pt x="6946380" y="6542295"/>
                  <a:pt x="6954100" y="6531604"/>
                </a:cubicBezTo>
                <a:cubicBezTo>
                  <a:pt x="6962879" y="6519484"/>
                  <a:pt x="6974429" y="6513424"/>
                  <a:pt x="6988751" y="6513424"/>
                </a:cubicBezTo>
                <a:cubicBezTo>
                  <a:pt x="6999038" y="6513424"/>
                  <a:pt x="7007266" y="6515680"/>
                  <a:pt x="7013433" y="6520192"/>
                </a:cubicBezTo>
                <a:cubicBezTo>
                  <a:pt x="7019393" y="6524494"/>
                  <a:pt x="7024121" y="6531127"/>
                  <a:pt x="7027617" y="6540094"/>
                </a:cubicBezTo>
                <a:cubicBezTo>
                  <a:pt x="7028349" y="6542401"/>
                  <a:pt x="7029516" y="6543554"/>
                  <a:pt x="7031117" y="6543554"/>
                </a:cubicBezTo>
                <a:cubicBezTo>
                  <a:pt x="7031601" y="6543554"/>
                  <a:pt x="7032047" y="6543521"/>
                  <a:pt x="7032457" y="6543453"/>
                </a:cubicBezTo>
                <a:cubicBezTo>
                  <a:pt x="7034418" y="6542876"/>
                  <a:pt x="7035399" y="6541743"/>
                  <a:pt x="7035399" y="6540055"/>
                </a:cubicBezTo>
                <a:cubicBezTo>
                  <a:pt x="7035399" y="6539757"/>
                  <a:pt x="7035348" y="6539301"/>
                  <a:pt x="7035247" y="6538689"/>
                </a:cubicBezTo>
                <a:cubicBezTo>
                  <a:pt x="7033878" y="6526075"/>
                  <a:pt x="7032885" y="6516122"/>
                  <a:pt x="7032268" y="6508829"/>
                </a:cubicBezTo>
                <a:cubicBezTo>
                  <a:pt x="7029183" y="6509124"/>
                  <a:pt x="7026807" y="6509271"/>
                  <a:pt x="7025140" y="6509271"/>
                </a:cubicBezTo>
                <a:cubicBezTo>
                  <a:pt x="7021819" y="6509271"/>
                  <a:pt x="7016939" y="6508450"/>
                  <a:pt x="7010499" y="6506809"/>
                </a:cubicBezTo>
                <a:cubicBezTo>
                  <a:pt x="7004173" y="6505210"/>
                  <a:pt x="6997155" y="6504411"/>
                  <a:pt x="6989444" y="6504411"/>
                </a:cubicBezTo>
                <a:close/>
                <a:moveTo>
                  <a:pt x="970588" y="6504411"/>
                </a:moveTo>
                <a:cubicBezTo>
                  <a:pt x="953517" y="6504411"/>
                  <a:pt x="939094" y="6511079"/>
                  <a:pt x="927319" y="6524417"/>
                </a:cubicBezTo>
                <a:cubicBezTo>
                  <a:pt x="914670" y="6535239"/>
                  <a:pt x="908345" y="6551236"/>
                  <a:pt x="908345" y="6572410"/>
                </a:cubicBezTo>
                <a:cubicBezTo>
                  <a:pt x="908345" y="6590881"/>
                  <a:pt x="913441" y="6606372"/>
                  <a:pt x="923634" y="6618883"/>
                </a:cubicBezTo>
                <a:cubicBezTo>
                  <a:pt x="935356" y="6633350"/>
                  <a:pt x="950892" y="6640584"/>
                  <a:pt x="970242" y="6640584"/>
                </a:cubicBezTo>
                <a:cubicBezTo>
                  <a:pt x="993407" y="6640584"/>
                  <a:pt x="1010834" y="6629783"/>
                  <a:pt x="1022526" y="6608182"/>
                </a:cubicBezTo>
                <a:cubicBezTo>
                  <a:pt x="1023158" y="6607232"/>
                  <a:pt x="1023474" y="6606354"/>
                  <a:pt x="1023474" y="6605549"/>
                </a:cubicBezTo>
                <a:cubicBezTo>
                  <a:pt x="1023474" y="6604213"/>
                  <a:pt x="1022664" y="6603139"/>
                  <a:pt x="1021044" y="6602329"/>
                </a:cubicBezTo>
                <a:cubicBezTo>
                  <a:pt x="1020209" y="6601912"/>
                  <a:pt x="1019448" y="6601702"/>
                  <a:pt x="1018760" y="6601702"/>
                </a:cubicBezTo>
                <a:cubicBezTo>
                  <a:pt x="1017464" y="6601702"/>
                  <a:pt x="1016505" y="6602223"/>
                  <a:pt x="1015883" y="6603263"/>
                </a:cubicBezTo>
                <a:cubicBezTo>
                  <a:pt x="1010861" y="6611298"/>
                  <a:pt x="1005317" y="6617263"/>
                  <a:pt x="999252" y="6621160"/>
                </a:cubicBezTo>
                <a:cubicBezTo>
                  <a:pt x="991477" y="6626215"/>
                  <a:pt x="981922" y="6628742"/>
                  <a:pt x="970588" y="6628742"/>
                </a:cubicBezTo>
                <a:cubicBezTo>
                  <a:pt x="957786" y="6628742"/>
                  <a:pt x="947063" y="6623975"/>
                  <a:pt x="938420" y="6614440"/>
                </a:cubicBezTo>
                <a:cubicBezTo>
                  <a:pt x="928583" y="6603590"/>
                  <a:pt x="923664" y="6589470"/>
                  <a:pt x="923664" y="6572080"/>
                </a:cubicBezTo>
                <a:cubicBezTo>
                  <a:pt x="923664" y="6555788"/>
                  <a:pt x="927524" y="6542295"/>
                  <a:pt x="935244" y="6531604"/>
                </a:cubicBezTo>
                <a:cubicBezTo>
                  <a:pt x="944023" y="6519484"/>
                  <a:pt x="955573" y="6513424"/>
                  <a:pt x="969895" y="6513424"/>
                </a:cubicBezTo>
                <a:cubicBezTo>
                  <a:pt x="980182" y="6513424"/>
                  <a:pt x="988410" y="6515680"/>
                  <a:pt x="994577" y="6520192"/>
                </a:cubicBezTo>
                <a:cubicBezTo>
                  <a:pt x="1000537" y="6524494"/>
                  <a:pt x="1005265" y="6531127"/>
                  <a:pt x="1008761" y="6540094"/>
                </a:cubicBezTo>
                <a:cubicBezTo>
                  <a:pt x="1009493" y="6542401"/>
                  <a:pt x="1010660" y="6543554"/>
                  <a:pt x="1012261" y="6543554"/>
                </a:cubicBezTo>
                <a:cubicBezTo>
                  <a:pt x="1012745" y="6543554"/>
                  <a:pt x="1013191" y="6543521"/>
                  <a:pt x="1013601" y="6543453"/>
                </a:cubicBezTo>
                <a:cubicBezTo>
                  <a:pt x="1015562" y="6542876"/>
                  <a:pt x="1016543" y="6541743"/>
                  <a:pt x="1016543" y="6540055"/>
                </a:cubicBezTo>
                <a:cubicBezTo>
                  <a:pt x="1016543" y="6539757"/>
                  <a:pt x="1016492" y="6539301"/>
                  <a:pt x="1016391" y="6538689"/>
                </a:cubicBezTo>
                <a:cubicBezTo>
                  <a:pt x="1015022" y="6526075"/>
                  <a:pt x="1014029" y="6516122"/>
                  <a:pt x="1013411" y="6508829"/>
                </a:cubicBezTo>
                <a:cubicBezTo>
                  <a:pt x="1010327" y="6509124"/>
                  <a:pt x="1007951" y="6509271"/>
                  <a:pt x="1006284" y="6509271"/>
                </a:cubicBezTo>
                <a:cubicBezTo>
                  <a:pt x="1002963" y="6509271"/>
                  <a:pt x="998082" y="6508450"/>
                  <a:pt x="991643" y="6506809"/>
                </a:cubicBezTo>
                <a:cubicBezTo>
                  <a:pt x="985317" y="6505210"/>
                  <a:pt x="978299" y="6504411"/>
                  <a:pt x="970588" y="6504411"/>
                </a:cubicBezTo>
                <a:close/>
                <a:moveTo>
                  <a:pt x="6895611" y="6501053"/>
                </a:moveTo>
                <a:cubicBezTo>
                  <a:pt x="6889797" y="6501053"/>
                  <a:pt x="6884722" y="6503001"/>
                  <a:pt x="6880389" y="6506899"/>
                </a:cubicBezTo>
                <a:cubicBezTo>
                  <a:pt x="6875381" y="6511346"/>
                  <a:pt x="6872878" y="6516923"/>
                  <a:pt x="6872878" y="6523630"/>
                </a:cubicBezTo>
                <a:cubicBezTo>
                  <a:pt x="6872878" y="6529492"/>
                  <a:pt x="6874815" y="6534551"/>
                  <a:pt x="6878690" y="6538806"/>
                </a:cubicBezTo>
                <a:cubicBezTo>
                  <a:pt x="6883184" y="6543741"/>
                  <a:pt x="6888825" y="6546208"/>
                  <a:pt x="6895611" y="6546208"/>
                </a:cubicBezTo>
                <a:cubicBezTo>
                  <a:pt x="6901433" y="6546208"/>
                  <a:pt x="6906673" y="6543671"/>
                  <a:pt x="6911329" y="6538597"/>
                </a:cubicBezTo>
                <a:cubicBezTo>
                  <a:pt x="6915893" y="6535307"/>
                  <a:pt x="6918175" y="6530318"/>
                  <a:pt x="6918175" y="6523630"/>
                </a:cubicBezTo>
                <a:cubicBezTo>
                  <a:pt x="6918175" y="6517848"/>
                  <a:pt x="6916249" y="6512808"/>
                  <a:pt x="6912397" y="6508510"/>
                </a:cubicBezTo>
                <a:cubicBezTo>
                  <a:pt x="6907932" y="6503538"/>
                  <a:pt x="6902337" y="6501053"/>
                  <a:pt x="6895611" y="6501053"/>
                </a:cubicBezTo>
                <a:close/>
                <a:moveTo>
                  <a:pt x="876755" y="6501053"/>
                </a:moveTo>
                <a:cubicBezTo>
                  <a:pt x="870940" y="6501053"/>
                  <a:pt x="865866" y="6503001"/>
                  <a:pt x="861533" y="6506899"/>
                </a:cubicBezTo>
                <a:cubicBezTo>
                  <a:pt x="856525" y="6511346"/>
                  <a:pt x="854021" y="6516923"/>
                  <a:pt x="854021" y="6523630"/>
                </a:cubicBezTo>
                <a:cubicBezTo>
                  <a:pt x="854021" y="6529492"/>
                  <a:pt x="855959" y="6534551"/>
                  <a:pt x="859834" y="6538806"/>
                </a:cubicBezTo>
                <a:cubicBezTo>
                  <a:pt x="864328" y="6543741"/>
                  <a:pt x="869968" y="6546208"/>
                  <a:pt x="876755" y="6546208"/>
                </a:cubicBezTo>
                <a:cubicBezTo>
                  <a:pt x="882577" y="6546208"/>
                  <a:pt x="887817" y="6543671"/>
                  <a:pt x="892473" y="6538597"/>
                </a:cubicBezTo>
                <a:cubicBezTo>
                  <a:pt x="897037" y="6535307"/>
                  <a:pt x="899319" y="6530318"/>
                  <a:pt x="899319" y="6523630"/>
                </a:cubicBezTo>
                <a:cubicBezTo>
                  <a:pt x="899319" y="6517848"/>
                  <a:pt x="897393" y="6512808"/>
                  <a:pt x="893541" y="6508510"/>
                </a:cubicBezTo>
                <a:cubicBezTo>
                  <a:pt x="889076" y="6503538"/>
                  <a:pt x="883481" y="6501053"/>
                  <a:pt x="876755" y="6501053"/>
                </a:cubicBezTo>
                <a:close/>
                <a:moveTo>
                  <a:pt x="6087958" y="6488264"/>
                </a:moveTo>
                <a:cubicBezTo>
                  <a:pt x="6087782" y="6490288"/>
                  <a:pt x="6088579" y="6493848"/>
                  <a:pt x="6090349" y="6498946"/>
                </a:cubicBezTo>
                <a:cubicBezTo>
                  <a:pt x="6093139" y="6507134"/>
                  <a:pt x="6095188" y="6513063"/>
                  <a:pt x="6096499" y="6516734"/>
                </a:cubicBezTo>
                <a:lnTo>
                  <a:pt x="6106207" y="6542408"/>
                </a:lnTo>
                <a:cubicBezTo>
                  <a:pt x="6103272" y="6542538"/>
                  <a:pt x="6097709" y="6542603"/>
                  <a:pt x="6089520" y="6542603"/>
                </a:cubicBezTo>
                <a:cubicBezTo>
                  <a:pt x="6079372" y="6542603"/>
                  <a:pt x="6072655" y="6542536"/>
                  <a:pt x="6069371" y="6542400"/>
                </a:cubicBezTo>
                <a:lnTo>
                  <a:pt x="6079130" y="6516561"/>
                </a:lnTo>
                <a:cubicBezTo>
                  <a:pt x="6080228" y="6513500"/>
                  <a:pt x="6082104" y="6508273"/>
                  <a:pt x="6084762" y="6500881"/>
                </a:cubicBezTo>
                <a:cubicBezTo>
                  <a:pt x="6087096" y="6494376"/>
                  <a:pt x="6088162" y="6490171"/>
                  <a:pt x="6087958" y="6488264"/>
                </a:cubicBezTo>
                <a:close/>
                <a:moveTo>
                  <a:pt x="6092278" y="6470149"/>
                </a:moveTo>
                <a:lnTo>
                  <a:pt x="6083995" y="6474041"/>
                </a:lnTo>
                <a:cubicBezTo>
                  <a:pt x="6082055" y="6479927"/>
                  <a:pt x="6077181" y="6493458"/>
                  <a:pt x="6069381" y="6514635"/>
                </a:cubicBezTo>
                <a:lnTo>
                  <a:pt x="6048933" y="6570179"/>
                </a:lnTo>
                <a:cubicBezTo>
                  <a:pt x="6044374" y="6582608"/>
                  <a:pt x="6041220" y="6589827"/>
                  <a:pt x="6039475" y="6591838"/>
                </a:cubicBezTo>
                <a:cubicBezTo>
                  <a:pt x="6037638" y="6593973"/>
                  <a:pt x="6034194" y="6595371"/>
                  <a:pt x="6029142" y="6596031"/>
                </a:cubicBezTo>
                <a:cubicBezTo>
                  <a:pt x="6027263" y="6596344"/>
                  <a:pt x="6026324" y="6597578"/>
                  <a:pt x="6026324" y="6599730"/>
                </a:cubicBezTo>
                <a:cubicBezTo>
                  <a:pt x="6026324" y="6602063"/>
                  <a:pt x="6027464" y="6603229"/>
                  <a:pt x="6029745" y="6603229"/>
                </a:cubicBezTo>
                <a:cubicBezTo>
                  <a:pt x="6035691" y="6602882"/>
                  <a:pt x="6041839" y="6602709"/>
                  <a:pt x="6048192" y="6602709"/>
                </a:cubicBezTo>
                <a:cubicBezTo>
                  <a:pt x="6053321" y="6602709"/>
                  <a:pt x="6059175" y="6602882"/>
                  <a:pt x="6065756" y="6603229"/>
                </a:cubicBezTo>
                <a:cubicBezTo>
                  <a:pt x="6068280" y="6603229"/>
                  <a:pt x="6069542" y="6602063"/>
                  <a:pt x="6069542" y="6599731"/>
                </a:cubicBezTo>
                <a:cubicBezTo>
                  <a:pt x="6069542" y="6597465"/>
                  <a:pt x="6068375" y="6596222"/>
                  <a:pt x="6066042" y="6596000"/>
                </a:cubicBezTo>
                <a:cubicBezTo>
                  <a:pt x="6062082" y="6595604"/>
                  <a:pt x="6059609" y="6595276"/>
                  <a:pt x="6058620" y="6595015"/>
                </a:cubicBezTo>
                <a:cubicBezTo>
                  <a:pt x="6056824" y="6594534"/>
                  <a:pt x="6055654" y="6593710"/>
                  <a:pt x="6055109" y="6592547"/>
                </a:cubicBezTo>
                <a:cubicBezTo>
                  <a:pt x="6054855" y="6591951"/>
                  <a:pt x="6054728" y="6591056"/>
                  <a:pt x="6054728" y="6589860"/>
                </a:cubicBezTo>
                <a:cubicBezTo>
                  <a:pt x="6054728" y="6586360"/>
                  <a:pt x="6056248" y="6580444"/>
                  <a:pt x="6059289" y="6572112"/>
                </a:cubicBezTo>
                <a:lnTo>
                  <a:pt x="6066684" y="6551749"/>
                </a:lnTo>
                <a:cubicBezTo>
                  <a:pt x="6071607" y="6551552"/>
                  <a:pt x="6079219" y="6551454"/>
                  <a:pt x="6089520" y="6551454"/>
                </a:cubicBezTo>
                <a:cubicBezTo>
                  <a:pt x="6098397" y="6551454"/>
                  <a:pt x="6104811" y="6551550"/>
                  <a:pt x="6108763" y="6551742"/>
                </a:cubicBezTo>
                <a:lnTo>
                  <a:pt x="6116859" y="6574450"/>
                </a:lnTo>
                <a:cubicBezTo>
                  <a:pt x="6119635" y="6582091"/>
                  <a:pt x="6121022" y="6587199"/>
                  <a:pt x="6121022" y="6589775"/>
                </a:cubicBezTo>
                <a:cubicBezTo>
                  <a:pt x="6121022" y="6590830"/>
                  <a:pt x="6120837" y="6591774"/>
                  <a:pt x="6120467" y="6592606"/>
                </a:cubicBezTo>
                <a:cubicBezTo>
                  <a:pt x="6119708" y="6594295"/>
                  <a:pt x="6115938" y="6595432"/>
                  <a:pt x="6109156" y="6596018"/>
                </a:cubicBezTo>
                <a:cubicBezTo>
                  <a:pt x="6107074" y="6596226"/>
                  <a:pt x="6106033" y="6597464"/>
                  <a:pt x="6106033" y="6599731"/>
                </a:cubicBezTo>
                <a:cubicBezTo>
                  <a:pt x="6106033" y="6602063"/>
                  <a:pt x="6107232" y="6603229"/>
                  <a:pt x="6109629" y="6603229"/>
                </a:cubicBezTo>
                <a:cubicBezTo>
                  <a:pt x="6117536" y="6602767"/>
                  <a:pt x="6124061" y="6602537"/>
                  <a:pt x="6129202" y="6602537"/>
                </a:cubicBezTo>
                <a:cubicBezTo>
                  <a:pt x="6134492" y="6602537"/>
                  <a:pt x="6141213" y="6602767"/>
                  <a:pt x="6149365" y="6603229"/>
                </a:cubicBezTo>
                <a:cubicBezTo>
                  <a:pt x="6151831" y="6603229"/>
                  <a:pt x="6153064" y="6602063"/>
                  <a:pt x="6153064" y="6599730"/>
                </a:cubicBezTo>
                <a:cubicBezTo>
                  <a:pt x="6153064" y="6597469"/>
                  <a:pt x="6151920" y="6596224"/>
                  <a:pt x="6149634" y="6595996"/>
                </a:cubicBezTo>
                <a:cubicBezTo>
                  <a:pt x="6146446" y="6595718"/>
                  <a:pt x="6144266" y="6595419"/>
                  <a:pt x="6143095" y="6595099"/>
                </a:cubicBezTo>
                <a:cubicBezTo>
                  <a:pt x="6141199" y="6594590"/>
                  <a:pt x="6139794" y="6593691"/>
                  <a:pt x="6138878" y="6592399"/>
                </a:cubicBezTo>
                <a:cubicBezTo>
                  <a:pt x="6136884" y="6589702"/>
                  <a:pt x="6133892" y="6582767"/>
                  <a:pt x="6129902" y="6571594"/>
                </a:cubicBezTo>
                <a:lnTo>
                  <a:pt x="6109887" y="6515530"/>
                </a:lnTo>
                <a:cubicBezTo>
                  <a:pt x="6108418" y="6511441"/>
                  <a:pt x="6103592" y="6496948"/>
                  <a:pt x="6095410" y="6472051"/>
                </a:cubicBezTo>
                <a:cubicBezTo>
                  <a:pt x="6094965" y="6470783"/>
                  <a:pt x="6093920" y="6470149"/>
                  <a:pt x="6092278" y="6470149"/>
                </a:cubicBezTo>
                <a:close/>
                <a:moveTo>
                  <a:pt x="6089434" y="6436923"/>
                </a:moveTo>
                <a:cubicBezTo>
                  <a:pt x="6092203" y="6436923"/>
                  <a:pt x="6094608" y="6437844"/>
                  <a:pt x="6096650" y="6439684"/>
                </a:cubicBezTo>
                <a:cubicBezTo>
                  <a:pt x="6098978" y="6441761"/>
                  <a:pt x="6100142" y="6444405"/>
                  <a:pt x="6100142" y="6447616"/>
                </a:cubicBezTo>
                <a:cubicBezTo>
                  <a:pt x="6100142" y="6450399"/>
                  <a:pt x="6099221" y="6452810"/>
                  <a:pt x="6097379" y="6454850"/>
                </a:cubicBezTo>
                <a:cubicBezTo>
                  <a:pt x="6095316" y="6457155"/>
                  <a:pt x="6092667" y="6458308"/>
                  <a:pt x="6089434" y="6458308"/>
                </a:cubicBezTo>
                <a:cubicBezTo>
                  <a:pt x="6086721" y="6458308"/>
                  <a:pt x="6084355" y="6457397"/>
                  <a:pt x="6082333" y="6455576"/>
                </a:cubicBezTo>
                <a:cubicBezTo>
                  <a:pt x="6080044" y="6453532"/>
                  <a:pt x="6078899" y="6450879"/>
                  <a:pt x="6078899" y="6447616"/>
                </a:cubicBezTo>
                <a:cubicBezTo>
                  <a:pt x="6078899" y="6444814"/>
                  <a:pt x="6079803" y="6442412"/>
                  <a:pt x="6081613" y="6440410"/>
                </a:cubicBezTo>
                <a:cubicBezTo>
                  <a:pt x="6083692" y="6438086"/>
                  <a:pt x="6086298" y="6436923"/>
                  <a:pt x="6089434" y="6436923"/>
                </a:cubicBezTo>
                <a:close/>
                <a:moveTo>
                  <a:pt x="6089434" y="6428263"/>
                </a:moveTo>
                <a:cubicBezTo>
                  <a:pt x="6084460" y="6428263"/>
                  <a:pt x="6079973" y="6430380"/>
                  <a:pt x="6075969" y="6434611"/>
                </a:cubicBezTo>
                <a:cubicBezTo>
                  <a:pt x="6072099" y="6437506"/>
                  <a:pt x="6070165" y="6441842"/>
                  <a:pt x="6070165" y="6447616"/>
                </a:cubicBezTo>
                <a:cubicBezTo>
                  <a:pt x="6070165" y="6452665"/>
                  <a:pt x="6072266" y="6457181"/>
                  <a:pt x="6076463" y="6461164"/>
                </a:cubicBezTo>
                <a:cubicBezTo>
                  <a:pt x="6079374" y="6465033"/>
                  <a:pt x="6083697" y="6466968"/>
                  <a:pt x="6089434" y="6466968"/>
                </a:cubicBezTo>
                <a:cubicBezTo>
                  <a:pt x="6094562" y="6466968"/>
                  <a:pt x="6098934" y="6465319"/>
                  <a:pt x="6102550" y="6462022"/>
                </a:cubicBezTo>
                <a:cubicBezTo>
                  <a:pt x="6106768" y="6458188"/>
                  <a:pt x="6108877" y="6453386"/>
                  <a:pt x="6108877" y="6447616"/>
                </a:cubicBezTo>
                <a:cubicBezTo>
                  <a:pt x="6108877" y="6442648"/>
                  <a:pt x="6107240" y="6438334"/>
                  <a:pt x="6103965" y="6434676"/>
                </a:cubicBezTo>
                <a:cubicBezTo>
                  <a:pt x="6100137" y="6430401"/>
                  <a:pt x="6095292" y="6428263"/>
                  <a:pt x="6089434" y="6428263"/>
                </a:cubicBezTo>
                <a:close/>
                <a:moveTo>
                  <a:pt x="11240709" y="6358694"/>
                </a:moveTo>
                <a:cubicBezTo>
                  <a:pt x="11244147" y="6358694"/>
                  <a:pt x="11247150" y="6359876"/>
                  <a:pt x="11249718" y="6362242"/>
                </a:cubicBezTo>
                <a:cubicBezTo>
                  <a:pt x="11252700" y="6364970"/>
                  <a:pt x="11254190" y="6368372"/>
                  <a:pt x="11254190" y="6372451"/>
                </a:cubicBezTo>
                <a:cubicBezTo>
                  <a:pt x="11254190" y="6376063"/>
                  <a:pt x="11253471" y="6379001"/>
                  <a:pt x="11252031" y="6381266"/>
                </a:cubicBezTo>
                <a:cubicBezTo>
                  <a:pt x="11248501" y="6384677"/>
                  <a:pt x="11244727" y="6386383"/>
                  <a:pt x="11240709" y="6386383"/>
                </a:cubicBezTo>
                <a:cubicBezTo>
                  <a:pt x="11237132" y="6386383"/>
                  <a:pt x="11234044" y="6385209"/>
                  <a:pt x="11231444" y="6382862"/>
                </a:cubicBezTo>
                <a:cubicBezTo>
                  <a:pt x="11228519" y="6380136"/>
                  <a:pt x="11227056" y="6376666"/>
                  <a:pt x="11227056" y="6372451"/>
                </a:cubicBezTo>
                <a:cubicBezTo>
                  <a:pt x="11227056" y="6368903"/>
                  <a:pt x="11228356" y="6365222"/>
                  <a:pt x="11230956" y="6361410"/>
                </a:cubicBezTo>
                <a:cubicBezTo>
                  <a:pt x="11233341" y="6359599"/>
                  <a:pt x="11236593" y="6358694"/>
                  <a:pt x="11240709" y="6358694"/>
                </a:cubicBezTo>
                <a:close/>
                <a:moveTo>
                  <a:pt x="10188065" y="6358694"/>
                </a:moveTo>
                <a:cubicBezTo>
                  <a:pt x="10191503" y="6358694"/>
                  <a:pt x="10194506" y="6359876"/>
                  <a:pt x="10197074" y="6362242"/>
                </a:cubicBezTo>
                <a:cubicBezTo>
                  <a:pt x="10200056" y="6364970"/>
                  <a:pt x="10201546" y="6368372"/>
                  <a:pt x="10201546" y="6372451"/>
                </a:cubicBezTo>
                <a:cubicBezTo>
                  <a:pt x="10201546" y="6376063"/>
                  <a:pt x="10200827" y="6379001"/>
                  <a:pt x="10199387" y="6381266"/>
                </a:cubicBezTo>
                <a:cubicBezTo>
                  <a:pt x="10195857" y="6384677"/>
                  <a:pt x="10192083" y="6386383"/>
                  <a:pt x="10188065" y="6386383"/>
                </a:cubicBezTo>
                <a:cubicBezTo>
                  <a:pt x="10184488" y="6386383"/>
                  <a:pt x="10181400" y="6385209"/>
                  <a:pt x="10178800" y="6382862"/>
                </a:cubicBezTo>
                <a:cubicBezTo>
                  <a:pt x="10175875" y="6380136"/>
                  <a:pt x="10174412" y="6376666"/>
                  <a:pt x="10174412" y="6372451"/>
                </a:cubicBezTo>
                <a:cubicBezTo>
                  <a:pt x="10174412" y="6368903"/>
                  <a:pt x="10175712" y="6365222"/>
                  <a:pt x="10178312" y="6361410"/>
                </a:cubicBezTo>
                <a:cubicBezTo>
                  <a:pt x="10180697" y="6359599"/>
                  <a:pt x="10183949" y="6358694"/>
                  <a:pt x="10188065" y="6358694"/>
                </a:cubicBezTo>
                <a:close/>
                <a:moveTo>
                  <a:pt x="5221852" y="6358694"/>
                </a:moveTo>
                <a:cubicBezTo>
                  <a:pt x="5225290" y="6358694"/>
                  <a:pt x="5228293" y="6359876"/>
                  <a:pt x="5230861" y="6362242"/>
                </a:cubicBezTo>
                <a:cubicBezTo>
                  <a:pt x="5233842" y="6364970"/>
                  <a:pt x="5235333" y="6368372"/>
                  <a:pt x="5235333" y="6372451"/>
                </a:cubicBezTo>
                <a:cubicBezTo>
                  <a:pt x="5235333" y="6376063"/>
                  <a:pt x="5234613" y="6379001"/>
                  <a:pt x="5233173" y="6381266"/>
                </a:cubicBezTo>
                <a:cubicBezTo>
                  <a:pt x="5229643" y="6384677"/>
                  <a:pt x="5225870" y="6386383"/>
                  <a:pt x="5221852" y="6386383"/>
                </a:cubicBezTo>
                <a:cubicBezTo>
                  <a:pt x="5218275" y="6386383"/>
                  <a:pt x="5215187" y="6385209"/>
                  <a:pt x="5212586" y="6382862"/>
                </a:cubicBezTo>
                <a:cubicBezTo>
                  <a:pt x="5209661" y="6380136"/>
                  <a:pt x="5208199" y="6376666"/>
                  <a:pt x="5208199" y="6372451"/>
                </a:cubicBezTo>
                <a:cubicBezTo>
                  <a:pt x="5208199" y="6368903"/>
                  <a:pt x="5209498" y="6365222"/>
                  <a:pt x="5212098" y="6361410"/>
                </a:cubicBezTo>
                <a:cubicBezTo>
                  <a:pt x="5214483" y="6359599"/>
                  <a:pt x="5217734" y="6358694"/>
                  <a:pt x="5221852" y="6358694"/>
                </a:cubicBezTo>
                <a:close/>
                <a:moveTo>
                  <a:pt x="4169208" y="6358694"/>
                </a:moveTo>
                <a:cubicBezTo>
                  <a:pt x="4172646" y="6358694"/>
                  <a:pt x="4175649" y="6359876"/>
                  <a:pt x="4178218" y="6362242"/>
                </a:cubicBezTo>
                <a:cubicBezTo>
                  <a:pt x="4181199" y="6364970"/>
                  <a:pt x="4182690" y="6368372"/>
                  <a:pt x="4182690" y="6372451"/>
                </a:cubicBezTo>
                <a:cubicBezTo>
                  <a:pt x="4182690" y="6376063"/>
                  <a:pt x="4181970" y="6379001"/>
                  <a:pt x="4180530" y="6381266"/>
                </a:cubicBezTo>
                <a:cubicBezTo>
                  <a:pt x="4177001" y="6384677"/>
                  <a:pt x="4173226" y="6386383"/>
                  <a:pt x="4169208" y="6386383"/>
                </a:cubicBezTo>
                <a:cubicBezTo>
                  <a:pt x="4165631" y="6386383"/>
                  <a:pt x="4162543" y="6385209"/>
                  <a:pt x="4159944" y="6382862"/>
                </a:cubicBezTo>
                <a:cubicBezTo>
                  <a:pt x="4157018" y="6380136"/>
                  <a:pt x="4155555" y="6376666"/>
                  <a:pt x="4155555" y="6372451"/>
                </a:cubicBezTo>
                <a:cubicBezTo>
                  <a:pt x="4155555" y="6368903"/>
                  <a:pt x="4156855" y="6365222"/>
                  <a:pt x="4159455" y="6361410"/>
                </a:cubicBezTo>
                <a:cubicBezTo>
                  <a:pt x="4161841" y="6359599"/>
                  <a:pt x="4165092" y="6358694"/>
                  <a:pt x="4169208" y="6358694"/>
                </a:cubicBezTo>
                <a:close/>
                <a:moveTo>
                  <a:pt x="6958773" y="6355738"/>
                </a:moveTo>
                <a:cubicBezTo>
                  <a:pt x="6956485" y="6355738"/>
                  <a:pt x="6954531" y="6356548"/>
                  <a:pt x="6952910" y="6358169"/>
                </a:cubicBezTo>
                <a:cubicBezTo>
                  <a:pt x="6951135" y="6359944"/>
                  <a:pt x="6950248" y="6362148"/>
                  <a:pt x="6950248" y="6364783"/>
                </a:cubicBezTo>
                <a:cubicBezTo>
                  <a:pt x="6950248" y="6367057"/>
                  <a:pt x="6951152" y="6372162"/>
                  <a:pt x="6952961" y="6380099"/>
                </a:cubicBezTo>
                <a:cubicBezTo>
                  <a:pt x="6954571" y="6386886"/>
                  <a:pt x="6955573" y="6391993"/>
                  <a:pt x="6955966" y="6395420"/>
                </a:cubicBezTo>
                <a:cubicBezTo>
                  <a:pt x="6954101" y="6392950"/>
                  <a:pt x="6950543" y="6389323"/>
                  <a:pt x="6945291" y="6384538"/>
                </a:cubicBezTo>
                <a:cubicBezTo>
                  <a:pt x="6939768" y="6379308"/>
                  <a:pt x="6935785" y="6375953"/>
                  <a:pt x="6933340" y="6374471"/>
                </a:cubicBezTo>
                <a:cubicBezTo>
                  <a:pt x="6931833" y="6373650"/>
                  <a:pt x="6930260" y="6373240"/>
                  <a:pt x="6928622" y="6373240"/>
                </a:cubicBezTo>
                <a:cubicBezTo>
                  <a:pt x="6926360" y="6373240"/>
                  <a:pt x="6924495" y="6373834"/>
                  <a:pt x="6923027" y="6375021"/>
                </a:cubicBezTo>
                <a:cubicBezTo>
                  <a:pt x="6921074" y="6376663"/>
                  <a:pt x="6920097" y="6378796"/>
                  <a:pt x="6920097" y="6381418"/>
                </a:cubicBezTo>
                <a:cubicBezTo>
                  <a:pt x="6920097" y="6384628"/>
                  <a:pt x="6921647" y="6387198"/>
                  <a:pt x="6924747" y="6389128"/>
                </a:cubicBezTo>
                <a:cubicBezTo>
                  <a:pt x="6927117" y="6390473"/>
                  <a:pt x="6932017" y="6392256"/>
                  <a:pt x="6939447" y="6394479"/>
                </a:cubicBezTo>
                <a:cubicBezTo>
                  <a:pt x="6945824" y="6396376"/>
                  <a:pt x="6950955" y="6397876"/>
                  <a:pt x="6954839" y="6398982"/>
                </a:cubicBezTo>
                <a:cubicBezTo>
                  <a:pt x="6950851" y="6400094"/>
                  <a:pt x="6945721" y="6401591"/>
                  <a:pt x="6939447" y="6403474"/>
                </a:cubicBezTo>
                <a:cubicBezTo>
                  <a:pt x="6931965" y="6405712"/>
                  <a:pt x="6927100" y="6407505"/>
                  <a:pt x="6924851" y="6408852"/>
                </a:cubicBezTo>
                <a:cubicBezTo>
                  <a:pt x="6921682" y="6410763"/>
                  <a:pt x="6920097" y="6413314"/>
                  <a:pt x="6920097" y="6416508"/>
                </a:cubicBezTo>
                <a:cubicBezTo>
                  <a:pt x="6920097" y="6418797"/>
                  <a:pt x="6920802" y="6420684"/>
                  <a:pt x="6922212" y="6422168"/>
                </a:cubicBezTo>
                <a:cubicBezTo>
                  <a:pt x="6923817" y="6423847"/>
                  <a:pt x="6925953" y="6424686"/>
                  <a:pt x="6928622" y="6424686"/>
                </a:cubicBezTo>
                <a:cubicBezTo>
                  <a:pt x="6930294" y="6424686"/>
                  <a:pt x="6931936" y="6424246"/>
                  <a:pt x="6933547" y="6423367"/>
                </a:cubicBezTo>
                <a:cubicBezTo>
                  <a:pt x="6935887" y="6421988"/>
                  <a:pt x="6939802" y="6418670"/>
                  <a:pt x="6945291" y="6413415"/>
                </a:cubicBezTo>
                <a:cubicBezTo>
                  <a:pt x="6950486" y="6408686"/>
                  <a:pt x="6954044" y="6405050"/>
                  <a:pt x="6955966" y="6402506"/>
                </a:cubicBezTo>
                <a:cubicBezTo>
                  <a:pt x="6955573" y="6406009"/>
                  <a:pt x="6954571" y="6411154"/>
                  <a:pt x="6952961" y="6417941"/>
                </a:cubicBezTo>
                <a:cubicBezTo>
                  <a:pt x="6951152" y="6425878"/>
                  <a:pt x="6950248" y="6430974"/>
                  <a:pt x="6950248" y="6433230"/>
                </a:cubicBezTo>
                <a:cubicBezTo>
                  <a:pt x="6950248" y="6435512"/>
                  <a:pt x="6950868" y="6437436"/>
                  <a:pt x="6952107" y="6439001"/>
                </a:cubicBezTo>
                <a:cubicBezTo>
                  <a:pt x="6953899" y="6441184"/>
                  <a:pt x="6956121" y="6442275"/>
                  <a:pt x="6958773" y="6442275"/>
                </a:cubicBezTo>
                <a:cubicBezTo>
                  <a:pt x="6961102" y="6442275"/>
                  <a:pt x="6963067" y="6441474"/>
                  <a:pt x="6964670" y="6439871"/>
                </a:cubicBezTo>
                <a:cubicBezTo>
                  <a:pt x="6966481" y="6438059"/>
                  <a:pt x="6967387" y="6435846"/>
                  <a:pt x="6967387" y="6433230"/>
                </a:cubicBezTo>
                <a:cubicBezTo>
                  <a:pt x="6967387" y="6431061"/>
                  <a:pt x="6966472" y="6425965"/>
                  <a:pt x="6964642" y="6417941"/>
                </a:cubicBezTo>
                <a:cubicBezTo>
                  <a:pt x="6963033" y="6411160"/>
                  <a:pt x="6962042" y="6406015"/>
                  <a:pt x="6961668" y="6402506"/>
                </a:cubicBezTo>
                <a:cubicBezTo>
                  <a:pt x="6963574" y="6405069"/>
                  <a:pt x="6967123" y="6408715"/>
                  <a:pt x="6972316" y="6413441"/>
                </a:cubicBezTo>
                <a:cubicBezTo>
                  <a:pt x="6977802" y="6418694"/>
                  <a:pt x="6981714" y="6422010"/>
                  <a:pt x="6984051" y="6423389"/>
                </a:cubicBezTo>
                <a:cubicBezTo>
                  <a:pt x="6985637" y="6424254"/>
                  <a:pt x="6987261" y="6424686"/>
                  <a:pt x="6988924" y="6424686"/>
                </a:cubicBezTo>
                <a:cubicBezTo>
                  <a:pt x="6991242" y="6424686"/>
                  <a:pt x="6993283" y="6423931"/>
                  <a:pt x="6995045" y="6422421"/>
                </a:cubicBezTo>
                <a:cubicBezTo>
                  <a:pt x="6996707" y="6421092"/>
                  <a:pt x="6997538" y="6419121"/>
                  <a:pt x="6997538" y="6416508"/>
                </a:cubicBezTo>
                <a:cubicBezTo>
                  <a:pt x="6997538" y="6413343"/>
                  <a:pt x="6995929" y="6410791"/>
                  <a:pt x="6992711" y="6408852"/>
                </a:cubicBezTo>
                <a:cubicBezTo>
                  <a:pt x="6990474" y="6407512"/>
                  <a:pt x="6985603" y="6405719"/>
                  <a:pt x="6978096" y="6403474"/>
                </a:cubicBezTo>
                <a:cubicBezTo>
                  <a:pt x="6971843" y="6401598"/>
                  <a:pt x="6966743" y="6400101"/>
                  <a:pt x="6962795" y="6398982"/>
                </a:cubicBezTo>
                <a:cubicBezTo>
                  <a:pt x="6966639" y="6397871"/>
                  <a:pt x="6971739" y="6396370"/>
                  <a:pt x="6978096" y="6394479"/>
                </a:cubicBezTo>
                <a:cubicBezTo>
                  <a:pt x="6985551" y="6392249"/>
                  <a:pt x="6990464" y="6390462"/>
                  <a:pt x="6992834" y="6389117"/>
                </a:cubicBezTo>
                <a:cubicBezTo>
                  <a:pt x="6995970" y="6387165"/>
                  <a:pt x="6997538" y="6384599"/>
                  <a:pt x="6997538" y="6381418"/>
                </a:cubicBezTo>
                <a:cubicBezTo>
                  <a:pt x="6997538" y="6379183"/>
                  <a:pt x="6996815" y="6377305"/>
                  <a:pt x="6995369" y="6375785"/>
                </a:cubicBezTo>
                <a:cubicBezTo>
                  <a:pt x="6993746" y="6374088"/>
                  <a:pt x="6991598" y="6373240"/>
                  <a:pt x="6988924" y="6373240"/>
                </a:cubicBezTo>
                <a:cubicBezTo>
                  <a:pt x="6987295" y="6373240"/>
                  <a:pt x="6985741" y="6373643"/>
                  <a:pt x="6984261" y="6374450"/>
                </a:cubicBezTo>
                <a:cubicBezTo>
                  <a:pt x="6981821" y="6375927"/>
                  <a:pt x="6977846" y="6379275"/>
                  <a:pt x="6972336" y="6384494"/>
                </a:cubicBezTo>
                <a:cubicBezTo>
                  <a:pt x="6967076" y="6389287"/>
                  <a:pt x="6963520" y="6392929"/>
                  <a:pt x="6961668" y="6395420"/>
                </a:cubicBezTo>
                <a:cubicBezTo>
                  <a:pt x="6962042" y="6391988"/>
                  <a:pt x="6963033" y="6386882"/>
                  <a:pt x="6964642" y="6380099"/>
                </a:cubicBezTo>
                <a:cubicBezTo>
                  <a:pt x="6966472" y="6372074"/>
                  <a:pt x="6967387" y="6366969"/>
                  <a:pt x="6967387" y="6364783"/>
                </a:cubicBezTo>
                <a:cubicBezTo>
                  <a:pt x="6967387" y="6362558"/>
                  <a:pt x="6966765" y="6360661"/>
                  <a:pt x="6965522" y="6359090"/>
                </a:cubicBezTo>
                <a:cubicBezTo>
                  <a:pt x="6963686" y="6356855"/>
                  <a:pt x="6961437" y="6355738"/>
                  <a:pt x="6958773" y="6355738"/>
                </a:cubicBezTo>
                <a:close/>
                <a:moveTo>
                  <a:pt x="939917" y="6355738"/>
                </a:moveTo>
                <a:cubicBezTo>
                  <a:pt x="937629" y="6355738"/>
                  <a:pt x="935675" y="6356548"/>
                  <a:pt x="934054" y="6358169"/>
                </a:cubicBezTo>
                <a:cubicBezTo>
                  <a:pt x="932279" y="6359944"/>
                  <a:pt x="931392" y="6362148"/>
                  <a:pt x="931392" y="6364783"/>
                </a:cubicBezTo>
                <a:cubicBezTo>
                  <a:pt x="931392" y="6367057"/>
                  <a:pt x="932296" y="6372162"/>
                  <a:pt x="934105" y="6380099"/>
                </a:cubicBezTo>
                <a:cubicBezTo>
                  <a:pt x="935715" y="6386886"/>
                  <a:pt x="936717" y="6391993"/>
                  <a:pt x="937110" y="6395420"/>
                </a:cubicBezTo>
                <a:cubicBezTo>
                  <a:pt x="935245" y="6392950"/>
                  <a:pt x="931686" y="6389323"/>
                  <a:pt x="926435" y="6384538"/>
                </a:cubicBezTo>
                <a:cubicBezTo>
                  <a:pt x="920912" y="6379308"/>
                  <a:pt x="916928" y="6375953"/>
                  <a:pt x="914483" y="6374471"/>
                </a:cubicBezTo>
                <a:cubicBezTo>
                  <a:pt x="912977" y="6373650"/>
                  <a:pt x="911404" y="6373240"/>
                  <a:pt x="909766" y="6373240"/>
                </a:cubicBezTo>
                <a:cubicBezTo>
                  <a:pt x="907504" y="6373240"/>
                  <a:pt x="905639" y="6373834"/>
                  <a:pt x="904171" y="6375021"/>
                </a:cubicBezTo>
                <a:cubicBezTo>
                  <a:pt x="902218" y="6376663"/>
                  <a:pt x="901241" y="6378796"/>
                  <a:pt x="901241" y="6381418"/>
                </a:cubicBezTo>
                <a:cubicBezTo>
                  <a:pt x="901241" y="6384628"/>
                  <a:pt x="902791" y="6387198"/>
                  <a:pt x="905891" y="6389128"/>
                </a:cubicBezTo>
                <a:cubicBezTo>
                  <a:pt x="908261" y="6390473"/>
                  <a:pt x="913160" y="6392256"/>
                  <a:pt x="920590" y="6394479"/>
                </a:cubicBezTo>
                <a:cubicBezTo>
                  <a:pt x="926968" y="6396376"/>
                  <a:pt x="932099" y="6397876"/>
                  <a:pt x="935983" y="6398982"/>
                </a:cubicBezTo>
                <a:cubicBezTo>
                  <a:pt x="931995" y="6400094"/>
                  <a:pt x="926865" y="6401591"/>
                  <a:pt x="920590" y="6403474"/>
                </a:cubicBezTo>
                <a:cubicBezTo>
                  <a:pt x="913109" y="6405712"/>
                  <a:pt x="908244" y="6407505"/>
                  <a:pt x="905995" y="6408852"/>
                </a:cubicBezTo>
                <a:cubicBezTo>
                  <a:pt x="902826" y="6410763"/>
                  <a:pt x="901241" y="6413314"/>
                  <a:pt x="901241" y="6416508"/>
                </a:cubicBezTo>
                <a:cubicBezTo>
                  <a:pt x="901241" y="6418797"/>
                  <a:pt x="901946" y="6420684"/>
                  <a:pt x="903356" y="6422168"/>
                </a:cubicBezTo>
                <a:cubicBezTo>
                  <a:pt x="904961" y="6423847"/>
                  <a:pt x="907097" y="6424686"/>
                  <a:pt x="909766" y="6424686"/>
                </a:cubicBezTo>
                <a:cubicBezTo>
                  <a:pt x="911438" y="6424686"/>
                  <a:pt x="913080" y="6424246"/>
                  <a:pt x="914691" y="6423367"/>
                </a:cubicBezTo>
                <a:cubicBezTo>
                  <a:pt x="917031" y="6421988"/>
                  <a:pt x="920945" y="6418670"/>
                  <a:pt x="926435" y="6413415"/>
                </a:cubicBezTo>
                <a:cubicBezTo>
                  <a:pt x="931629" y="6408686"/>
                  <a:pt x="935188" y="6405050"/>
                  <a:pt x="937110" y="6402506"/>
                </a:cubicBezTo>
                <a:cubicBezTo>
                  <a:pt x="936717" y="6406009"/>
                  <a:pt x="935715" y="6411154"/>
                  <a:pt x="934105" y="6417941"/>
                </a:cubicBezTo>
                <a:cubicBezTo>
                  <a:pt x="932296" y="6425878"/>
                  <a:pt x="931392" y="6430974"/>
                  <a:pt x="931392" y="6433230"/>
                </a:cubicBezTo>
                <a:cubicBezTo>
                  <a:pt x="931392" y="6435512"/>
                  <a:pt x="932011" y="6437436"/>
                  <a:pt x="933251" y="6439001"/>
                </a:cubicBezTo>
                <a:cubicBezTo>
                  <a:pt x="935043" y="6441184"/>
                  <a:pt x="937265" y="6442275"/>
                  <a:pt x="939917" y="6442275"/>
                </a:cubicBezTo>
                <a:cubicBezTo>
                  <a:pt x="942245" y="6442275"/>
                  <a:pt x="944211" y="6441474"/>
                  <a:pt x="945814" y="6439871"/>
                </a:cubicBezTo>
                <a:cubicBezTo>
                  <a:pt x="947625" y="6438059"/>
                  <a:pt x="948531" y="6435846"/>
                  <a:pt x="948531" y="6433230"/>
                </a:cubicBezTo>
                <a:cubicBezTo>
                  <a:pt x="948531" y="6431061"/>
                  <a:pt x="947616" y="6425965"/>
                  <a:pt x="945786" y="6417941"/>
                </a:cubicBezTo>
                <a:cubicBezTo>
                  <a:pt x="944177" y="6411160"/>
                  <a:pt x="943186" y="6406015"/>
                  <a:pt x="942812" y="6402506"/>
                </a:cubicBezTo>
                <a:cubicBezTo>
                  <a:pt x="944717" y="6405069"/>
                  <a:pt x="948267" y="6408715"/>
                  <a:pt x="953460" y="6413441"/>
                </a:cubicBezTo>
                <a:cubicBezTo>
                  <a:pt x="958946" y="6418694"/>
                  <a:pt x="962858" y="6422010"/>
                  <a:pt x="965195" y="6423389"/>
                </a:cubicBezTo>
                <a:cubicBezTo>
                  <a:pt x="966781" y="6424254"/>
                  <a:pt x="968405" y="6424686"/>
                  <a:pt x="970067" y="6424686"/>
                </a:cubicBezTo>
                <a:cubicBezTo>
                  <a:pt x="972386" y="6424686"/>
                  <a:pt x="974427" y="6423931"/>
                  <a:pt x="976188" y="6422421"/>
                </a:cubicBezTo>
                <a:cubicBezTo>
                  <a:pt x="977851" y="6421092"/>
                  <a:pt x="978682" y="6419121"/>
                  <a:pt x="978682" y="6416508"/>
                </a:cubicBezTo>
                <a:cubicBezTo>
                  <a:pt x="978682" y="6413343"/>
                  <a:pt x="977073" y="6410791"/>
                  <a:pt x="973855" y="6408852"/>
                </a:cubicBezTo>
                <a:cubicBezTo>
                  <a:pt x="971618" y="6407512"/>
                  <a:pt x="966746" y="6405719"/>
                  <a:pt x="959240" y="6403474"/>
                </a:cubicBezTo>
                <a:cubicBezTo>
                  <a:pt x="952987" y="6401598"/>
                  <a:pt x="947887" y="6400101"/>
                  <a:pt x="943939" y="6398982"/>
                </a:cubicBezTo>
                <a:cubicBezTo>
                  <a:pt x="947783" y="6397871"/>
                  <a:pt x="952883" y="6396370"/>
                  <a:pt x="959240" y="6394479"/>
                </a:cubicBezTo>
                <a:cubicBezTo>
                  <a:pt x="966695" y="6392249"/>
                  <a:pt x="971608" y="6390462"/>
                  <a:pt x="973978" y="6389117"/>
                </a:cubicBezTo>
                <a:cubicBezTo>
                  <a:pt x="977114" y="6387165"/>
                  <a:pt x="978682" y="6384599"/>
                  <a:pt x="978682" y="6381418"/>
                </a:cubicBezTo>
                <a:cubicBezTo>
                  <a:pt x="978682" y="6379183"/>
                  <a:pt x="977959" y="6377305"/>
                  <a:pt x="976513" y="6375785"/>
                </a:cubicBezTo>
                <a:cubicBezTo>
                  <a:pt x="974890" y="6374088"/>
                  <a:pt x="972742" y="6373240"/>
                  <a:pt x="970067" y="6373240"/>
                </a:cubicBezTo>
                <a:cubicBezTo>
                  <a:pt x="968439" y="6373240"/>
                  <a:pt x="966885" y="6373643"/>
                  <a:pt x="965405" y="6374450"/>
                </a:cubicBezTo>
                <a:cubicBezTo>
                  <a:pt x="962965" y="6375927"/>
                  <a:pt x="958989" y="6379275"/>
                  <a:pt x="953479" y="6384494"/>
                </a:cubicBezTo>
                <a:cubicBezTo>
                  <a:pt x="948220" y="6389287"/>
                  <a:pt x="944664" y="6392929"/>
                  <a:pt x="942812" y="6395420"/>
                </a:cubicBezTo>
                <a:cubicBezTo>
                  <a:pt x="943186" y="6391988"/>
                  <a:pt x="944177" y="6386882"/>
                  <a:pt x="945786" y="6380099"/>
                </a:cubicBezTo>
                <a:cubicBezTo>
                  <a:pt x="947616" y="6372074"/>
                  <a:pt x="948531" y="6366969"/>
                  <a:pt x="948531" y="6364783"/>
                </a:cubicBezTo>
                <a:cubicBezTo>
                  <a:pt x="948531" y="6362558"/>
                  <a:pt x="947909" y="6360661"/>
                  <a:pt x="946666" y="6359090"/>
                </a:cubicBezTo>
                <a:cubicBezTo>
                  <a:pt x="944830" y="6356855"/>
                  <a:pt x="942580" y="6355738"/>
                  <a:pt x="939917" y="6355738"/>
                </a:cubicBezTo>
                <a:close/>
                <a:moveTo>
                  <a:pt x="11334542" y="6353232"/>
                </a:moveTo>
                <a:cubicBezTo>
                  <a:pt x="11317471" y="6353232"/>
                  <a:pt x="11303048" y="6359900"/>
                  <a:pt x="11291273" y="6373238"/>
                </a:cubicBezTo>
                <a:cubicBezTo>
                  <a:pt x="11278623" y="6384060"/>
                  <a:pt x="11272299" y="6400057"/>
                  <a:pt x="11272299" y="6421231"/>
                </a:cubicBezTo>
                <a:cubicBezTo>
                  <a:pt x="11272299" y="6439702"/>
                  <a:pt x="11277395" y="6455193"/>
                  <a:pt x="11287588" y="6467704"/>
                </a:cubicBezTo>
                <a:cubicBezTo>
                  <a:pt x="11299310" y="6482171"/>
                  <a:pt x="11314846" y="6489405"/>
                  <a:pt x="11334195" y="6489405"/>
                </a:cubicBezTo>
                <a:cubicBezTo>
                  <a:pt x="11357360" y="6489405"/>
                  <a:pt x="11374788" y="6478604"/>
                  <a:pt x="11386480" y="6457003"/>
                </a:cubicBezTo>
                <a:cubicBezTo>
                  <a:pt x="11387112" y="6456053"/>
                  <a:pt x="11387428" y="6455175"/>
                  <a:pt x="11387428" y="6454370"/>
                </a:cubicBezTo>
                <a:cubicBezTo>
                  <a:pt x="11387428" y="6453034"/>
                  <a:pt x="11386618" y="6451960"/>
                  <a:pt x="11384998" y="6451150"/>
                </a:cubicBezTo>
                <a:cubicBezTo>
                  <a:pt x="11384163" y="6450733"/>
                  <a:pt x="11383402" y="6450523"/>
                  <a:pt x="11382714" y="6450523"/>
                </a:cubicBezTo>
                <a:cubicBezTo>
                  <a:pt x="11381418" y="6450523"/>
                  <a:pt x="11380459" y="6451044"/>
                  <a:pt x="11379837" y="6452084"/>
                </a:cubicBezTo>
                <a:cubicBezTo>
                  <a:pt x="11374815" y="6460119"/>
                  <a:pt x="11369271" y="6466084"/>
                  <a:pt x="11363206" y="6469981"/>
                </a:cubicBezTo>
                <a:cubicBezTo>
                  <a:pt x="11355431" y="6475036"/>
                  <a:pt x="11345876" y="6477563"/>
                  <a:pt x="11334542" y="6477563"/>
                </a:cubicBezTo>
                <a:cubicBezTo>
                  <a:pt x="11321740" y="6477563"/>
                  <a:pt x="11311017" y="6472796"/>
                  <a:pt x="11302374" y="6463261"/>
                </a:cubicBezTo>
                <a:cubicBezTo>
                  <a:pt x="11292537" y="6452411"/>
                  <a:pt x="11287618" y="6438291"/>
                  <a:pt x="11287618" y="6420901"/>
                </a:cubicBezTo>
                <a:cubicBezTo>
                  <a:pt x="11287618" y="6404609"/>
                  <a:pt x="11291478" y="6391116"/>
                  <a:pt x="11299198" y="6380425"/>
                </a:cubicBezTo>
                <a:cubicBezTo>
                  <a:pt x="11307977" y="6368305"/>
                  <a:pt x="11319527" y="6362245"/>
                  <a:pt x="11333849" y="6362245"/>
                </a:cubicBezTo>
                <a:cubicBezTo>
                  <a:pt x="11344136" y="6362245"/>
                  <a:pt x="11352364" y="6364501"/>
                  <a:pt x="11358531" y="6369013"/>
                </a:cubicBezTo>
                <a:cubicBezTo>
                  <a:pt x="11364491" y="6373315"/>
                  <a:pt x="11369219" y="6379948"/>
                  <a:pt x="11372715" y="6388915"/>
                </a:cubicBezTo>
                <a:cubicBezTo>
                  <a:pt x="11373447" y="6391222"/>
                  <a:pt x="11374614" y="6392375"/>
                  <a:pt x="11376215" y="6392375"/>
                </a:cubicBezTo>
                <a:cubicBezTo>
                  <a:pt x="11376698" y="6392375"/>
                  <a:pt x="11377145" y="6392342"/>
                  <a:pt x="11377555" y="6392274"/>
                </a:cubicBezTo>
                <a:cubicBezTo>
                  <a:pt x="11379516" y="6391697"/>
                  <a:pt x="11380497" y="6390564"/>
                  <a:pt x="11380497" y="6388876"/>
                </a:cubicBezTo>
                <a:cubicBezTo>
                  <a:pt x="11380497" y="6388578"/>
                  <a:pt x="11380446" y="6388122"/>
                  <a:pt x="11380345" y="6387510"/>
                </a:cubicBezTo>
                <a:cubicBezTo>
                  <a:pt x="11378976" y="6374896"/>
                  <a:pt x="11377983" y="6364943"/>
                  <a:pt x="11377365" y="6357650"/>
                </a:cubicBezTo>
                <a:cubicBezTo>
                  <a:pt x="11374281" y="6357945"/>
                  <a:pt x="11371905" y="6358092"/>
                  <a:pt x="11370238" y="6358092"/>
                </a:cubicBezTo>
                <a:cubicBezTo>
                  <a:pt x="11366917" y="6358092"/>
                  <a:pt x="11362037" y="6357271"/>
                  <a:pt x="11355597" y="6355630"/>
                </a:cubicBezTo>
                <a:cubicBezTo>
                  <a:pt x="11349271" y="6354031"/>
                  <a:pt x="11342253" y="6353232"/>
                  <a:pt x="11334542" y="6353232"/>
                </a:cubicBezTo>
                <a:close/>
                <a:moveTo>
                  <a:pt x="10281898" y="6353232"/>
                </a:moveTo>
                <a:cubicBezTo>
                  <a:pt x="10264827" y="6353232"/>
                  <a:pt x="10250404" y="6359900"/>
                  <a:pt x="10238629" y="6373238"/>
                </a:cubicBezTo>
                <a:cubicBezTo>
                  <a:pt x="10225979" y="6384060"/>
                  <a:pt x="10219655" y="6400057"/>
                  <a:pt x="10219655" y="6421231"/>
                </a:cubicBezTo>
                <a:cubicBezTo>
                  <a:pt x="10219655" y="6439702"/>
                  <a:pt x="10224751" y="6455193"/>
                  <a:pt x="10234944" y="6467704"/>
                </a:cubicBezTo>
                <a:cubicBezTo>
                  <a:pt x="10246666" y="6482171"/>
                  <a:pt x="10262202" y="6489405"/>
                  <a:pt x="10281551" y="6489405"/>
                </a:cubicBezTo>
                <a:cubicBezTo>
                  <a:pt x="10304716" y="6489405"/>
                  <a:pt x="10322144" y="6478604"/>
                  <a:pt x="10333836" y="6457003"/>
                </a:cubicBezTo>
                <a:cubicBezTo>
                  <a:pt x="10334468" y="6456053"/>
                  <a:pt x="10334784" y="6455175"/>
                  <a:pt x="10334784" y="6454370"/>
                </a:cubicBezTo>
                <a:cubicBezTo>
                  <a:pt x="10334784" y="6453034"/>
                  <a:pt x="10333974" y="6451960"/>
                  <a:pt x="10332354" y="6451150"/>
                </a:cubicBezTo>
                <a:cubicBezTo>
                  <a:pt x="10331519" y="6450733"/>
                  <a:pt x="10330758" y="6450523"/>
                  <a:pt x="10330070" y="6450523"/>
                </a:cubicBezTo>
                <a:cubicBezTo>
                  <a:pt x="10328774" y="6450523"/>
                  <a:pt x="10327815" y="6451044"/>
                  <a:pt x="10327193" y="6452084"/>
                </a:cubicBezTo>
                <a:cubicBezTo>
                  <a:pt x="10322171" y="6460119"/>
                  <a:pt x="10316627" y="6466084"/>
                  <a:pt x="10310562" y="6469981"/>
                </a:cubicBezTo>
                <a:cubicBezTo>
                  <a:pt x="10302787" y="6475036"/>
                  <a:pt x="10293232" y="6477563"/>
                  <a:pt x="10281898" y="6477563"/>
                </a:cubicBezTo>
                <a:cubicBezTo>
                  <a:pt x="10269096" y="6477563"/>
                  <a:pt x="10258373" y="6472796"/>
                  <a:pt x="10249730" y="6463261"/>
                </a:cubicBezTo>
                <a:cubicBezTo>
                  <a:pt x="10239893" y="6452411"/>
                  <a:pt x="10234974" y="6438291"/>
                  <a:pt x="10234974" y="6420901"/>
                </a:cubicBezTo>
                <a:cubicBezTo>
                  <a:pt x="10234974" y="6404609"/>
                  <a:pt x="10238834" y="6391116"/>
                  <a:pt x="10246554" y="6380425"/>
                </a:cubicBezTo>
                <a:cubicBezTo>
                  <a:pt x="10255333" y="6368305"/>
                  <a:pt x="10266883" y="6362245"/>
                  <a:pt x="10281205" y="6362245"/>
                </a:cubicBezTo>
                <a:cubicBezTo>
                  <a:pt x="10291492" y="6362245"/>
                  <a:pt x="10299720" y="6364501"/>
                  <a:pt x="10305887" y="6369013"/>
                </a:cubicBezTo>
                <a:cubicBezTo>
                  <a:pt x="10311847" y="6373315"/>
                  <a:pt x="10316575" y="6379948"/>
                  <a:pt x="10320071" y="6388915"/>
                </a:cubicBezTo>
                <a:cubicBezTo>
                  <a:pt x="10320803" y="6391222"/>
                  <a:pt x="10321970" y="6392375"/>
                  <a:pt x="10323571" y="6392375"/>
                </a:cubicBezTo>
                <a:cubicBezTo>
                  <a:pt x="10324054" y="6392375"/>
                  <a:pt x="10324501" y="6392342"/>
                  <a:pt x="10324911" y="6392274"/>
                </a:cubicBezTo>
                <a:cubicBezTo>
                  <a:pt x="10326872" y="6391697"/>
                  <a:pt x="10327853" y="6390564"/>
                  <a:pt x="10327853" y="6388876"/>
                </a:cubicBezTo>
                <a:cubicBezTo>
                  <a:pt x="10327853" y="6388578"/>
                  <a:pt x="10327802" y="6388122"/>
                  <a:pt x="10327701" y="6387510"/>
                </a:cubicBezTo>
                <a:cubicBezTo>
                  <a:pt x="10326332" y="6374896"/>
                  <a:pt x="10325339" y="6364943"/>
                  <a:pt x="10324721" y="6357650"/>
                </a:cubicBezTo>
                <a:cubicBezTo>
                  <a:pt x="10321637" y="6357945"/>
                  <a:pt x="10319261" y="6358092"/>
                  <a:pt x="10317594" y="6358092"/>
                </a:cubicBezTo>
                <a:cubicBezTo>
                  <a:pt x="10314273" y="6358092"/>
                  <a:pt x="10309393" y="6357271"/>
                  <a:pt x="10302953" y="6355630"/>
                </a:cubicBezTo>
                <a:cubicBezTo>
                  <a:pt x="10296627" y="6354031"/>
                  <a:pt x="10289609" y="6353232"/>
                  <a:pt x="10281898" y="6353232"/>
                </a:cubicBezTo>
                <a:close/>
                <a:moveTo>
                  <a:pt x="5315685" y="6353232"/>
                </a:moveTo>
                <a:cubicBezTo>
                  <a:pt x="5298613" y="6353232"/>
                  <a:pt x="5284190" y="6359900"/>
                  <a:pt x="5272415" y="6373238"/>
                </a:cubicBezTo>
                <a:cubicBezTo>
                  <a:pt x="5259766" y="6384060"/>
                  <a:pt x="5253440" y="6400057"/>
                  <a:pt x="5253440" y="6421231"/>
                </a:cubicBezTo>
                <a:cubicBezTo>
                  <a:pt x="5253440" y="6439702"/>
                  <a:pt x="5258537" y="6455193"/>
                  <a:pt x="5268730" y="6467704"/>
                </a:cubicBezTo>
                <a:cubicBezTo>
                  <a:pt x="5280452" y="6482171"/>
                  <a:pt x="5295988" y="6489405"/>
                  <a:pt x="5315338" y="6489405"/>
                </a:cubicBezTo>
                <a:cubicBezTo>
                  <a:pt x="5338503" y="6489405"/>
                  <a:pt x="5355930" y="6478604"/>
                  <a:pt x="5367622" y="6457003"/>
                </a:cubicBezTo>
                <a:cubicBezTo>
                  <a:pt x="5368254" y="6456053"/>
                  <a:pt x="5368570" y="6455175"/>
                  <a:pt x="5368570" y="6454370"/>
                </a:cubicBezTo>
                <a:cubicBezTo>
                  <a:pt x="5368570" y="6453034"/>
                  <a:pt x="5367760" y="6451960"/>
                  <a:pt x="5366140" y="6451150"/>
                </a:cubicBezTo>
                <a:cubicBezTo>
                  <a:pt x="5365305" y="6450733"/>
                  <a:pt x="5364544" y="6450523"/>
                  <a:pt x="5363857" y="6450523"/>
                </a:cubicBezTo>
                <a:cubicBezTo>
                  <a:pt x="5362561" y="6450523"/>
                  <a:pt x="5361601" y="6451044"/>
                  <a:pt x="5360979" y="6452084"/>
                </a:cubicBezTo>
                <a:cubicBezTo>
                  <a:pt x="5355956" y="6460119"/>
                  <a:pt x="5350413" y="6466084"/>
                  <a:pt x="5344348" y="6469981"/>
                </a:cubicBezTo>
                <a:cubicBezTo>
                  <a:pt x="5336572" y="6475036"/>
                  <a:pt x="5327018" y="6477563"/>
                  <a:pt x="5315685" y="6477563"/>
                </a:cubicBezTo>
                <a:cubicBezTo>
                  <a:pt x="5302883" y="6477563"/>
                  <a:pt x="5292160" y="6472796"/>
                  <a:pt x="5283516" y="6463261"/>
                </a:cubicBezTo>
                <a:cubicBezTo>
                  <a:pt x="5273679" y="6452411"/>
                  <a:pt x="5268761" y="6438291"/>
                  <a:pt x="5268761" y="6420901"/>
                </a:cubicBezTo>
                <a:cubicBezTo>
                  <a:pt x="5268761" y="6404609"/>
                  <a:pt x="5272619" y="6391116"/>
                  <a:pt x="5280340" y="6380425"/>
                </a:cubicBezTo>
                <a:cubicBezTo>
                  <a:pt x="5289119" y="6368305"/>
                  <a:pt x="5300669" y="6362245"/>
                  <a:pt x="5314992" y="6362245"/>
                </a:cubicBezTo>
                <a:cubicBezTo>
                  <a:pt x="5325278" y="6362245"/>
                  <a:pt x="5333506" y="6364501"/>
                  <a:pt x="5339674" y="6369013"/>
                </a:cubicBezTo>
                <a:cubicBezTo>
                  <a:pt x="5345633" y="6373315"/>
                  <a:pt x="5350361" y="6379948"/>
                  <a:pt x="5353858" y="6388915"/>
                </a:cubicBezTo>
                <a:cubicBezTo>
                  <a:pt x="5354589" y="6391222"/>
                  <a:pt x="5355756" y="6392375"/>
                  <a:pt x="5357357" y="6392375"/>
                </a:cubicBezTo>
                <a:cubicBezTo>
                  <a:pt x="5357841" y="6392375"/>
                  <a:pt x="5358287" y="6392342"/>
                  <a:pt x="5358696" y="6392274"/>
                </a:cubicBezTo>
                <a:cubicBezTo>
                  <a:pt x="5360659" y="6391697"/>
                  <a:pt x="5361639" y="6390564"/>
                  <a:pt x="5361639" y="6388876"/>
                </a:cubicBezTo>
                <a:cubicBezTo>
                  <a:pt x="5361639" y="6388578"/>
                  <a:pt x="5361589" y="6388122"/>
                  <a:pt x="5361487" y="6387510"/>
                </a:cubicBezTo>
                <a:cubicBezTo>
                  <a:pt x="5360118" y="6374896"/>
                  <a:pt x="5359125" y="6364943"/>
                  <a:pt x="5358507" y="6357650"/>
                </a:cubicBezTo>
                <a:cubicBezTo>
                  <a:pt x="5355423" y="6357945"/>
                  <a:pt x="5353047" y="6358092"/>
                  <a:pt x="5351380" y="6358092"/>
                </a:cubicBezTo>
                <a:cubicBezTo>
                  <a:pt x="5348059" y="6358092"/>
                  <a:pt x="5343179" y="6357271"/>
                  <a:pt x="5336739" y="6355630"/>
                </a:cubicBezTo>
                <a:cubicBezTo>
                  <a:pt x="5330413" y="6354031"/>
                  <a:pt x="5323395" y="6353232"/>
                  <a:pt x="5315685" y="6353232"/>
                </a:cubicBezTo>
                <a:close/>
                <a:moveTo>
                  <a:pt x="4263040" y="6353232"/>
                </a:moveTo>
                <a:cubicBezTo>
                  <a:pt x="4245968" y="6353232"/>
                  <a:pt x="4231545" y="6359900"/>
                  <a:pt x="4219770" y="6373238"/>
                </a:cubicBezTo>
                <a:cubicBezTo>
                  <a:pt x="4207121" y="6384060"/>
                  <a:pt x="4200796" y="6400057"/>
                  <a:pt x="4200796" y="6421231"/>
                </a:cubicBezTo>
                <a:cubicBezTo>
                  <a:pt x="4200796" y="6439702"/>
                  <a:pt x="4205893" y="6455193"/>
                  <a:pt x="4216086" y="6467704"/>
                </a:cubicBezTo>
                <a:cubicBezTo>
                  <a:pt x="4227808" y="6482171"/>
                  <a:pt x="4243344" y="6489405"/>
                  <a:pt x="4262693" y="6489405"/>
                </a:cubicBezTo>
                <a:cubicBezTo>
                  <a:pt x="4285858" y="6489405"/>
                  <a:pt x="4303287" y="6478604"/>
                  <a:pt x="4314977" y="6457003"/>
                </a:cubicBezTo>
                <a:cubicBezTo>
                  <a:pt x="4315610" y="6456053"/>
                  <a:pt x="4315926" y="6455175"/>
                  <a:pt x="4315926" y="6454370"/>
                </a:cubicBezTo>
                <a:cubicBezTo>
                  <a:pt x="4315926" y="6453034"/>
                  <a:pt x="4315115" y="6451960"/>
                  <a:pt x="4313496" y="6451150"/>
                </a:cubicBezTo>
                <a:cubicBezTo>
                  <a:pt x="4312662" y="6450733"/>
                  <a:pt x="4311900" y="6450523"/>
                  <a:pt x="4311212" y="6450523"/>
                </a:cubicBezTo>
                <a:cubicBezTo>
                  <a:pt x="4309916" y="6450523"/>
                  <a:pt x="4308957" y="6451044"/>
                  <a:pt x="4308335" y="6452084"/>
                </a:cubicBezTo>
                <a:cubicBezTo>
                  <a:pt x="4303312" y="6460119"/>
                  <a:pt x="4297769" y="6466084"/>
                  <a:pt x="4291704" y="6469981"/>
                </a:cubicBezTo>
                <a:cubicBezTo>
                  <a:pt x="4283929" y="6475036"/>
                  <a:pt x="4274374" y="6477563"/>
                  <a:pt x="4263040" y="6477563"/>
                </a:cubicBezTo>
                <a:cubicBezTo>
                  <a:pt x="4250237" y="6477563"/>
                  <a:pt x="4239514" y="6472796"/>
                  <a:pt x="4230871" y="6463261"/>
                </a:cubicBezTo>
                <a:cubicBezTo>
                  <a:pt x="4221034" y="6452411"/>
                  <a:pt x="4216115" y="6438291"/>
                  <a:pt x="4216115" y="6420901"/>
                </a:cubicBezTo>
                <a:cubicBezTo>
                  <a:pt x="4216115" y="6404609"/>
                  <a:pt x="4219976" y="6391116"/>
                  <a:pt x="4227696" y="6380425"/>
                </a:cubicBezTo>
                <a:cubicBezTo>
                  <a:pt x="4236475" y="6368305"/>
                  <a:pt x="4248025" y="6362245"/>
                  <a:pt x="4262346" y="6362245"/>
                </a:cubicBezTo>
                <a:cubicBezTo>
                  <a:pt x="4272634" y="6362245"/>
                  <a:pt x="4280862" y="6364501"/>
                  <a:pt x="4287029" y="6369013"/>
                </a:cubicBezTo>
                <a:cubicBezTo>
                  <a:pt x="4292989" y="6373315"/>
                  <a:pt x="4297717" y="6379948"/>
                  <a:pt x="4301214" y="6388915"/>
                </a:cubicBezTo>
                <a:cubicBezTo>
                  <a:pt x="4301945" y="6391222"/>
                  <a:pt x="4303111" y="6392375"/>
                  <a:pt x="4304713" y="6392375"/>
                </a:cubicBezTo>
                <a:cubicBezTo>
                  <a:pt x="4305197" y="6392375"/>
                  <a:pt x="4305643" y="6392342"/>
                  <a:pt x="4306053" y="6392274"/>
                </a:cubicBezTo>
                <a:cubicBezTo>
                  <a:pt x="4308014" y="6391697"/>
                  <a:pt x="4308995" y="6390564"/>
                  <a:pt x="4308995" y="6388876"/>
                </a:cubicBezTo>
                <a:cubicBezTo>
                  <a:pt x="4308995" y="6388578"/>
                  <a:pt x="4308944" y="6388122"/>
                  <a:pt x="4308843" y="6387510"/>
                </a:cubicBezTo>
                <a:cubicBezTo>
                  <a:pt x="4307475" y="6374896"/>
                  <a:pt x="4306481" y="6364943"/>
                  <a:pt x="4305863" y="6357650"/>
                </a:cubicBezTo>
                <a:cubicBezTo>
                  <a:pt x="4302778" y="6357945"/>
                  <a:pt x="4300403" y="6358092"/>
                  <a:pt x="4298736" y="6358092"/>
                </a:cubicBezTo>
                <a:cubicBezTo>
                  <a:pt x="4295415" y="6358092"/>
                  <a:pt x="4290535" y="6357271"/>
                  <a:pt x="4284094" y="6355630"/>
                </a:cubicBezTo>
                <a:cubicBezTo>
                  <a:pt x="4277769" y="6354031"/>
                  <a:pt x="4270751" y="6353232"/>
                  <a:pt x="4263040" y="6353232"/>
                </a:cubicBezTo>
                <a:close/>
                <a:moveTo>
                  <a:pt x="11240709" y="6349874"/>
                </a:moveTo>
                <a:cubicBezTo>
                  <a:pt x="11234894" y="6349874"/>
                  <a:pt x="11229820" y="6351822"/>
                  <a:pt x="11225486" y="6355720"/>
                </a:cubicBezTo>
                <a:cubicBezTo>
                  <a:pt x="11220479" y="6360167"/>
                  <a:pt x="11217975" y="6365744"/>
                  <a:pt x="11217975" y="6372451"/>
                </a:cubicBezTo>
                <a:cubicBezTo>
                  <a:pt x="11217975" y="6378313"/>
                  <a:pt x="11219913" y="6383372"/>
                  <a:pt x="11223788" y="6387627"/>
                </a:cubicBezTo>
                <a:cubicBezTo>
                  <a:pt x="11228282" y="6392562"/>
                  <a:pt x="11233922" y="6395029"/>
                  <a:pt x="11240709" y="6395029"/>
                </a:cubicBezTo>
                <a:cubicBezTo>
                  <a:pt x="11246531" y="6395029"/>
                  <a:pt x="11251771" y="6392492"/>
                  <a:pt x="11256427" y="6387418"/>
                </a:cubicBezTo>
                <a:cubicBezTo>
                  <a:pt x="11260991" y="6384128"/>
                  <a:pt x="11263273" y="6379139"/>
                  <a:pt x="11263273" y="6372451"/>
                </a:cubicBezTo>
                <a:cubicBezTo>
                  <a:pt x="11263273" y="6366669"/>
                  <a:pt x="11261347" y="6361629"/>
                  <a:pt x="11257495" y="6357331"/>
                </a:cubicBezTo>
                <a:cubicBezTo>
                  <a:pt x="11253030" y="6352359"/>
                  <a:pt x="11247435" y="6349874"/>
                  <a:pt x="11240709" y="6349874"/>
                </a:cubicBezTo>
                <a:close/>
                <a:moveTo>
                  <a:pt x="10188065" y="6349874"/>
                </a:moveTo>
                <a:cubicBezTo>
                  <a:pt x="10182250" y="6349874"/>
                  <a:pt x="10177176" y="6351822"/>
                  <a:pt x="10172842" y="6355720"/>
                </a:cubicBezTo>
                <a:cubicBezTo>
                  <a:pt x="10167835" y="6360167"/>
                  <a:pt x="10165331" y="6365744"/>
                  <a:pt x="10165331" y="6372451"/>
                </a:cubicBezTo>
                <a:cubicBezTo>
                  <a:pt x="10165331" y="6378313"/>
                  <a:pt x="10167269" y="6383372"/>
                  <a:pt x="10171144" y="6387627"/>
                </a:cubicBezTo>
                <a:cubicBezTo>
                  <a:pt x="10175638" y="6392562"/>
                  <a:pt x="10181278" y="6395029"/>
                  <a:pt x="10188065" y="6395029"/>
                </a:cubicBezTo>
                <a:cubicBezTo>
                  <a:pt x="10193887" y="6395029"/>
                  <a:pt x="10199127" y="6392492"/>
                  <a:pt x="10203783" y="6387418"/>
                </a:cubicBezTo>
                <a:cubicBezTo>
                  <a:pt x="10208347" y="6384128"/>
                  <a:pt x="10210629" y="6379139"/>
                  <a:pt x="10210629" y="6372451"/>
                </a:cubicBezTo>
                <a:cubicBezTo>
                  <a:pt x="10210629" y="6366669"/>
                  <a:pt x="10208703" y="6361629"/>
                  <a:pt x="10204851" y="6357331"/>
                </a:cubicBezTo>
                <a:cubicBezTo>
                  <a:pt x="10200386" y="6352359"/>
                  <a:pt x="10194791" y="6349874"/>
                  <a:pt x="10188065" y="6349874"/>
                </a:cubicBezTo>
                <a:close/>
                <a:moveTo>
                  <a:pt x="5221852" y="6349874"/>
                </a:moveTo>
                <a:cubicBezTo>
                  <a:pt x="5216037" y="6349874"/>
                  <a:pt x="5210962" y="6351822"/>
                  <a:pt x="5206628" y="6355720"/>
                </a:cubicBezTo>
                <a:cubicBezTo>
                  <a:pt x="5201620" y="6360167"/>
                  <a:pt x="5199118" y="6365744"/>
                  <a:pt x="5199118" y="6372451"/>
                </a:cubicBezTo>
                <a:cubicBezTo>
                  <a:pt x="5199118" y="6378313"/>
                  <a:pt x="5201055" y="6383372"/>
                  <a:pt x="5204929" y="6387627"/>
                </a:cubicBezTo>
                <a:cubicBezTo>
                  <a:pt x="5209425" y="6392562"/>
                  <a:pt x="5215064" y="6395029"/>
                  <a:pt x="5221852" y="6395029"/>
                </a:cubicBezTo>
                <a:cubicBezTo>
                  <a:pt x="5227672" y="6395029"/>
                  <a:pt x="5232912" y="6392492"/>
                  <a:pt x="5237569" y="6387418"/>
                </a:cubicBezTo>
                <a:cubicBezTo>
                  <a:pt x="5242134" y="6384128"/>
                  <a:pt x="5244416" y="6379139"/>
                  <a:pt x="5244416" y="6372451"/>
                </a:cubicBezTo>
                <a:cubicBezTo>
                  <a:pt x="5244416" y="6366669"/>
                  <a:pt x="5242489" y="6361629"/>
                  <a:pt x="5238637" y="6357331"/>
                </a:cubicBezTo>
                <a:cubicBezTo>
                  <a:pt x="5234172" y="6352359"/>
                  <a:pt x="5228577" y="6349874"/>
                  <a:pt x="5221852" y="6349874"/>
                </a:cubicBezTo>
                <a:close/>
                <a:moveTo>
                  <a:pt x="4169208" y="6349874"/>
                </a:moveTo>
                <a:cubicBezTo>
                  <a:pt x="4163393" y="6349874"/>
                  <a:pt x="4158319" y="6351822"/>
                  <a:pt x="4153986" y="6355720"/>
                </a:cubicBezTo>
                <a:cubicBezTo>
                  <a:pt x="4148978" y="6360167"/>
                  <a:pt x="4146475" y="6365744"/>
                  <a:pt x="4146475" y="6372451"/>
                </a:cubicBezTo>
                <a:cubicBezTo>
                  <a:pt x="4146475" y="6378313"/>
                  <a:pt x="4148412" y="6383372"/>
                  <a:pt x="4152288" y="6387627"/>
                </a:cubicBezTo>
                <a:cubicBezTo>
                  <a:pt x="4156781" y="6392562"/>
                  <a:pt x="4162422" y="6395029"/>
                  <a:pt x="4169208" y="6395029"/>
                </a:cubicBezTo>
                <a:cubicBezTo>
                  <a:pt x="4175030" y="6395029"/>
                  <a:pt x="4180270" y="6392492"/>
                  <a:pt x="4184926" y="6387418"/>
                </a:cubicBezTo>
                <a:cubicBezTo>
                  <a:pt x="4189490" y="6384128"/>
                  <a:pt x="4191772" y="6379139"/>
                  <a:pt x="4191772" y="6372451"/>
                </a:cubicBezTo>
                <a:cubicBezTo>
                  <a:pt x="4191772" y="6366669"/>
                  <a:pt x="4189846" y="6361629"/>
                  <a:pt x="4185994" y="6357331"/>
                </a:cubicBezTo>
                <a:cubicBezTo>
                  <a:pt x="4181529" y="6352359"/>
                  <a:pt x="4175934" y="6349874"/>
                  <a:pt x="4169208" y="6349874"/>
                </a:cubicBezTo>
                <a:close/>
                <a:moveTo>
                  <a:pt x="6136759" y="6270596"/>
                </a:moveTo>
                <a:cubicBezTo>
                  <a:pt x="6140392" y="6271116"/>
                  <a:pt x="6142427" y="6271404"/>
                  <a:pt x="6142864" y="6271461"/>
                </a:cubicBezTo>
                <a:cubicBezTo>
                  <a:pt x="6144231" y="6271818"/>
                  <a:pt x="6145255" y="6272592"/>
                  <a:pt x="6145936" y="6273783"/>
                </a:cubicBezTo>
                <a:cubicBezTo>
                  <a:pt x="6146798" y="6275301"/>
                  <a:pt x="6147331" y="6277040"/>
                  <a:pt x="6147535" y="6278996"/>
                </a:cubicBezTo>
                <a:cubicBezTo>
                  <a:pt x="6147766" y="6281085"/>
                  <a:pt x="6147882" y="6286935"/>
                  <a:pt x="6147882" y="6296546"/>
                </a:cubicBezTo>
                <a:lnTo>
                  <a:pt x="6147882" y="6359344"/>
                </a:lnTo>
                <a:cubicBezTo>
                  <a:pt x="6147882" y="6366724"/>
                  <a:pt x="6147795" y="6371711"/>
                  <a:pt x="6147621" y="6374305"/>
                </a:cubicBezTo>
                <a:cubicBezTo>
                  <a:pt x="6147353" y="6378488"/>
                  <a:pt x="6146719" y="6381341"/>
                  <a:pt x="6145718" y="6382864"/>
                </a:cubicBezTo>
                <a:cubicBezTo>
                  <a:pt x="6144870" y="6384261"/>
                  <a:pt x="6143698" y="6385271"/>
                  <a:pt x="6142200" y="6385894"/>
                </a:cubicBezTo>
                <a:cubicBezTo>
                  <a:pt x="6141952" y="6385993"/>
                  <a:pt x="6140359" y="6386200"/>
                  <a:pt x="6137420" y="6386515"/>
                </a:cubicBezTo>
                <a:cubicBezTo>
                  <a:pt x="6134402" y="6386192"/>
                  <a:pt x="6132510" y="6385928"/>
                  <a:pt x="6131745" y="6385724"/>
                </a:cubicBezTo>
                <a:cubicBezTo>
                  <a:pt x="6130366" y="6385347"/>
                  <a:pt x="6129340" y="6384579"/>
                  <a:pt x="6128666" y="6383420"/>
                </a:cubicBezTo>
                <a:cubicBezTo>
                  <a:pt x="6127731" y="6381899"/>
                  <a:pt x="6127156" y="6380104"/>
                  <a:pt x="6126943" y="6378032"/>
                </a:cubicBezTo>
                <a:cubicBezTo>
                  <a:pt x="6126797" y="6376178"/>
                  <a:pt x="6126725" y="6369948"/>
                  <a:pt x="6126725" y="6359344"/>
                </a:cubicBezTo>
                <a:lnTo>
                  <a:pt x="6126725" y="6296546"/>
                </a:lnTo>
                <a:cubicBezTo>
                  <a:pt x="6126725" y="6288898"/>
                  <a:pt x="6126773" y="6284229"/>
                  <a:pt x="6126870" y="6282538"/>
                </a:cubicBezTo>
                <a:cubicBezTo>
                  <a:pt x="6127085" y="6278332"/>
                  <a:pt x="6127700" y="6275375"/>
                  <a:pt x="6128716" y="6273666"/>
                </a:cubicBezTo>
                <a:cubicBezTo>
                  <a:pt x="6129409" y="6272649"/>
                  <a:pt x="6130032" y="6272021"/>
                  <a:pt x="6130584" y="6271785"/>
                </a:cubicBezTo>
                <a:cubicBezTo>
                  <a:pt x="6131136" y="6271548"/>
                  <a:pt x="6133194" y="6271152"/>
                  <a:pt x="6136759" y="6270596"/>
                </a:cubicBezTo>
                <a:close/>
                <a:moveTo>
                  <a:pt x="6958773" y="6266955"/>
                </a:moveTo>
                <a:cubicBezTo>
                  <a:pt x="6956485" y="6266955"/>
                  <a:pt x="6954531" y="6267766"/>
                  <a:pt x="6952910" y="6269387"/>
                </a:cubicBezTo>
                <a:cubicBezTo>
                  <a:pt x="6951135" y="6271163"/>
                  <a:pt x="6950248" y="6273367"/>
                  <a:pt x="6950248" y="6276001"/>
                </a:cubicBezTo>
                <a:cubicBezTo>
                  <a:pt x="6950248" y="6278274"/>
                  <a:pt x="6951152" y="6283380"/>
                  <a:pt x="6952961" y="6291317"/>
                </a:cubicBezTo>
                <a:cubicBezTo>
                  <a:pt x="6954571" y="6298161"/>
                  <a:pt x="6955573" y="6303297"/>
                  <a:pt x="6955966" y="6306724"/>
                </a:cubicBezTo>
                <a:cubicBezTo>
                  <a:pt x="6953943" y="6304165"/>
                  <a:pt x="6950385" y="6300537"/>
                  <a:pt x="6945291" y="6295843"/>
                </a:cubicBezTo>
                <a:cubicBezTo>
                  <a:pt x="6939803" y="6290589"/>
                  <a:pt x="6935887" y="6287270"/>
                  <a:pt x="6933541" y="6285888"/>
                </a:cubicBezTo>
                <a:cubicBezTo>
                  <a:pt x="6931900" y="6284993"/>
                  <a:pt x="6930260" y="6284544"/>
                  <a:pt x="6928622" y="6284544"/>
                </a:cubicBezTo>
                <a:cubicBezTo>
                  <a:pt x="6926360" y="6284544"/>
                  <a:pt x="6924495" y="6285138"/>
                  <a:pt x="6923027" y="6286326"/>
                </a:cubicBezTo>
                <a:cubicBezTo>
                  <a:pt x="6921074" y="6287968"/>
                  <a:pt x="6920097" y="6290100"/>
                  <a:pt x="6920097" y="6292722"/>
                </a:cubicBezTo>
                <a:cubicBezTo>
                  <a:pt x="6920097" y="6295934"/>
                  <a:pt x="6921682" y="6298495"/>
                  <a:pt x="6924851" y="6300406"/>
                </a:cubicBezTo>
                <a:cubicBezTo>
                  <a:pt x="6927101" y="6301753"/>
                  <a:pt x="6931966" y="6303545"/>
                  <a:pt x="6939447" y="6305784"/>
                </a:cubicBezTo>
                <a:cubicBezTo>
                  <a:pt x="6945722" y="6307667"/>
                  <a:pt x="6950852" y="6309161"/>
                  <a:pt x="6954839" y="6310266"/>
                </a:cubicBezTo>
                <a:cubicBezTo>
                  <a:pt x="6950902" y="6311377"/>
                  <a:pt x="6945771" y="6312881"/>
                  <a:pt x="6939447" y="6314778"/>
                </a:cubicBezTo>
                <a:cubicBezTo>
                  <a:pt x="6931965" y="6317017"/>
                  <a:pt x="6927100" y="6318810"/>
                  <a:pt x="6924851" y="6320156"/>
                </a:cubicBezTo>
                <a:cubicBezTo>
                  <a:pt x="6921682" y="6322067"/>
                  <a:pt x="6920097" y="6324619"/>
                  <a:pt x="6920097" y="6327813"/>
                </a:cubicBezTo>
                <a:cubicBezTo>
                  <a:pt x="6920097" y="6330101"/>
                  <a:pt x="6920802" y="6331988"/>
                  <a:pt x="6922212" y="6333473"/>
                </a:cubicBezTo>
                <a:cubicBezTo>
                  <a:pt x="6923817" y="6335152"/>
                  <a:pt x="6925953" y="6335991"/>
                  <a:pt x="6928622" y="6335991"/>
                </a:cubicBezTo>
                <a:cubicBezTo>
                  <a:pt x="6930294" y="6335991"/>
                  <a:pt x="6931936" y="6335551"/>
                  <a:pt x="6933547" y="6334672"/>
                </a:cubicBezTo>
                <a:cubicBezTo>
                  <a:pt x="6935887" y="6333292"/>
                  <a:pt x="6939798" y="6329978"/>
                  <a:pt x="6945282" y="6324729"/>
                </a:cubicBezTo>
                <a:cubicBezTo>
                  <a:pt x="6950380" y="6320030"/>
                  <a:pt x="6953942" y="6316391"/>
                  <a:pt x="6955966" y="6313811"/>
                </a:cubicBezTo>
                <a:cubicBezTo>
                  <a:pt x="6955573" y="6317259"/>
                  <a:pt x="6954571" y="6322404"/>
                  <a:pt x="6952961" y="6329246"/>
                </a:cubicBezTo>
                <a:cubicBezTo>
                  <a:pt x="6951152" y="6337182"/>
                  <a:pt x="6950248" y="6342279"/>
                  <a:pt x="6950248" y="6344534"/>
                </a:cubicBezTo>
                <a:cubicBezTo>
                  <a:pt x="6950248" y="6346816"/>
                  <a:pt x="6950868" y="6348740"/>
                  <a:pt x="6952107" y="6350306"/>
                </a:cubicBezTo>
                <a:cubicBezTo>
                  <a:pt x="6953899" y="6352488"/>
                  <a:pt x="6956121" y="6353580"/>
                  <a:pt x="6958773" y="6353580"/>
                </a:cubicBezTo>
                <a:cubicBezTo>
                  <a:pt x="6961102" y="6353580"/>
                  <a:pt x="6963067" y="6352778"/>
                  <a:pt x="6964670" y="6351176"/>
                </a:cubicBezTo>
                <a:cubicBezTo>
                  <a:pt x="6966481" y="6349364"/>
                  <a:pt x="6967387" y="6347150"/>
                  <a:pt x="6967387" y="6344534"/>
                </a:cubicBezTo>
                <a:cubicBezTo>
                  <a:pt x="6967387" y="6342366"/>
                  <a:pt x="6966472" y="6337270"/>
                  <a:pt x="6964642" y="6329246"/>
                </a:cubicBezTo>
                <a:cubicBezTo>
                  <a:pt x="6963033" y="6322407"/>
                  <a:pt x="6962042" y="6317262"/>
                  <a:pt x="6961668" y="6313811"/>
                </a:cubicBezTo>
                <a:cubicBezTo>
                  <a:pt x="6963669" y="6316405"/>
                  <a:pt x="6967222" y="6320053"/>
                  <a:pt x="6972326" y="6324755"/>
                </a:cubicBezTo>
                <a:cubicBezTo>
                  <a:pt x="6977806" y="6330002"/>
                  <a:pt x="6981714" y="6333315"/>
                  <a:pt x="6984051" y="6334694"/>
                </a:cubicBezTo>
                <a:cubicBezTo>
                  <a:pt x="6985637" y="6335558"/>
                  <a:pt x="6987261" y="6335991"/>
                  <a:pt x="6988924" y="6335991"/>
                </a:cubicBezTo>
                <a:cubicBezTo>
                  <a:pt x="6991242" y="6335991"/>
                  <a:pt x="6993283" y="6335235"/>
                  <a:pt x="6995045" y="6333726"/>
                </a:cubicBezTo>
                <a:cubicBezTo>
                  <a:pt x="6996707" y="6332397"/>
                  <a:pt x="6997538" y="6330426"/>
                  <a:pt x="6997538" y="6327813"/>
                </a:cubicBezTo>
                <a:cubicBezTo>
                  <a:pt x="6997538" y="6324648"/>
                  <a:pt x="6995929" y="6322095"/>
                  <a:pt x="6992711" y="6320156"/>
                </a:cubicBezTo>
                <a:cubicBezTo>
                  <a:pt x="6990474" y="6318817"/>
                  <a:pt x="6985603" y="6317024"/>
                  <a:pt x="6978096" y="6314778"/>
                </a:cubicBezTo>
                <a:cubicBezTo>
                  <a:pt x="6971794" y="6312888"/>
                  <a:pt x="6966694" y="6311383"/>
                  <a:pt x="6962795" y="6310266"/>
                </a:cubicBezTo>
                <a:cubicBezTo>
                  <a:pt x="6966740" y="6309155"/>
                  <a:pt x="6971840" y="6307661"/>
                  <a:pt x="6978096" y="6305784"/>
                </a:cubicBezTo>
                <a:cubicBezTo>
                  <a:pt x="6985603" y="6303538"/>
                  <a:pt x="6990474" y="6301746"/>
                  <a:pt x="6992711" y="6300406"/>
                </a:cubicBezTo>
                <a:cubicBezTo>
                  <a:pt x="6995929" y="6298467"/>
                  <a:pt x="6997538" y="6295906"/>
                  <a:pt x="6997538" y="6292722"/>
                </a:cubicBezTo>
                <a:cubicBezTo>
                  <a:pt x="6997538" y="6290488"/>
                  <a:pt x="6996815" y="6288610"/>
                  <a:pt x="6995369" y="6287089"/>
                </a:cubicBezTo>
                <a:cubicBezTo>
                  <a:pt x="6993746" y="6285392"/>
                  <a:pt x="6991598" y="6284544"/>
                  <a:pt x="6988924" y="6284544"/>
                </a:cubicBezTo>
                <a:cubicBezTo>
                  <a:pt x="6987295" y="6284544"/>
                  <a:pt x="6985668" y="6284987"/>
                  <a:pt x="6984043" y="6285873"/>
                </a:cubicBezTo>
                <a:cubicBezTo>
                  <a:pt x="6981712" y="6287248"/>
                  <a:pt x="6977810" y="6290556"/>
                  <a:pt x="6972336" y="6295798"/>
                </a:cubicBezTo>
                <a:cubicBezTo>
                  <a:pt x="6967228" y="6300505"/>
                  <a:pt x="6963672" y="6304147"/>
                  <a:pt x="6961668" y="6306724"/>
                </a:cubicBezTo>
                <a:cubicBezTo>
                  <a:pt x="6962042" y="6303288"/>
                  <a:pt x="6963033" y="6298153"/>
                  <a:pt x="6964642" y="6291317"/>
                </a:cubicBezTo>
                <a:cubicBezTo>
                  <a:pt x="6966472" y="6283292"/>
                  <a:pt x="6967387" y="6278187"/>
                  <a:pt x="6967387" y="6276001"/>
                </a:cubicBezTo>
                <a:cubicBezTo>
                  <a:pt x="6967387" y="6273776"/>
                  <a:pt x="6966765" y="6271878"/>
                  <a:pt x="6965522" y="6270308"/>
                </a:cubicBezTo>
                <a:cubicBezTo>
                  <a:pt x="6963686" y="6268073"/>
                  <a:pt x="6961437" y="6266955"/>
                  <a:pt x="6958773" y="6266955"/>
                </a:cubicBezTo>
                <a:close/>
                <a:moveTo>
                  <a:pt x="939917" y="6266955"/>
                </a:moveTo>
                <a:cubicBezTo>
                  <a:pt x="937629" y="6266955"/>
                  <a:pt x="935675" y="6267766"/>
                  <a:pt x="934054" y="6269387"/>
                </a:cubicBezTo>
                <a:cubicBezTo>
                  <a:pt x="932279" y="6271163"/>
                  <a:pt x="931392" y="6273367"/>
                  <a:pt x="931392" y="6276001"/>
                </a:cubicBezTo>
                <a:cubicBezTo>
                  <a:pt x="931392" y="6278274"/>
                  <a:pt x="932296" y="6283380"/>
                  <a:pt x="934105" y="6291317"/>
                </a:cubicBezTo>
                <a:cubicBezTo>
                  <a:pt x="935715" y="6298161"/>
                  <a:pt x="936717" y="6303297"/>
                  <a:pt x="937110" y="6306724"/>
                </a:cubicBezTo>
                <a:cubicBezTo>
                  <a:pt x="935087" y="6304165"/>
                  <a:pt x="931529" y="6300537"/>
                  <a:pt x="926435" y="6295843"/>
                </a:cubicBezTo>
                <a:cubicBezTo>
                  <a:pt x="920947" y="6290589"/>
                  <a:pt x="917031" y="6287270"/>
                  <a:pt x="914685" y="6285888"/>
                </a:cubicBezTo>
                <a:cubicBezTo>
                  <a:pt x="913044" y="6284993"/>
                  <a:pt x="911404" y="6284544"/>
                  <a:pt x="909766" y="6284544"/>
                </a:cubicBezTo>
                <a:cubicBezTo>
                  <a:pt x="907504" y="6284544"/>
                  <a:pt x="905639" y="6285138"/>
                  <a:pt x="904171" y="6286326"/>
                </a:cubicBezTo>
                <a:cubicBezTo>
                  <a:pt x="902218" y="6287968"/>
                  <a:pt x="901241" y="6290100"/>
                  <a:pt x="901241" y="6292722"/>
                </a:cubicBezTo>
                <a:cubicBezTo>
                  <a:pt x="901241" y="6295934"/>
                  <a:pt x="902826" y="6298495"/>
                  <a:pt x="905995" y="6300406"/>
                </a:cubicBezTo>
                <a:cubicBezTo>
                  <a:pt x="908244" y="6301753"/>
                  <a:pt x="913110" y="6303545"/>
                  <a:pt x="920590" y="6305784"/>
                </a:cubicBezTo>
                <a:cubicBezTo>
                  <a:pt x="926865" y="6307667"/>
                  <a:pt x="931996" y="6309161"/>
                  <a:pt x="935983" y="6310266"/>
                </a:cubicBezTo>
                <a:cubicBezTo>
                  <a:pt x="932046" y="6311377"/>
                  <a:pt x="926915" y="6312881"/>
                  <a:pt x="920590" y="6314778"/>
                </a:cubicBezTo>
                <a:cubicBezTo>
                  <a:pt x="913109" y="6317017"/>
                  <a:pt x="908244" y="6318810"/>
                  <a:pt x="905995" y="6320156"/>
                </a:cubicBezTo>
                <a:cubicBezTo>
                  <a:pt x="902826" y="6322067"/>
                  <a:pt x="901241" y="6324619"/>
                  <a:pt x="901241" y="6327813"/>
                </a:cubicBezTo>
                <a:cubicBezTo>
                  <a:pt x="901241" y="6330101"/>
                  <a:pt x="901946" y="6331988"/>
                  <a:pt x="903356" y="6333473"/>
                </a:cubicBezTo>
                <a:cubicBezTo>
                  <a:pt x="904961" y="6335152"/>
                  <a:pt x="907097" y="6335991"/>
                  <a:pt x="909766" y="6335991"/>
                </a:cubicBezTo>
                <a:cubicBezTo>
                  <a:pt x="911438" y="6335991"/>
                  <a:pt x="913080" y="6335551"/>
                  <a:pt x="914691" y="6334672"/>
                </a:cubicBezTo>
                <a:cubicBezTo>
                  <a:pt x="917031" y="6333292"/>
                  <a:pt x="920942" y="6329978"/>
                  <a:pt x="926426" y="6324729"/>
                </a:cubicBezTo>
                <a:cubicBezTo>
                  <a:pt x="931524" y="6320030"/>
                  <a:pt x="935085" y="6316391"/>
                  <a:pt x="937110" y="6313811"/>
                </a:cubicBezTo>
                <a:cubicBezTo>
                  <a:pt x="936717" y="6317259"/>
                  <a:pt x="935715" y="6322404"/>
                  <a:pt x="934105" y="6329246"/>
                </a:cubicBezTo>
                <a:cubicBezTo>
                  <a:pt x="932296" y="6337182"/>
                  <a:pt x="931392" y="6342279"/>
                  <a:pt x="931392" y="6344534"/>
                </a:cubicBezTo>
                <a:cubicBezTo>
                  <a:pt x="931392" y="6346816"/>
                  <a:pt x="932011" y="6348740"/>
                  <a:pt x="933251" y="6350306"/>
                </a:cubicBezTo>
                <a:cubicBezTo>
                  <a:pt x="935043" y="6352488"/>
                  <a:pt x="937265" y="6353580"/>
                  <a:pt x="939917" y="6353580"/>
                </a:cubicBezTo>
                <a:cubicBezTo>
                  <a:pt x="942245" y="6353580"/>
                  <a:pt x="944211" y="6352778"/>
                  <a:pt x="945814" y="6351176"/>
                </a:cubicBezTo>
                <a:cubicBezTo>
                  <a:pt x="947625" y="6349364"/>
                  <a:pt x="948531" y="6347150"/>
                  <a:pt x="948531" y="6344534"/>
                </a:cubicBezTo>
                <a:cubicBezTo>
                  <a:pt x="948531" y="6342366"/>
                  <a:pt x="947616" y="6337270"/>
                  <a:pt x="945786" y="6329246"/>
                </a:cubicBezTo>
                <a:cubicBezTo>
                  <a:pt x="944177" y="6322407"/>
                  <a:pt x="943186" y="6317262"/>
                  <a:pt x="942812" y="6313811"/>
                </a:cubicBezTo>
                <a:cubicBezTo>
                  <a:pt x="944813" y="6316405"/>
                  <a:pt x="948366" y="6320053"/>
                  <a:pt x="953470" y="6324755"/>
                </a:cubicBezTo>
                <a:cubicBezTo>
                  <a:pt x="958950" y="6330002"/>
                  <a:pt x="962858" y="6333315"/>
                  <a:pt x="965195" y="6334694"/>
                </a:cubicBezTo>
                <a:cubicBezTo>
                  <a:pt x="966781" y="6335558"/>
                  <a:pt x="968405" y="6335991"/>
                  <a:pt x="970067" y="6335991"/>
                </a:cubicBezTo>
                <a:cubicBezTo>
                  <a:pt x="972386" y="6335991"/>
                  <a:pt x="974427" y="6335235"/>
                  <a:pt x="976188" y="6333726"/>
                </a:cubicBezTo>
                <a:cubicBezTo>
                  <a:pt x="977851" y="6332397"/>
                  <a:pt x="978682" y="6330426"/>
                  <a:pt x="978682" y="6327813"/>
                </a:cubicBezTo>
                <a:cubicBezTo>
                  <a:pt x="978682" y="6324648"/>
                  <a:pt x="977073" y="6322095"/>
                  <a:pt x="973855" y="6320156"/>
                </a:cubicBezTo>
                <a:cubicBezTo>
                  <a:pt x="971618" y="6318817"/>
                  <a:pt x="966746" y="6317024"/>
                  <a:pt x="959240" y="6314778"/>
                </a:cubicBezTo>
                <a:cubicBezTo>
                  <a:pt x="952938" y="6312888"/>
                  <a:pt x="947838" y="6311383"/>
                  <a:pt x="943939" y="6310266"/>
                </a:cubicBezTo>
                <a:cubicBezTo>
                  <a:pt x="947884" y="6309155"/>
                  <a:pt x="952984" y="6307661"/>
                  <a:pt x="959240" y="6305784"/>
                </a:cubicBezTo>
                <a:cubicBezTo>
                  <a:pt x="966746" y="6303538"/>
                  <a:pt x="971618" y="6301746"/>
                  <a:pt x="973855" y="6300406"/>
                </a:cubicBezTo>
                <a:cubicBezTo>
                  <a:pt x="977073" y="6298467"/>
                  <a:pt x="978682" y="6295906"/>
                  <a:pt x="978682" y="6292722"/>
                </a:cubicBezTo>
                <a:cubicBezTo>
                  <a:pt x="978682" y="6290488"/>
                  <a:pt x="977959" y="6288610"/>
                  <a:pt x="976513" y="6287089"/>
                </a:cubicBezTo>
                <a:cubicBezTo>
                  <a:pt x="974890" y="6285392"/>
                  <a:pt x="972742" y="6284544"/>
                  <a:pt x="970067" y="6284544"/>
                </a:cubicBezTo>
                <a:cubicBezTo>
                  <a:pt x="968439" y="6284544"/>
                  <a:pt x="966812" y="6284987"/>
                  <a:pt x="965187" y="6285873"/>
                </a:cubicBezTo>
                <a:cubicBezTo>
                  <a:pt x="962856" y="6287248"/>
                  <a:pt x="958954" y="6290556"/>
                  <a:pt x="953479" y="6295798"/>
                </a:cubicBezTo>
                <a:cubicBezTo>
                  <a:pt x="948372" y="6300505"/>
                  <a:pt x="944816" y="6304147"/>
                  <a:pt x="942812" y="6306724"/>
                </a:cubicBezTo>
                <a:cubicBezTo>
                  <a:pt x="943186" y="6303288"/>
                  <a:pt x="944177" y="6298153"/>
                  <a:pt x="945786" y="6291317"/>
                </a:cubicBezTo>
                <a:cubicBezTo>
                  <a:pt x="947616" y="6283292"/>
                  <a:pt x="948531" y="6278187"/>
                  <a:pt x="948531" y="6276001"/>
                </a:cubicBezTo>
                <a:cubicBezTo>
                  <a:pt x="948531" y="6273776"/>
                  <a:pt x="947909" y="6271878"/>
                  <a:pt x="946666" y="6270308"/>
                </a:cubicBezTo>
                <a:cubicBezTo>
                  <a:pt x="944830" y="6268073"/>
                  <a:pt x="942580" y="6266955"/>
                  <a:pt x="939917" y="6266955"/>
                </a:cubicBezTo>
                <a:close/>
                <a:moveTo>
                  <a:pt x="6005717" y="6263162"/>
                </a:moveTo>
                <a:cubicBezTo>
                  <a:pt x="6003629" y="6263162"/>
                  <a:pt x="6002585" y="6264387"/>
                  <a:pt x="6002585" y="6266836"/>
                </a:cubicBezTo>
                <a:cubicBezTo>
                  <a:pt x="6002585" y="6269342"/>
                  <a:pt x="6003657" y="6270596"/>
                  <a:pt x="6005799" y="6270596"/>
                </a:cubicBezTo>
                <a:cubicBezTo>
                  <a:pt x="6010009" y="6270856"/>
                  <a:pt x="6013108" y="6271981"/>
                  <a:pt x="6015098" y="6273971"/>
                </a:cubicBezTo>
                <a:cubicBezTo>
                  <a:pt x="6017155" y="6276134"/>
                  <a:pt x="6020050" y="6283945"/>
                  <a:pt x="6023780" y="6297403"/>
                </a:cubicBezTo>
                <a:lnTo>
                  <a:pt x="6041110" y="6359707"/>
                </a:lnTo>
                <a:cubicBezTo>
                  <a:pt x="6045604" y="6375621"/>
                  <a:pt x="6048735" y="6386955"/>
                  <a:pt x="6050497" y="6393709"/>
                </a:cubicBezTo>
                <a:cubicBezTo>
                  <a:pt x="6050775" y="6395515"/>
                  <a:pt x="6051768" y="6396419"/>
                  <a:pt x="6053478" y="6396419"/>
                </a:cubicBezTo>
                <a:cubicBezTo>
                  <a:pt x="6054232" y="6396419"/>
                  <a:pt x="6056774" y="6395371"/>
                  <a:pt x="6061104" y="6393277"/>
                </a:cubicBezTo>
                <a:cubicBezTo>
                  <a:pt x="6062186" y="6389488"/>
                  <a:pt x="6065461" y="6378538"/>
                  <a:pt x="6070928" y="6360427"/>
                </a:cubicBezTo>
                <a:lnTo>
                  <a:pt x="6090076" y="6297430"/>
                </a:lnTo>
                <a:cubicBezTo>
                  <a:pt x="6093656" y="6285381"/>
                  <a:pt x="6096707" y="6277881"/>
                  <a:pt x="6099229" y="6274929"/>
                </a:cubicBezTo>
                <a:cubicBezTo>
                  <a:pt x="6100876" y="6273032"/>
                  <a:pt x="6103181" y="6271761"/>
                  <a:pt x="6106146" y="6271117"/>
                </a:cubicBezTo>
                <a:cubicBezTo>
                  <a:pt x="6108766" y="6271450"/>
                  <a:pt x="6110642" y="6272579"/>
                  <a:pt x="6111773" y="6274501"/>
                </a:cubicBezTo>
                <a:cubicBezTo>
                  <a:pt x="6112363" y="6275541"/>
                  <a:pt x="6112760" y="6277041"/>
                  <a:pt x="6112964" y="6278998"/>
                </a:cubicBezTo>
                <a:cubicBezTo>
                  <a:pt x="6113195" y="6281085"/>
                  <a:pt x="6113311" y="6286935"/>
                  <a:pt x="6113311" y="6296546"/>
                </a:cubicBezTo>
                <a:lnTo>
                  <a:pt x="6113311" y="6359345"/>
                </a:lnTo>
                <a:cubicBezTo>
                  <a:pt x="6113311" y="6366785"/>
                  <a:pt x="6113224" y="6371773"/>
                  <a:pt x="6113051" y="6374307"/>
                </a:cubicBezTo>
                <a:cubicBezTo>
                  <a:pt x="6112781" y="6378518"/>
                  <a:pt x="6112041" y="6381573"/>
                  <a:pt x="6110833" y="6383473"/>
                </a:cubicBezTo>
                <a:cubicBezTo>
                  <a:pt x="6110195" y="6384524"/>
                  <a:pt x="6109404" y="6385238"/>
                  <a:pt x="6108462" y="6385615"/>
                </a:cubicBezTo>
                <a:cubicBezTo>
                  <a:pt x="6107667" y="6385899"/>
                  <a:pt x="6105451" y="6386214"/>
                  <a:pt x="6101814" y="6386559"/>
                </a:cubicBezTo>
                <a:cubicBezTo>
                  <a:pt x="6099891" y="6386880"/>
                  <a:pt x="6098929" y="6388116"/>
                  <a:pt x="6098929" y="6390268"/>
                </a:cubicBezTo>
                <a:cubicBezTo>
                  <a:pt x="6098929" y="6392601"/>
                  <a:pt x="6100038" y="6393768"/>
                  <a:pt x="6102255" y="6393768"/>
                </a:cubicBezTo>
                <a:cubicBezTo>
                  <a:pt x="6114174" y="6393537"/>
                  <a:pt x="6125842" y="6393421"/>
                  <a:pt x="6137258" y="6393421"/>
                </a:cubicBezTo>
                <a:cubicBezTo>
                  <a:pt x="6148416" y="6393421"/>
                  <a:pt x="6160180" y="6393537"/>
                  <a:pt x="6172553" y="6393768"/>
                </a:cubicBezTo>
                <a:cubicBezTo>
                  <a:pt x="6174982" y="6393768"/>
                  <a:pt x="6176196" y="6392601"/>
                  <a:pt x="6176196" y="6390268"/>
                </a:cubicBezTo>
                <a:cubicBezTo>
                  <a:pt x="6176196" y="6388114"/>
                  <a:pt x="6175152" y="6386879"/>
                  <a:pt x="6173063" y="6386565"/>
                </a:cubicBezTo>
                <a:cubicBezTo>
                  <a:pt x="6169348" y="6386217"/>
                  <a:pt x="6167147" y="6385961"/>
                  <a:pt x="6166458" y="6385799"/>
                </a:cubicBezTo>
                <a:cubicBezTo>
                  <a:pt x="6164957" y="6385421"/>
                  <a:pt x="6163769" y="6384520"/>
                  <a:pt x="6162896" y="6383095"/>
                </a:cubicBezTo>
                <a:cubicBezTo>
                  <a:pt x="6162192" y="6381827"/>
                  <a:pt x="6161731" y="6380139"/>
                  <a:pt x="6161514" y="6378030"/>
                </a:cubicBezTo>
                <a:cubicBezTo>
                  <a:pt x="6161367" y="6376178"/>
                  <a:pt x="6161294" y="6369949"/>
                  <a:pt x="6161294" y="6359345"/>
                </a:cubicBezTo>
                <a:lnTo>
                  <a:pt x="6161294" y="6296545"/>
                </a:lnTo>
                <a:cubicBezTo>
                  <a:pt x="6161294" y="6288897"/>
                  <a:pt x="6161342" y="6284227"/>
                  <a:pt x="6161439" y="6282536"/>
                </a:cubicBezTo>
                <a:cubicBezTo>
                  <a:pt x="6161654" y="6278331"/>
                  <a:pt x="6162263" y="6275384"/>
                  <a:pt x="6163266" y="6273698"/>
                </a:cubicBezTo>
                <a:cubicBezTo>
                  <a:pt x="6163991" y="6272652"/>
                  <a:pt x="6164676" y="6272010"/>
                  <a:pt x="6165320" y="6271774"/>
                </a:cubicBezTo>
                <a:cubicBezTo>
                  <a:pt x="6165965" y="6271538"/>
                  <a:pt x="6168636" y="6271094"/>
                  <a:pt x="6173334" y="6270441"/>
                </a:cubicBezTo>
                <a:cubicBezTo>
                  <a:pt x="6174896" y="6270218"/>
                  <a:pt x="6175677" y="6269016"/>
                  <a:pt x="6175677" y="6266835"/>
                </a:cubicBezTo>
                <a:cubicBezTo>
                  <a:pt x="6175677" y="6264386"/>
                  <a:pt x="6175001" y="6263162"/>
                  <a:pt x="6173647" y="6263162"/>
                </a:cubicBezTo>
                <a:cubicBezTo>
                  <a:pt x="6159277" y="6263393"/>
                  <a:pt x="6141602" y="6263508"/>
                  <a:pt x="6120623" y="6263508"/>
                </a:cubicBezTo>
                <a:cubicBezTo>
                  <a:pt x="6103446" y="6263508"/>
                  <a:pt x="6087147" y="6263393"/>
                  <a:pt x="6071723" y="6263162"/>
                </a:cubicBezTo>
                <a:cubicBezTo>
                  <a:pt x="6070568" y="6263162"/>
                  <a:pt x="6069991" y="6264329"/>
                  <a:pt x="6069991" y="6266662"/>
                </a:cubicBezTo>
                <a:cubicBezTo>
                  <a:pt x="6069991" y="6268963"/>
                  <a:pt x="6071017" y="6270266"/>
                  <a:pt x="6073071" y="6270574"/>
                </a:cubicBezTo>
                <a:cubicBezTo>
                  <a:pt x="6076761" y="6270984"/>
                  <a:pt x="6079144" y="6271338"/>
                  <a:pt x="6080223" y="6271636"/>
                </a:cubicBezTo>
                <a:cubicBezTo>
                  <a:pt x="6081355" y="6272003"/>
                  <a:pt x="6082384" y="6273145"/>
                  <a:pt x="6083314" y="6275062"/>
                </a:cubicBezTo>
                <a:cubicBezTo>
                  <a:pt x="6083328" y="6275090"/>
                  <a:pt x="6083335" y="6275756"/>
                  <a:pt x="6083335" y="6277062"/>
                </a:cubicBezTo>
                <a:cubicBezTo>
                  <a:pt x="6083335" y="6281038"/>
                  <a:pt x="6082054" y="6287495"/>
                  <a:pt x="6079490" y="6296436"/>
                </a:cubicBezTo>
                <a:lnTo>
                  <a:pt x="6064281" y="6349039"/>
                </a:lnTo>
                <a:cubicBezTo>
                  <a:pt x="6063361" y="6352129"/>
                  <a:pt x="6061995" y="6356945"/>
                  <a:pt x="6060179" y="6363488"/>
                </a:cubicBezTo>
                <a:cubicBezTo>
                  <a:pt x="6058527" y="6369615"/>
                  <a:pt x="6057787" y="6374100"/>
                  <a:pt x="6057967" y="6376942"/>
                </a:cubicBezTo>
                <a:cubicBezTo>
                  <a:pt x="6057520" y="6371649"/>
                  <a:pt x="6055388" y="6362258"/>
                  <a:pt x="6051572" y="6348771"/>
                </a:cubicBezTo>
                <a:lnTo>
                  <a:pt x="6036168" y="6294966"/>
                </a:lnTo>
                <a:cubicBezTo>
                  <a:pt x="6034101" y="6286045"/>
                  <a:pt x="6033067" y="6279875"/>
                  <a:pt x="6033067" y="6276454"/>
                </a:cubicBezTo>
                <a:cubicBezTo>
                  <a:pt x="6033067" y="6275308"/>
                  <a:pt x="6033193" y="6274331"/>
                  <a:pt x="6033445" y="6273523"/>
                </a:cubicBezTo>
                <a:cubicBezTo>
                  <a:pt x="6034013" y="6272244"/>
                  <a:pt x="6037498" y="6271258"/>
                  <a:pt x="6043902" y="6270563"/>
                </a:cubicBezTo>
                <a:cubicBezTo>
                  <a:pt x="6045978" y="6270253"/>
                  <a:pt x="6047017" y="6269010"/>
                  <a:pt x="6047017" y="6266836"/>
                </a:cubicBezTo>
                <a:cubicBezTo>
                  <a:pt x="6047017" y="6264387"/>
                  <a:pt x="6045996" y="6263162"/>
                  <a:pt x="6043956" y="6263162"/>
                </a:cubicBezTo>
                <a:cubicBezTo>
                  <a:pt x="6034139" y="6263740"/>
                  <a:pt x="6027811" y="6264029"/>
                  <a:pt x="6024973" y="6264029"/>
                </a:cubicBezTo>
                <a:cubicBezTo>
                  <a:pt x="6019247" y="6264029"/>
                  <a:pt x="6012827" y="6263740"/>
                  <a:pt x="6005717" y="6263162"/>
                </a:cubicBezTo>
                <a:close/>
                <a:moveTo>
                  <a:pt x="9090580" y="6207514"/>
                </a:moveTo>
                <a:cubicBezTo>
                  <a:pt x="9094018" y="6207514"/>
                  <a:pt x="9097021" y="6208696"/>
                  <a:pt x="9099589" y="6211062"/>
                </a:cubicBezTo>
                <a:cubicBezTo>
                  <a:pt x="9102571" y="6213790"/>
                  <a:pt x="9104061" y="6217192"/>
                  <a:pt x="9104061" y="6221271"/>
                </a:cubicBezTo>
                <a:cubicBezTo>
                  <a:pt x="9104061" y="6224883"/>
                  <a:pt x="9103342" y="6227821"/>
                  <a:pt x="9101902" y="6230086"/>
                </a:cubicBezTo>
                <a:cubicBezTo>
                  <a:pt x="9098372" y="6233497"/>
                  <a:pt x="9094598" y="6235203"/>
                  <a:pt x="9090580" y="6235203"/>
                </a:cubicBezTo>
                <a:cubicBezTo>
                  <a:pt x="9087003" y="6235203"/>
                  <a:pt x="9083915" y="6234029"/>
                  <a:pt x="9081315" y="6231682"/>
                </a:cubicBezTo>
                <a:cubicBezTo>
                  <a:pt x="9078390" y="6228956"/>
                  <a:pt x="9076927" y="6225486"/>
                  <a:pt x="9076927" y="6221271"/>
                </a:cubicBezTo>
                <a:cubicBezTo>
                  <a:pt x="9076927" y="6217723"/>
                  <a:pt x="9078227" y="6214042"/>
                  <a:pt x="9080827" y="6210230"/>
                </a:cubicBezTo>
                <a:cubicBezTo>
                  <a:pt x="9083212" y="6208419"/>
                  <a:pt x="9086464" y="6207514"/>
                  <a:pt x="9090580" y="6207514"/>
                </a:cubicBezTo>
                <a:close/>
                <a:moveTo>
                  <a:pt x="8541838" y="6207514"/>
                </a:moveTo>
                <a:cubicBezTo>
                  <a:pt x="8545276" y="6207514"/>
                  <a:pt x="8548279" y="6208696"/>
                  <a:pt x="8550847" y="6211062"/>
                </a:cubicBezTo>
                <a:cubicBezTo>
                  <a:pt x="8553829" y="6213790"/>
                  <a:pt x="8555319" y="6217192"/>
                  <a:pt x="8555319" y="6221271"/>
                </a:cubicBezTo>
                <a:cubicBezTo>
                  <a:pt x="8555319" y="6224883"/>
                  <a:pt x="8554600" y="6227821"/>
                  <a:pt x="8553160" y="6230086"/>
                </a:cubicBezTo>
                <a:cubicBezTo>
                  <a:pt x="8549630" y="6233497"/>
                  <a:pt x="8545856" y="6235203"/>
                  <a:pt x="8541838" y="6235203"/>
                </a:cubicBezTo>
                <a:cubicBezTo>
                  <a:pt x="8538261" y="6235203"/>
                  <a:pt x="8535173" y="6234029"/>
                  <a:pt x="8532573" y="6231682"/>
                </a:cubicBezTo>
                <a:cubicBezTo>
                  <a:pt x="8529648" y="6228956"/>
                  <a:pt x="8528185" y="6225486"/>
                  <a:pt x="8528185" y="6221271"/>
                </a:cubicBezTo>
                <a:cubicBezTo>
                  <a:pt x="8528185" y="6217723"/>
                  <a:pt x="8529485" y="6214042"/>
                  <a:pt x="8532085" y="6210230"/>
                </a:cubicBezTo>
                <a:cubicBezTo>
                  <a:pt x="8534470" y="6208419"/>
                  <a:pt x="8537722" y="6207514"/>
                  <a:pt x="8541838" y="6207514"/>
                </a:cubicBezTo>
                <a:close/>
                <a:moveTo>
                  <a:pt x="3071724" y="6207514"/>
                </a:moveTo>
                <a:cubicBezTo>
                  <a:pt x="3075162" y="6207514"/>
                  <a:pt x="3078165" y="6208696"/>
                  <a:pt x="3080733" y="6211062"/>
                </a:cubicBezTo>
                <a:cubicBezTo>
                  <a:pt x="3083715" y="6213790"/>
                  <a:pt x="3085205" y="6217192"/>
                  <a:pt x="3085205" y="6221271"/>
                </a:cubicBezTo>
                <a:cubicBezTo>
                  <a:pt x="3085205" y="6224883"/>
                  <a:pt x="3084485" y="6227821"/>
                  <a:pt x="3083046" y="6230086"/>
                </a:cubicBezTo>
                <a:cubicBezTo>
                  <a:pt x="3079516" y="6233497"/>
                  <a:pt x="3075742" y="6235203"/>
                  <a:pt x="3071724" y="6235203"/>
                </a:cubicBezTo>
                <a:cubicBezTo>
                  <a:pt x="3068147" y="6235203"/>
                  <a:pt x="3065058" y="6234029"/>
                  <a:pt x="3062459" y="6231682"/>
                </a:cubicBezTo>
                <a:cubicBezTo>
                  <a:pt x="3059534" y="6228956"/>
                  <a:pt x="3058071" y="6225486"/>
                  <a:pt x="3058071" y="6221271"/>
                </a:cubicBezTo>
                <a:cubicBezTo>
                  <a:pt x="3058071" y="6217723"/>
                  <a:pt x="3059370" y="6214042"/>
                  <a:pt x="3061970" y="6210230"/>
                </a:cubicBezTo>
                <a:cubicBezTo>
                  <a:pt x="3064356" y="6208419"/>
                  <a:pt x="3067608" y="6207514"/>
                  <a:pt x="3071724" y="6207514"/>
                </a:cubicBezTo>
                <a:close/>
                <a:moveTo>
                  <a:pt x="2522982" y="6207514"/>
                </a:moveTo>
                <a:cubicBezTo>
                  <a:pt x="2526420" y="6207514"/>
                  <a:pt x="2529423" y="6208696"/>
                  <a:pt x="2531991" y="6211062"/>
                </a:cubicBezTo>
                <a:cubicBezTo>
                  <a:pt x="2534973" y="6213790"/>
                  <a:pt x="2536463" y="6217192"/>
                  <a:pt x="2536463" y="6221271"/>
                </a:cubicBezTo>
                <a:cubicBezTo>
                  <a:pt x="2536463" y="6224883"/>
                  <a:pt x="2535744" y="6227821"/>
                  <a:pt x="2534304" y="6230086"/>
                </a:cubicBezTo>
                <a:cubicBezTo>
                  <a:pt x="2530774" y="6233497"/>
                  <a:pt x="2527000" y="6235203"/>
                  <a:pt x="2522982" y="6235203"/>
                </a:cubicBezTo>
                <a:cubicBezTo>
                  <a:pt x="2519405" y="6235203"/>
                  <a:pt x="2516317" y="6234029"/>
                  <a:pt x="2513717" y="6231682"/>
                </a:cubicBezTo>
                <a:cubicBezTo>
                  <a:pt x="2510792" y="6228956"/>
                  <a:pt x="2509329" y="6225486"/>
                  <a:pt x="2509329" y="6221271"/>
                </a:cubicBezTo>
                <a:cubicBezTo>
                  <a:pt x="2509329" y="6217723"/>
                  <a:pt x="2510629" y="6214042"/>
                  <a:pt x="2513229" y="6210230"/>
                </a:cubicBezTo>
                <a:cubicBezTo>
                  <a:pt x="2515615" y="6208419"/>
                  <a:pt x="2518866" y="6207514"/>
                  <a:pt x="2522982" y="6207514"/>
                </a:cubicBezTo>
                <a:close/>
                <a:moveTo>
                  <a:pt x="11303871" y="6204559"/>
                </a:moveTo>
                <a:cubicBezTo>
                  <a:pt x="11301583" y="6204559"/>
                  <a:pt x="11299629" y="6205369"/>
                  <a:pt x="11298008" y="6206990"/>
                </a:cubicBezTo>
                <a:cubicBezTo>
                  <a:pt x="11296233" y="6208765"/>
                  <a:pt x="11295346" y="6210969"/>
                  <a:pt x="11295346" y="6213604"/>
                </a:cubicBezTo>
                <a:cubicBezTo>
                  <a:pt x="11295346" y="6215878"/>
                  <a:pt x="11296250" y="6220983"/>
                  <a:pt x="11298059" y="6228920"/>
                </a:cubicBezTo>
                <a:cubicBezTo>
                  <a:pt x="11299669" y="6235707"/>
                  <a:pt x="11300670" y="6240814"/>
                  <a:pt x="11301063" y="6244241"/>
                </a:cubicBezTo>
                <a:cubicBezTo>
                  <a:pt x="11299199" y="6241771"/>
                  <a:pt x="11295640" y="6238144"/>
                  <a:pt x="11290389" y="6233359"/>
                </a:cubicBezTo>
                <a:cubicBezTo>
                  <a:pt x="11284866" y="6228129"/>
                  <a:pt x="11280882" y="6224774"/>
                  <a:pt x="11278437" y="6223292"/>
                </a:cubicBezTo>
                <a:cubicBezTo>
                  <a:pt x="11276931" y="6222471"/>
                  <a:pt x="11275358" y="6222061"/>
                  <a:pt x="11273720" y="6222061"/>
                </a:cubicBezTo>
                <a:cubicBezTo>
                  <a:pt x="11271458" y="6222061"/>
                  <a:pt x="11269593" y="6222655"/>
                  <a:pt x="11268125" y="6223842"/>
                </a:cubicBezTo>
                <a:cubicBezTo>
                  <a:pt x="11266172" y="6225484"/>
                  <a:pt x="11265195" y="6227617"/>
                  <a:pt x="11265195" y="6230239"/>
                </a:cubicBezTo>
                <a:cubicBezTo>
                  <a:pt x="11265195" y="6233449"/>
                  <a:pt x="11266745" y="6236019"/>
                  <a:pt x="11269845" y="6237949"/>
                </a:cubicBezTo>
                <a:cubicBezTo>
                  <a:pt x="11272215" y="6239294"/>
                  <a:pt x="11277114" y="6241077"/>
                  <a:pt x="11284544" y="6243300"/>
                </a:cubicBezTo>
                <a:cubicBezTo>
                  <a:pt x="11290922" y="6245197"/>
                  <a:pt x="11296052" y="6246697"/>
                  <a:pt x="11299937" y="6247803"/>
                </a:cubicBezTo>
                <a:cubicBezTo>
                  <a:pt x="11295949" y="6248915"/>
                  <a:pt x="11290818" y="6250412"/>
                  <a:pt x="11284544" y="6252295"/>
                </a:cubicBezTo>
                <a:cubicBezTo>
                  <a:pt x="11277063" y="6254533"/>
                  <a:pt x="11272197" y="6256326"/>
                  <a:pt x="11269949" y="6257673"/>
                </a:cubicBezTo>
                <a:cubicBezTo>
                  <a:pt x="11266779" y="6259584"/>
                  <a:pt x="11265195" y="6262135"/>
                  <a:pt x="11265195" y="6265329"/>
                </a:cubicBezTo>
                <a:cubicBezTo>
                  <a:pt x="11265195" y="6267618"/>
                  <a:pt x="11265900" y="6269505"/>
                  <a:pt x="11267310" y="6270989"/>
                </a:cubicBezTo>
                <a:cubicBezTo>
                  <a:pt x="11268915" y="6272668"/>
                  <a:pt x="11271051" y="6273507"/>
                  <a:pt x="11273720" y="6273507"/>
                </a:cubicBezTo>
                <a:cubicBezTo>
                  <a:pt x="11275392" y="6273507"/>
                  <a:pt x="11277034" y="6273067"/>
                  <a:pt x="11278645" y="6272188"/>
                </a:cubicBezTo>
                <a:cubicBezTo>
                  <a:pt x="11280984" y="6270809"/>
                  <a:pt x="11284899" y="6267491"/>
                  <a:pt x="11290389" y="6262236"/>
                </a:cubicBezTo>
                <a:cubicBezTo>
                  <a:pt x="11295583" y="6257507"/>
                  <a:pt x="11299141" y="6253871"/>
                  <a:pt x="11301063" y="6251327"/>
                </a:cubicBezTo>
                <a:cubicBezTo>
                  <a:pt x="11300670" y="6254830"/>
                  <a:pt x="11299669" y="6259975"/>
                  <a:pt x="11298059" y="6266762"/>
                </a:cubicBezTo>
                <a:cubicBezTo>
                  <a:pt x="11296250" y="6274699"/>
                  <a:pt x="11295346" y="6279795"/>
                  <a:pt x="11295346" y="6282051"/>
                </a:cubicBezTo>
                <a:cubicBezTo>
                  <a:pt x="11295346" y="6284333"/>
                  <a:pt x="11295965" y="6286257"/>
                  <a:pt x="11297204" y="6287822"/>
                </a:cubicBezTo>
                <a:cubicBezTo>
                  <a:pt x="11298997" y="6290005"/>
                  <a:pt x="11301219" y="6291096"/>
                  <a:pt x="11303871" y="6291096"/>
                </a:cubicBezTo>
                <a:cubicBezTo>
                  <a:pt x="11306199" y="6291096"/>
                  <a:pt x="11308165" y="6290295"/>
                  <a:pt x="11309768" y="6288692"/>
                </a:cubicBezTo>
                <a:cubicBezTo>
                  <a:pt x="11311579" y="6286880"/>
                  <a:pt x="11312485" y="6284667"/>
                  <a:pt x="11312485" y="6282051"/>
                </a:cubicBezTo>
                <a:cubicBezTo>
                  <a:pt x="11312485" y="6279882"/>
                  <a:pt x="11311570" y="6274786"/>
                  <a:pt x="11309740" y="6266762"/>
                </a:cubicBezTo>
                <a:cubicBezTo>
                  <a:pt x="11308131" y="6259981"/>
                  <a:pt x="11307140" y="6254836"/>
                  <a:pt x="11306766" y="6251327"/>
                </a:cubicBezTo>
                <a:cubicBezTo>
                  <a:pt x="11308671" y="6253890"/>
                  <a:pt x="11312221" y="6257536"/>
                  <a:pt x="11317414" y="6262262"/>
                </a:cubicBezTo>
                <a:cubicBezTo>
                  <a:pt x="11322900" y="6267515"/>
                  <a:pt x="11326812" y="6270831"/>
                  <a:pt x="11329149" y="6272210"/>
                </a:cubicBezTo>
                <a:cubicBezTo>
                  <a:pt x="11330735" y="6273075"/>
                  <a:pt x="11332359" y="6273507"/>
                  <a:pt x="11334021" y="6273507"/>
                </a:cubicBezTo>
                <a:cubicBezTo>
                  <a:pt x="11336340" y="6273507"/>
                  <a:pt x="11338380" y="6272752"/>
                  <a:pt x="11340142" y="6271242"/>
                </a:cubicBezTo>
                <a:cubicBezTo>
                  <a:pt x="11341805" y="6269913"/>
                  <a:pt x="11342636" y="6267942"/>
                  <a:pt x="11342636" y="6265329"/>
                </a:cubicBezTo>
                <a:cubicBezTo>
                  <a:pt x="11342636" y="6262164"/>
                  <a:pt x="11341027" y="6259612"/>
                  <a:pt x="11337809" y="6257673"/>
                </a:cubicBezTo>
                <a:cubicBezTo>
                  <a:pt x="11335572" y="6256333"/>
                  <a:pt x="11330700" y="6254540"/>
                  <a:pt x="11323194" y="6252295"/>
                </a:cubicBezTo>
                <a:cubicBezTo>
                  <a:pt x="11316941" y="6250419"/>
                  <a:pt x="11311841" y="6248922"/>
                  <a:pt x="11307893" y="6247803"/>
                </a:cubicBezTo>
                <a:cubicBezTo>
                  <a:pt x="11311737" y="6246692"/>
                  <a:pt x="11316837" y="6245191"/>
                  <a:pt x="11323194" y="6243300"/>
                </a:cubicBezTo>
                <a:cubicBezTo>
                  <a:pt x="11330649" y="6241070"/>
                  <a:pt x="11335561" y="6239283"/>
                  <a:pt x="11337932" y="6237938"/>
                </a:cubicBezTo>
                <a:cubicBezTo>
                  <a:pt x="11341068" y="6235986"/>
                  <a:pt x="11342636" y="6233420"/>
                  <a:pt x="11342636" y="6230239"/>
                </a:cubicBezTo>
                <a:cubicBezTo>
                  <a:pt x="11342636" y="6228004"/>
                  <a:pt x="11341913" y="6226126"/>
                  <a:pt x="11340467" y="6224606"/>
                </a:cubicBezTo>
                <a:cubicBezTo>
                  <a:pt x="11338844" y="6222909"/>
                  <a:pt x="11336695" y="6222061"/>
                  <a:pt x="11334021" y="6222061"/>
                </a:cubicBezTo>
                <a:cubicBezTo>
                  <a:pt x="11332393" y="6222061"/>
                  <a:pt x="11330839" y="6222464"/>
                  <a:pt x="11329359" y="6223271"/>
                </a:cubicBezTo>
                <a:cubicBezTo>
                  <a:pt x="11326919" y="6224748"/>
                  <a:pt x="11322943" y="6228096"/>
                  <a:pt x="11317433" y="6233315"/>
                </a:cubicBezTo>
                <a:cubicBezTo>
                  <a:pt x="11312174" y="6238108"/>
                  <a:pt x="11308618" y="6241750"/>
                  <a:pt x="11306766" y="6244241"/>
                </a:cubicBezTo>
                <a:cubicBezTo>
                  <a:pt x="11307140" y="6240809"/>
                  <a:pt x="11308131" y="6235703"/>
                  <a:pt x="11309740" y="6228920"/>
                </a:cubicBezTo>
                <a:cubicBezTo>
                  <a:pt x="11311570" y="6220895"/>
                  <a:pt x="11312485" y="6215790"/>
                  <a:pt x="11312485" y="6213604"/>
                </a:cubicBezTo>
                <a:cubicBezTo>
                  <a:pt x="11312485" y="6211379"/>
                  <a:pt x="11311863" y="6209482"/>
                  <a:pt x="11310620" y="6207911"/>
                </a:cubicBezTo>
                <a:cubicBezTo>
                  <a:pt x="11308784" y="6205676"/>
                  <a:pt x="11306534" y="6204559"/>
                  <a:pt x="11303871" y="6204559"/>
                </a:cubicBezTo>
                <a:close/>
                <a:moveTo>
                  <a:pt x="10251227" y="6204559"/>
                </a:moveTo>
                <a:cubicBezTo>
                  <a:pt x="10248939" y="6204559"/>
                  <a:pt x="10246985" y="6205369"/>
                  <a:pt x="10245364" y="6206990"/>
                </a:cubicBezTo>
                <a:cubicBezTo>
                  <a:pt x="10243589" y="6208765"/>
                  <a:pt x="10242702" y="6210969"/>
                  <a:pt x="10242702" y="6213604"/>
                </a:cubicBezTo>
                <a:cubicBezTo>
                  <a:pt x="10242702" y="6215878"/>
                  <a:pt x="10243606" y="6220983"/>
                  <a:pt x="10245415" y="6228920"/>
                </a:cubicBezTo>
                <a:cubicBezTo>
                  <a:pt x="10247025" y="6235707"/>
                  <a:pt x="10248026" y="6240814"/>
                  <a:pt x="10248419" y="6244241"/>
                </a:cubicBezTo>
                <a:cubicBezTo>
                  <a:pt x="10246555" y="6241771"/>
                  <a:pt x="10242996" y="6238144"/>
                  <a:pt x="10237745" y="6233359"/>
                </a:cubicBezTo>
                <a:cubicBezTo>
                  <a:pt x="10232222" y="6228129"/>
                  <a:pt x="10228238" y="6224774"/>
                  <a:pt x="10225793" y="6223292"/>
                </a:cubicBezTo>
                <a:cubicBezTo>
                  <a:pt x="10224287" y="6222471"/>
                  <a:pt x="10222714" y="6222061"/>
                  <a:pt x="10221076" y="6222061"/>
                </a:cubicBezTo>
                <a:cubicBezTo>
                  <a:pt x="10218814" y="6222061"/>
                  <a:pt x="10216949" y="6222655"/>
                  <a:pt x="10215481" y="6223842"/>
                </a:cubicBezTo>
                <a:cubicBezTo>
                  <a:pt x="10213528" y="6225484"/>
                  <a:pt x="10212551" y="6227617"/>
                  <a:pt x="10212551" y="6230239"/>
                </a:cubicBezTo>
                <a:cubicBezTo>
                  <a:pt x="10212551" y="6233449"/>
                  <a:pt x="10214101" y="6236019"/>
                  <a:pt x="10217201" y="6237949"/>
                </a:cubicBezTo>
                <a:cubicBezTo>
                  <a:pt x="10219571" y="6239294"/>
                  <a:pt x="10224470" y="6241077"/>
                  <a:pt x="10231900" y="6243300"/>
                </a:cubicBezTo>
                <a:cubicBezTo>
                  <a:pt x="10238278" y="6245197"/>
                  <a:pt x="10243408" y="6246697"/>
                  <a:pt x="10247293" y="6247803"/>
                </a:cubicBezTo>
                <a:cubicBezTo>
                  <a:pt x="10243305" y="6248915"/>
                  <a:pt x="10238174" y="6250412"/>
                  <a:pt x="10231900" y="6252295"/>
                </a:cubicBezTo>
                <a:cubicBezTo>
                  <a:pt x="10224419" y="6254533"/>
                  <a:pt x="10219553" y="6256326"/>
                  <a:pt x="10217305" y="6257673"/>
                </a:cubicBezTo>
                <a:cubicBezTo>
                  <a:pt x="10214135" y="6259584"/>
                  <a:pt x="10212551" y="6262135"/>
                  <a:pt x="10212551" y="6265329"/>
                </a:cubicBezTo>
                <a:cubicBezTo>
                  <a:pt x="10212551" y="6267618"/>
                  <a:pt x="10213256" y="6269505"/>
                  <a:pt x="10214666" y="6270989"/>
                </a:cubicBezTo>
                <a:cubicBezTo>
                  <a:pt x="10216271" y="6272668"/>
                  <a:pt x="10218407" y="6273507"/>
                  <a:pt x="10221076" y="6273507"/>
                </a:cubicBezTo>
                <a:cubicBezTo>
                  <a:pt x="10222748" y="6273507"/>
                  <a:pt x="10224390" y="6273067"/>
                  <a:pt x="10226001" y="6272188"/>
                </a:cubicBezTo>
                <a:cubicBezTo>
                  <a:pt x="10228340" y="6270809"/>
                  <a:pt x="10232255" y="6267491"/>
                  <a:pt x="10237745" y="6262236"/>
                </a:cubicBezTo>
                <a:cubicBezTo>
                  <a:pt x="10242939" y="6257507"/>
                  <a:pt x="10246497" y="6253871"/>
                  <a:pt x="10248419" y="6251327"/>
                </a:cubicBezTo>
                <a:cubicBezTo>
                  <a:pt x="10248026" y="6254830"/>
                  <a:pt x="10247025" y="6259975"/>
                  <a:pt x="10245415" y="6266762"/>
                </a:cubicBezTo>
                <a:cubicBezTo>
                  <a:pt x="10243606" y="6274699"/>
                  <a:pt x="10242702" y="6279795"/>
                  <a:pt x="10242702" y="6282051"/>
                </a:cubicBezTo>
                <a:cubicBezTo>
                  <a:pt x="10242702" y="6284333"/>
                  <a:pt x="10243321" y="6286257"/>
                  <a:pt x="10244560" y="6287822"/>
                </a:cubicBezTo>
                <a:cubicBezTo>
                  <a:pt x="10246353" y="6290005"/>
                  <a:pt x="10248575" y="6291096"/>
                  <a:pt x="10251227" y="6291096"/>
                </a:cubicBezTo>
                <a:cubicBezTo>
                  <a:pt x="10253555" y="6291096"/>
                  <a:pt x="10255521" y="6290295"/>
                  <a:pt x="10257124" y="6288692"/>
                </a:cubicBezTo>
                <a:cubicBezTo>
                  <a:pt x="10258935" y="6286880"/>
                  <a:pt x="10259841" y="6284667"/>
                  <a:pt x="10259841" y="6282051"/>
                </a:cubicBezTo>
                <a:cubicBezTo>
                  <a:pt x="10259841" y="6279882"/>
                  <a:pt x="10258926" y="6274786"/>
                  <a:pt x="10257096" y="6266762"/>
                </a:cubicBezTo>
                <a:cubicBezTo>
                  <a:pt x="10255487" y="6259981"/>
                  <a:pt x="10254496" y="6254836"/>
                  <a:pt x="10254122" y="6251327"/>
                </a:cubicBezTo>
                <a:cubicBezTo>
                  <a:pt x="10256027" y="6253890"/>
                  <a:pt x="10259577" y="6257536"/>
                  <a:pt x="10264770" y="6262262"/>
                </a:cubicBezTo>
                <a:cubicBezTo>
                  <a:pt x="10270256" y="6267515"/>
                  <a:pt x="10274168" y="6270831"/>
                  <a:pt x="10276505" y="6272210"/>
                </a:cubicBezTo>
                <a:cubicBezTo>
                  <a:pt x="10278091" y="6273075"/>
                  <a:pt x="10279715" y="6273507"/>
                  <a:pt x="10281377" y="6273507"/>
                </a:cubicBezTo>
                <a:cubicBezTo>
                  <a:pt x="10283696" y="6273507"/>
                  <a:pt x="10285736" y="6272752"/>
                  <a:pt x="10287498" y="6271242"/>
                </a:cubicBezTo>
                <a:cubicBezTo>
                  <a:pt x="10289161" y="6269913"/>
                  <a:pt x="10289992" y="6267942"/>
                  <a:pt x="10289992" y="6265329"/>
                </a:cubicBezTo>
                <a:cubicBezTo>
                  <a:pt x="10289992" y="6262164"/>
                  <a:pt x="10288383" y="6259612"/>
                  <a:pt x="10285165" y="6257673"/>
                </a:cubicBezTo>
                <a:cubicBezTo>
                  <a:pt x="10282928" y="6256333"/>
                  <a:pt x="10278056" y="6254540"/>
                  <a:pt x="10270550" y="6252295"/>
                </a:cubicBezTo>
                <a:cubicBezTo>
                  <a:pt x="10264297" y="6250419"/>
                  <a:pt x="10259197" y="6248922"/>
                  <a:pt x="10255249" y="6247803"/>
                </a:cubicBezTo>
                <a:cubicBezTo>
                  <a:pt x="10259093" y="6246692"/>
                  <a:pt x="10264193" y="6245191"/>
                  <a:pt x="10270550" y="6243300"/>
                </a:cubicBezTo>
                <a:cubicBezTo>
                  <a:pt x="10278005" y="6241070"/>
                  <a:pt x="10282917" y="6239283"/>
                  <a:pt x="10285288" y="6237938"/>
                </a:cubicBezTo>
                <a:cubicBezTo>
                  <a:pt x="10288424" y="6235986"/>
                  <a:pt x="10289992" y="6233420"/>
                  <a:pt x="10289992" y="6230239"/>
                </a:cubicBezTo>
                <a:cubicBezTo>
                  <a:pt x="10289992" y="6228004"/>
                  <a:pt x="10289269" y="6226126"/>
                  <a:pt x="10287823" y="6224606"/>
                </a:cubicBezTo>
                <a:cubicBezTo>
                  <a:pt x="10286200" y="6222909"/>
                  <a:pt x="10284051" y="6222061"/>
                  <a:pt x="10281377" y="6222061"/>
                </a:cubicBezTo>
                <a:cubicBezTo>
                  <a:pt x="10279749" y="6222061"/>
                  <a:pt x="10278195" y="6222464"/>
                  <a:pt x="10276715" y="6223271"/>
                </a:cubicBezTo>
                <a:cubicBezTo>
                  <a:pt x="10274275" y="6224748"/>
                  <a:pt x="10270299" y="6228096"/>
                  <a:pt x="10264789" y="6233315"/>
                </a:cubicBezTo>
                <a:cubicBezTo>
                  <a:pt x="10259530" y="6238108"/>
                  <a:pt x="10255974" y="6241750"/>
                  <a:pt x="10254122" y="6244241"/>
                </a:cubicBezTo>
                <a:cubicBezTo>
                  <a:pt x="10254496" y="6240809"/>
                  <a:pt x="10255487" y="6235703"/>
                  <a:pt x="10257096" y="6228920"/>
                </a:cubicBezTo>
                <a:cubicBezTo>
                  <a:pt x="10258926" y="6220895"/>
                  <a:pt x="10259841" y="6215790"/>
                  <a:pt x="10259841" y="6213604"/>
                </a:cubicBezTo>
                <a:cubicBezTo>
                  <a:pt x="10259841" y="6211379"/>
                  <a:pt x="10259219" y="6209482"/>
                  <a:pt x="10257976" y="6207911"/>
                </a:cubicBezTo>
                <a:cubicBezTo>
                  <a:pt x="10256140" y="6205676"/>
                  <a:pt x="10253890" y="6204559"/>
                  <a:pt x="10251227" y="6204559"/>
                </a:cubicBezTo>
                <a:close/>
                <a:moveTo>
                  <a:pt x="5285013" y="6204559"/>
                </a:moveTo>
                <a:cubicBezTo>
                  <a:pt x="5282726" y="6204559"/>
                  <a:pt x="5280772" y="6205369"/>
                  <a:pt x="5279151" y="6206990"/>
                </a:cubicBezTo>
                <a:cubicBezTo>
                  <a:pt x="5277375" y="6208765"/>
                  <a:pt x="5276489" y="6210969"/>
                  <a:pt x="5276489" y="6213604"/>
                </a:cubicBezTo>
                <a:cubicBezTo>
                  <a:pt x="5276489" y="6215878"/>
                  <a:pt x="5277392" y="6220983"/>
                  <a:pt x="5279201" y="6228920"/>
                </a:cubicBezTo>
                <a:cubicBezTo>
                  <a:pt x="5280811" y="6235707"/>
                  <a:pt x="5281813" y="6240814"/>
                  <a:pt x="5282205" y="6244241"/>
                </a:cubicBezTo>
                <a:cubicBezTo>
                  <a:pt x="5280341" y="6241771"/>
                  <a:pt x="5276783" y="6238144"/>
                  <a:pt x="5271532" y="6233359"/>
                </a:cubicBezTo>
                <a:cubicBezTo>
                  <a:pt x="5266009" y="6228129"/>
                  <a:pt x="5262025" y="6224774"/>
                  <a:pt x="5259579" y="6223292"/>
                </a:cubicBezTo>
                <a:cubicBezTo>
                  <a:pt x="5258072" y="6222471"/>
                  <a:pt x="5256500" y="6222061"/>
                  <a:pt x="5254862" y="6222061"/>
                </a:cubicBezTo>
                <a:cubicBezTo>
                  <a:pt x="5252601" y="6222061"/>
                  <a:pt x="5250735" y="6222655"/>
                  <a:pt x="5249268" y="6223842"/>
                </a:cubicBezTo>
                <a:cubicBezTo>
                  <a:pt x="5247314" y="6225484"/>
                  <a:pt x="5246337" y="6227617"/>
                  <a:pt x="5246337" y="6230239"/>
                </a:cubicBezTo>
                <a:cubicBezTo>
                  <a:pt x="5246337" y="6233449"/>
                  <a:pt x="5247888" y="6236019"/>
                  <a:pt x="5250987" y="6237949"/>
                </a:cubicBezTo>
                <a:cubicBezTo>
                  <a:pt x="5253357" y="6239294"/>
                  <a:pt x="5258257" y="6241077"/>
                  <a:pt x="5265686" y="6243300"/>
                </a:cubicBezTo>
                <a:cubicBezTo>
                  <a:pt x="5272064" y="6245197"/>
                  <a:pt x="5277195" y="6246697"/>
                  <a:pt x="5281080" y="6247803"/>
                </a:cubicBezTo>
                <a:cubicBezTo>
                  <a:pt x="5277092" y="6248915"/>
                  <a:pt x="5271961" y="6250412"/>
                  <a:pt x="5265686" y="6252295"/>
                </a:cubicBezTo>
                <a:cubicBezTo>
                  <a:pt x="5258205" y="6254533"/>
                  <a:pt x="5253340" y="6256326"/>
                  <a:pt x="5251091" y="6257673"/>
                </a:cubicBezTo>
                <a:cubicBezTo>
                  <a:pt x="5247921" y="6259584"/>
                  <a:pt x="5246337" y="6262135"/>
                  <a:pt x="5246337" y="6265329"/>
                </a:cubicBezTo>
                <a:cubicBezTo>
                  <a:pt x="5246337" y="6267618"/>
                  <a:pt x="5247042" y="6269505"/>
                  <a:pt x="5248453" y="6270989"/>
                </a:cubicBezTo>
                <a:cubicBezTo>
                  <a:pt x="5250057" y="6272668"/>
                  <a:pt x="5252193" y="6273507"/>
                  <a:pt x="5254862" y="6273507"/>
                </a:cubicBezTo>
                <a:cubicBezTo>
                  <a:pt x="5256535" y="6273507"/>
                  <a:pt x="5258176" y="6273067"/>
                  <a:pt x="5259786" y="6272188"/>
                </a:cubicBezTo>
                <a:cubicBezTo>
                  <a:pt x="5262127" y="6270809"/>
                  <a:pt x="5266041" y="6267491"/>
                  <a:pt x="5271532" y="6262236"/>
                </a:cubicBezTo>
                <a:cubicBezTo>
                  <a:pt x="5276726" y="6257507"/>
                  <a:pt x="5280284" y="6253871"/>
                  <a:pt x="5282205" y="6251327"/>
                </a:cubicBezTo>
                <a:cubicBezTo>
                  <a:pt x="5281813" y="6254830"/>
                  <a:pt x="5280811" y="6259975"/>
                  <a:pt x="5279201" y="6266762"/>
                </a:cubicBezTo>
                <a:cubicBezTo>
                  <a:pt x="5277392" y="6274699"/>
                  <a:pt x="5276489" y="6279795"/>
                  <a:pt x="5276489" y="6282051"/>
                </a:cubicBezTo>
                <a:cubicBezTo>
                  <a:pt x="5276489" y="6284333"/>
                  <a:pt x="5277107" y="6286257"/>
                  <a:pt x="5278347" y="6287822"/>
                </a:cubicBezTo>
                <a:cubicBezTo>
                  <a:pt x="5280139" y="6290005"/>
                  <a:pt x="5282361" y="6291096"/>
                  <a:pt x="5285013" y="6291096"/>
                </a:cubicBezTo>
                <a:cubicBezTo>
                  <a:pt x="5287341" y="6291096"/>
                  <a:pt x="5289306" y="6290295"/>
                  <a:pt x="5290909" y="6288692"/>
                </a:cubicBezTo>
                <a:cubicBezTo>
                  <a:pt x="5292721" y="6286880"/>
                  <a:pt x="5293627" y="6284667"/>
                  <a:pt x="5293627" y="6282051"/>
                </a:cubicBezTo>
                <a:cubicBezTo>
                  <a:pt x="5293627" y="6279882"/>
                  <a:pt x="5292711" y="6274786"/>
                  <a:pt x="5290882" y="6266762"/>
                </a:cubicBezTo>
                <a:cubicBezTo>
                  <a:pt x="5289273" y="6259981"/>
                  <a:pt x="5288281" y="6254836"/>
                  <a:pt x="5287908" y="6251327"/>
                </a:cubicBezTo>
                <a:cubicBezTo>
                  <a:pt x="5289813" y="6253890"/>
                  <a:pt x="5293362" y="6257536"/>
                  <a:pt x="5298556" y="6262262"/>
                </a:cubicBezTo>
                <a:cubicBezTo>
                  <a:pt x="5304043" y="6267515"/>
                  <a:pt x="5307955" y="6270831"/>
                  <a:pt x="5310290" y="6272210"/>
                </a:cubicBezTo>
                <a:cubicBezTo>
                  <a:pt x="5311878" y="6273075"/>
                  <a:pt x="5313502" y="6273507"/>
                  <a:pt x="5315164" y="6273507"/>
                </a:cubicBezTo>
                <a:cubicBezTo>
                  <a:pt x="5317482" y="6273507"/>
                  <a:pt x="5319522" y="6272752"/>
                  <a:pt x="5321285" y="6271242"/>
                </a:cubicBezTo>
                <a:cubicBezTo>
                  <a:pt x="5322947" y="6269913"/>
                  <a:pt x="5323779" y="6267942"/>
                  <a:pt x="5323779" y="6265329"/>
                </a:cubicBezTo>
                <a:cubicBezTo>
                  <a:pt x="5323779" y="6262164"/>
                  <a:pt x="5322169" y="6259612"/>
                  <a:pt x="5318951" y="6257673"/>
                </a:cubicBezTo>
                <a:cubicBezTo>
                  <a:pt x="5316715" y="6256333"/>
                  <a:pt x="5311843" y="6254540"/>
                  <a:pt x="5304336" y="6252295"/>
                </a:cubicBezTo>
                <a:cubicBezTo>
                  <a:pt x="5298083" y="6250419"/>
                  <a:pt x="5292983" y="6248922"/>
                  <a:pt x="5289035" y="6247803"/>
                </a:cubicBezTo>
                <a:cubicBezTo>
                  <a:pt x="5292879" y="6246692"/>
                  <a:pt x="5297979" y="6245191"/>
                  <a:pt x="5304336" y="6243300"/>
                </a:cubicBezTo>
                <a:cubicBezTo>
                  <a:pt x="5311791" y="6241070"/>
                  <a:pt x="5316704" y="6239283"/>
                  <a:pt x="5319073" y="6237938"/>
                </a:cubicBezTo>
                <a:cubicBezTo>
                  <a:pt x="5322210" y="6235986"/>
                  <a:pt x="5323779" y="6233420"/>
                  <a:pt x="5323779" y="6230239"/>
                </a:cubicBezTo>
                <a:cubicBezTo>
                  <a:pt x="5323779" y="6228004"/>
                  <a:pt x="5323056" y="6226126"/>
                  <a:pt x="5321609" y="6224606"/>
                </a:cubicBezTo>
                <a:cubicBezTo>
                  <a:pt x="5319986" y="6222909"/>
                  <a:pt x="5317838" y="6222061"/>
                  <a:pt x="5315164" y="6222061"/>
                </a:cubicBezTo>
                <a:cubicBezTo>
                  <a:pt x="5313535" y="6222061"/>
                  <a:pt x="5311982" y="6222464"/>
                  <a:pt x="5310502" y="6223271"/>
                </a:cubicBezTo>
                <a:cubicBezTo>
                  <a:pt x="5308061" y="6224748"/>
                  <a:pt x="5304085" y="6228096"/>
                  <a:pt x="5298575" y="6233315"/>
                </a:cubicBezTo>
                <a:cubicBezTo>
                  <a:pt x="5293315" y="6238108"/>
                  <a:pt x="5289760" y="6241750"/>
                  <a:pt x="5287908" y="6244241"/>
                </a:cubicBezTo>
                <a:cubicBezTo>
                  <a:pt x="5288281" y="6240809"/>
                  <a:pt x="5289273" y="6235703"/>
                  <a:pt x="5290882" y="6228920"/>
                </a:cubicBezTo>
                <a:cubicBezTo>
                  <a:pt x="5292711" y="6220895"/>
                  <a:pt x="5293627" y="6215790"/>
                  <a:pt x="5293627" y="6213604"/>
                </a:cubicBezTo>
                <a:cubicBezTo>
                  <a:pt x="5293627" y="6211379"/>
                  <a:pt x="5293005" y="6209482"/>
                  <a:pt x="5291762" y="6207911"/>
                </a:cubicBezTo>
                <a:cubicBezTo>
                  <a:pt x="5289926" y="6205676"/>
                  <a:pt x="5287677" y="6204559"/>
                  <a:pt x="5285013" y="6204559"/>
                </a:cubicBezTo>
                <a:close/>
                <a:moveTo>
                  <a:pt x="4232368" y="6204559"/>
                </a:moveTo>
                <a:cubicBezTo>
                  <a:pt x="4230081" y="6204559"/>
                  <a:pt x="4228127" y="6205369"/>
                  <a:pt x="4226506" y="6206990"/>
                </a:cubicBezTo>
                <a:cubicBezTo>
                  <a:pt x="4224731" y="6208765"/>
                  <a:pt x="4223844" y="6210969"/>
                  <a:pt x="4223844" y="6213604"/>
                </a:cubicBezTo>
                <a:cubicBezTo>
                  <a:pt x="4223844" y="6215878"/>
                  <a:pt x="4224748" y="6220983"/>
                  <a:pt x="4226557" y="6228920"/>
                </a:cubicBezTo>
                <a:cubicBezTo>
                  <a:pt x="4228167" y="6235707"/>
                  <a:pt x="4229168" y="6240814"/>
                  <a:pt x="4229561" y="6244241"/>
                </a:cubicBezTo>
                <a:cubicBezTo>
                  <a:pt x="4227696" y="6241771"/>
                  <a:pt x="4224139" y="6238144"/>
                  <a:pt x="4218887" y="6233359"/>
                </a:cubicBezTo>
                <a:cubicBezTo>
                  <a:pt x="4213364" y="6228129"/>
                  <a:pt x="4209380" y="6224774"/>
                  <a:pt x="4206935" y="6223292"/>
                </a:cubicBezTo>
                <a:cubicBezTo>
                  <a:pt x="4205428" y="6222471"/>
                  <a:pt x="4203856" y="6222061"/>
                  <a:pt x="4202217" y="6222061"/>
                </a:cubicBezTo>
                <a:cubicBezTo>
                  <a:pt x="4199956" y="6222061"/>
                  <a:pt x="4198090" y="6222655"/>
                  <a:pt x="4196622" y="6223842"/>
                </a:cubicBezTo>
                <a:cubicBezTo>
                  <a:pt x="4194669" y="6225484"/>
                  <a:pt x="4193694" y="6227617"/>
                  <a:pt x="4193694" y="6230239"/>
                </a:cubicBezTo>
                <a:cubicBezTo>
                  <a:pt x="4193694" y="6233449"/>
                  <a:pt x="4195242" y="6236019"/>
                  <a:pt x="4198343" y="6237949"/>
                </a:cubicBezTo>
                <a:cubicBezTo>
                  <a:pt x="4200712" y="6239294"/>
                  <a:pt x="4205612" y="6241077"/>
                  <a:pt x="4213043" y="6243300"/>
                </a:cubicBezTo>
                <a:cubicBezTo>
                  <a:pt x="4219419" y="6245197"/>
                  <a:pt x="4224550" y="6246697"/>
                  <a:pt x="4228435" y="6247803"/>
                </a:cubicBezTo>
                <a:cubicBezTo>
                  <a:pt x="4224447" y="6248915"/>
                  <a:pt x="4219316" y="6250412"/>
                  <a:pt x="4213043" y="6252295"/>
                </a:cubicBezTo>
                <a:cubicBezTo>
                  <a:pt x="4205560" y="6254533"/>
                  <a:pt x="4200695" y="6256326"/>
                  <a:pt x="4198447" y="6257673"/>
                </a:cubicBezTo>
                <a:cubicBezTo>
                  <a:pt x="4195277" y="6259584"/>
                  <a:pt x="4193694" y="6262135"/>
                  <a:pt x="4193694" y="6265329"/>
                </a:cubicBezTo>
                <a:cubicBezTo>
                  <a:pt x="4193694" y="6267618"/>
                  <a:pt x="4194398" y="6269505"/>
                  <a:pt x="4195808" y="6270989"/>
                </a:cubicBezTo>
                <a:cubicBezTo>
                  <a:pt x="4197412" y="6272668"/>
                  <a:pt x="4199548" y="6273507"/>
                  <a:pt x="4202217" y="6273507"/>
                </a:cubicBezTo>
                <a:cubicBezTo>
                  <a:pt x="4203889" y="6273507"/>
                  <a:pt x="4205531" y="6273067"/>
                  <a:pt x="4207143" y="6272188"/>
                </a:cubicBezTo>
                <a:cubicBezTo>
                  <a:pt x="4209482" y="6270809"/>
                  <a:pt x="4213398" y="6267491"/>
                  <a:pt x="4218887" y="6262236"/>
                </a:cubicBezTo>
                <a:cubicBezTo>
                  <a:pt x="4224082" y="6257507"/>
                  <a:pt x="4227639" y="6253871"/>
                  <a:pt x="4229561" y="6251327"/>
                </a:cubicBezTo>
                <a:cubicBezTo>
                  <a:pt x="4229168" y="6254830"/>
                  <a:pt x="4228167" y="6259975"/>
                  <a:pt x="4226557" y="6266762"/>
                </a:cubicBezTo>
                <a:cubicBezTo>
                  <a:pt x="4224748" y="6274699"/>
                  <a:pt x="4223844" y="6279795"/>
                  <a:pt x="4223844" y="6282051"/>
                </a:cubicBezTo>
                <a:cubicBezTo>
                  <a:pt x="4223844" y="6284333"/>
                  <a:pt x="4224464" y="6286257"/>
                  <a:pt x="4225702" y="6287822"/>
                </a:cubicBezTo>
                <a:cubicBezTo>
                  <a:pt x="4227495" y="6290005"/>
                  <a:pt x="4229716" y="6291096"/>
                  <a:pt x="4232368" y="6291096"/>
                </a:cubicBezTo>
                <a:cubicBezTo>
                  <a:pt x="4234698" y="6291096"/>
                  <a:pt x="4236663" y="6290295"/>
                  <a:pt x="4238265" y="6288692"/>
                </a:cubicBezTo>
                <a:cubicBezTo>
                  <a:pt x="4240077" y="6286880"/>
                  <a:pt x="4240982" y="6284667"/>
                  <a:pt x="4240982" y="6282051"/>
                </a:cubicBezTo>
                <a:cubicBezTo>
                  <a:pt x="4240982" y="6279882"/>
                  <a:pt x="4240068" y="6274786"/>
                  <a:pt x="4238238" y="6266762"/>
                </a:cubicBezTo>
                <a:cubicBezTo>
                  <a:pt x="4236629" y="6259981"/>
                  <a:pt x="4235637" y="6254836"/>
                  <a:pt x="4235263" y="6251327"/>
                </a:cubicBezTo>
                <a:cubicBezTo>
                  <a:pt x="4237169" y="6253890"/>
                  <a:pt x="4240719" y="6257536"/>
                  <a:pt x="4245912" y="6262262"/>
                </a:cubicBezTo>
                <a:cubicBezTo>
                  <a:pt x="4251397" y="6267515"/>
                  <a:pt x="4255309" y="6270831"/>
                  <a:pt x="4257647" y="6272210"/>
                </a:cubicBezTo>
                <a:cubicBezTo>
                  <a:pt x="4259233" y="6273075"/>
                  <a:pt x="4260858" y="6273507"/>
                  <a:pt x="4262520" y="6273507"/>
                </a:cubicBezTo>
                <a:cubicBezTo>
                  <a:pt x="4264839" y="6273507"/>
                  <a:pt x="4266878" y="6272752"/>
                  <a:pt x="4268642" y="6271242"/>
                </a:cubicBezTo>
                <a:cubicBezTo>
                  <a:pt x="4270303" y="6269913"/>
                  <a:pt x="4271134" y="6267942"/>
                  <a:pt x="4271134" y="6265329"/>
                </a:cubicBezTo>
                <a:cubicBezTo>
                  <a:pt x="4271134" y="6262164"/>
                  <a:pt x="4269525" y="6259612"/>
                  <a:pt x="4266307" y="6257673"/>
                </a:cubicBezTo>
                <a:cubicBezTo>
                  <a:pt x="4264069" y="6256333"/>
                  <a:pt x="4259198" y="6254540"/>
                  <a:pt x="4251692" y="6252295"/>
                </a:cubicBezTo>
                <a:cubicBezTo>
                  <a:pt x="4245438" y="6250419"/>
                  <a:pt x="4240339" y="6248922"/>
                  <a:pt x="4236390" y="6247803"/>
                </a:cubicBezTo>
                <a:cubicBezTo>
                  <a:pt x="4240234" y="6246692"/>
                  <a:pt x="4245335" y="6245191"/>
                  <a:pt x="4251692" y="6243300"/>
                </a:cubicBezTo>
                <a:cubicBezTo>
                  <a:pt x="4259147" y="6241070"/>
                  <a:pt x="4264059" y="6239283"/>
                  <a:pt x="4266430" y="6237938"/>
                </a:cubicBezTo>
                <a:cubicBezTo>
                  <a:pt x="4269566" y="6235986"/>
                  <a:pt x="4271134" y="6233420"/>
                  <a:pt x="4271134" y="6230239"/>
                </a:cubicBezTo>
                <a:cubicBezTo>
                  <a:pt x="4271134" y="6228004"/>
                  <a:pt x="4270410" y="6226126"/>
                  <a:pt x="4268965" y="6224606"/>
                </a:cubicBezTo>
                <a:cubicBezTo>
                  <a:pt x="4267342" y="6222909"/>
                  <a:pt x="4265194" y="6222061"/>
                  <a:pt x="4262520" y="6222061"/>
                </a:cubicBezTo>
                <a:cubicBezTo>
                  <a:pt x="4260890" y="6222061"/>
                  <a:pt x="4259337" y="6222464"/>
                  <a:pt x="4257857" y="6223271"/>
                </a:cubicBezTo>
                <a:cubicBezTo>
                  <a:pt x="4255417" y="6224748"/>
                  <a:pt x="4251442" y="6228096"/>
                  <a:pt x="4245931" y="6233315"/>
                </a:cubicBezTo>
                <a:cubicBezTo>
                  <a:pt x="4240672" y="6238108"/>
                  <a:pt x="4237116" y="6241750"/>
                  <a:pt x="4235263" y="6244241"/>
                </a:cubicBezTo>
                <a:cubicBezTo>
                  <a:pt x="4235637" y="6240809"/>
                  <a:pt x="4236629" y="6235703"/>
                  <a:pt x="4238238" y="6228920"/>
                </a:cubicBezTo>
                <a:cubicBezTo>
                  <a:pt x="4240068" y="6220895"/>
                  <a:pt x="4240982" y="6215790"/>
                  <a:pt x="4240982" y="6213604"/>
                </a:cubicBezTo>
                <a:cubicBezTo>
                  <a:pt x="4240982" y="6211379"/>
                  <a:pt x="4240362" y="6209482"/>
                  <a:pt x="4239117" y="6207911"/>
                </a:cubicBezTo>
                <a:cubicBezTo>
                  <a:pt x="4237282" y="6205676"/>
                  <a:pt x="4235033" y="6204559"/>
                  <a:pt x="4232368" y="6204559"/>
                </a:cubicBezTo>
                <a:close/>
                <a:moveTo>
                  <a:pt x="9184413" y="6202052"/>
                </a:moveTo>
                <a:cubicBezTo>
                  <a:pt x="9167342" y="6202052"/>
                  <a:pt x="9152919" y="6208720"/>
                  <a:pt x="9141144" y="6222058"/>
                </a:cubicBezTo>
                <a:cubicBezTo>
                  <a:pt x="9128494" y="6232880"/>
                  <a:pt x="9122170" y="6248877"/>
                  <a:pt x="9122170" y="6270051"/>
                </a:cubicBezTo>
                <a:cubicBezTo>
                  <a:pt x="9122170" y="6288522"/>
                  <a:pt x="9127266" y="6304013"/>
                  <a:pt x="9137459" y="6316524"/>
                </a:cubicBezTo>
                <a:cubicBezTo>
                  <a:pt x="9149181" y="6330991"/>
                  <a:pt x="9164717" y="6338225"/>
                  <a:pt x="9184066" y="6338225"/>
                </a:cubicBezTo>
                <a:cubicBezTo>
                  <a:pt x="9207231" y="6338225"/>
                  <a:pt x="9224659" y="6327424"/>
                  <a:pt x="9236351" y="6305823"/>
                </a:cubicBezTo>
                <a:cubicBezTo>
                  <a:pt x="9236983" y="6304873"/>
                  <a:pt x="9237299" y="6303995"/>
                  <a:pt x="9237299" y="6303190"/>
                </a:cubicBezTo>
                <a:cubicBezTo>
                  <a:pt x="9237299" y="6301854"/>
                  <a:pt x="9236489" y="6300780"/>
                  <a:pt x="9234869" y="6299970"/>
                </a:cubicBezTo>
                <a:cubicBezTo>
                  <a:pt x="9234034" y="6299553"/>
                  <a:pt x="9233273" y="6299343"/>
                  <a:pt x="9232585" y="6299343"/>
                </a:cubicBezTo>
                <a:cubicBezTo>
                  <a:pt x="9231289" y="6299343"/>
                  <a:pt x="9230330" y="6299864"/>
                  <a:pt x="9229708" y="6300904"/>
                </a:cubicBezTo>
                <a:cubicBezTo>
                  <a:pt x="9224686" y="6308939"/>
                  <a:pt x="9219142" y="6314904"/>
                  <a:pt x="9213077" y="6318801"/>
                </a:cubicBezTo>
                <a:cubicBezTo>
                  <a:pt x="9205302" y="6323856"/>
                  <a:pt x="9195747" y="6326383"/>
                  <a:pt x="9184413" y="6326383"/>
                </a:cubicBezTo>
                <a:cubicBezTo>
                  <a:pt x="9171611" y="6326383"/>
                  <a:pt x="9160888" y="6321616"/>
                  <a:pt x="9152245" y="6312081"/>
                </a:cubicBezTo>
                <a:cubicBezTo>
                  <a:pt x="9142408" y="6301231"/>
                  <a:pt x="9137489" y="6287111"/>
                  <a:pt x="9137489" y="6269721"/>
                </a:cubicBezTo>
                <a:cubicBezTo>
                  <a:pt x="9137489" y="6253429"/>
                  <a:pt x="9141349" y="6239936"/>
                  <a:pt x="9149069" y="6229245"/>
                </a:cubicBezTo>
                <a:cubicBezTo>
                  <a:pt x="9157848" y="6217125"/>
                  <a:pt x="9169398" y="6211065"/>
                  <a:pt x="9183720" y="6211065"/>
                </a:cubicBezTo>
                <a:cubicBezTo>
                  <a:pt x="9194007" y="6211065"/>
                  <a:pt x="9202235" y="6213321"/>
                  <a:pt x="9208402" y="6217833"/>
                </a:cubicBezTo>
                <a:cubicBezTo>
                  <a:pt x="9214362" y="6222135"/>
                  <a:pt x="9219090" y="6228768"/>
                  <a:pt x="9222586" y="6237735"/>
                </a:cubicBezTo>
                <a:cubicBezTo>
                  <a:pt x="9223318" y="6240042"/>
                  <a:pt x="9224485" y="6241195"/>
                  <a:pt x="9226086" y="6241195"/>
                </a:cubicBezTo>
                <a:cubicBezTo>
                  <a:pt x="9226569" y="6241195"/>
                  <a:pt x="9227016" y="6241162"/>
                  <a:pt x="9227426" y="6241094"/>
                </a:cubicBezTo>
                <a:cubicBezTo>
                  <a:pt x="9229387" y="6240517"/>
                  <a:pt x="9230368" y="6239384"/>
                  <a:pt x="9230368" y="6237696"/>
                </a:cubicBezTo>
                <a:cubicBezTo>
                  <a:pt x="9230368" y="6237398"/>
                  <a:pt x="9230317" y="6236942"/>
                  <a:pt x="9230216" y="6236330"/>
                </a:cubicBezTo>
                <a:cubicBezTo>
                  <a:pt x="9228847" y="6223716"/>
                  <a:pt x="9227854" y="6213763"/>
                  <a:pt x="9227236" y="6206470"/>
                </a:cubicBezTo>
                <a:cubicBezTo>
                  <a:pt x="9224152" y="6206765"/>
                  <a:pt x="9221776" y="6206912"/>
                  <a:pt x="9220109" y="6206912"/>
                </a:cubicBezTo>
                <a:cubicBezTo>
                  <a:pt x="9216788" y="6206912"/>
                  <a:pt x="9211907" y="6206091"/>
                  <a:pt x="9205468" y="6204450"/>
                </a:cubicBezTo>
                <a:cubicBezTo>
                  <a:pt x="9199142" y="6202851"/>
                  <a:pt x="9192124" y="6202052"/>
                  <a:pt x="9184413" y="6202052"/>
                </a:cubicBezTo>
                <a:close/>
                <a:moveTo>
                  <a:pt x="8635671" y="6202052"/>
                </a:moveTo>
                <a:cubicBezTo>
                  <a:pt x="8618600" y="6202052"/>
                  <a:pt x="8604177" y="6208720"/>
                  <a:pt x="8592402" y="6222058"/>
                </a:cubicBezTo>
                <a:cubicBezTo>
                  <a:pt x="8579752" y="6232880"/>
                  <a:pt x="8573428" y="6248877"/>
                  <a:pt x="8573428" y="6270051"/>
                </a:cubicBezTo>
                <a:cubicBezTo>
                  <a:pt x="8573428" y="6288522"/>
                  <a:pt x="8578524" y="6304013"/>
                  <a:pt x="8588717" y="6316524"/>
                </a:cubicBezTo>
                <a:cubicBezTo>
                  <a:pt x="8600439" y="6330991"/>
                  <a:pt x="8615975" y="6338225"/>
                  <a:pt x="8635324" y="6338225"/>
                </a:cubicBezTo>
                <a:cubicBezTo>
                  <a:pt x="8658489" y="6338225"/>
                  <a:pt x="8675917" y="6327424"/>
                  <a:pt x="8687609" y="6305823"/>
                </a:cubicBezTo>
                <a:cubicBezTo>
                  <a:pt x="8688241" y="6304873"/>
                  <a:pt x="8688557" y="6303995"/>
                  <a:pt x="8688557" y="6303190"/>
                </a:cubicBezTo>
                <a:cubicBezTo>
                  <a:pt x="8688557" y="6301854"/>
                  <a:pt x="8687747" y="6300780"/>
                  <a:pt x="8686127" y="6299970"/>
                </a:cubicBezTo>
                <a:cubicBezTo>
                  <a:pt x="8685292" y="6299553"/>
                  <a:pt x="8684531" y="6299343"/>
                  <a:pt x="8683843" y="6299343"/>
                </a:cubicBezTo>
                <a:cubicBezTo>
                  <a:pt x="8682547" y="6299343"/>
                  <a:pt x="8681588" y="6299864"/>
                  <a:pt x="8680966" y="6300904"/>
                </a:cubicBezTo>
                <a:cubicBezTo>
                  <a:pt x="8675944" y="6308939"/>
                  <a:pt x="8670400" y="6314904"/>
                  <a:pt x="8664335" y="6318801"/>
                </a:cubicBezTo>
                <a:cubicBezTo>
                  <a:pt x="8656560" y="6323856"/>
                  <a:pt x="8647005" y="6326383"/>
                  <a:pt x="8635671" y="6326383"/>
                </a:cubicBezTo>
                <a:cubicBezTo>
                  <a:pt x="8622869" y="6326383"/>
                  <a:pt x="8612146" y="6321616"/>
                  <a:pt x="8603503" y="6312081"/>
                </a:cubicBezTo>
                <a:cubicBezTo>
                  <a:pt x="8593666" y="6301231"/>
                  <a:pt x="8588747" y="6287111"/>
                  <a:pt x="8588747" y="6269721"/>
                </a:cubicBezTo>
                <a:cubicBezTo>
                  <a:pt x="8588747" y="6253429"/>
                  <a:pt x="8592607" y="6239936"/>
                  <a:pt x="8600327" y="6229245"/>
                </a:cubicBezTo>
                <a:cubicBezTo>
                  <a:pt x="8609106" y="6217125"/>
                  <a:pt x="8620656" y="6211065"/>
                  <a:pt x="8634978" y="6211065"/>
                </a:cubicBezTo>
                <a:cubicBezTo>
                  <a:pt x="8645265" y="6211065"/>
                  <a:pt x="8653493" y="6213321"/>
                  <a:pt x="8659660" y="6217833"/>
                </a:cubicBezTo>
                <a:cubicBezTo>
                  <a:pt x="8665620" y="6222135"/>
                  <a:pt x="8670348" y="6228768"/>
                  <a:pt x="8673844" y="6237735"/>
                </a:cubicBezTo>
                <a:cubicBezTo>
                  <a:pt x="8674576" y="6240042"/>
                  <a:pt x="8675743" y="6241195"/>
                  <a:pt x="8677344" y="6241195"/>
                </a:cubicBezTo>
                <a:cubicBezTo>
                  <a:pt x="8677827" y="6241195"/>
                  <a:pt x="8678274" y="6241162"/>
                  <a:pt x="8678684" y="6241094"/>
                </a:cubicBezTo>
                <a:cubicBezTo>
                  <a:pt x="8680645" y="6240517"/>
                  <a:pt x="8681626" y="6239384"/>
                  <a:pt x="8681626" y="6237696"/>
                </a:cubicBezTo>
                <a:cubicBezTo>
                  <a:pt x="8681626" y="6237398"/>
                  <a:pt x="8681575" y="6236942"/>
                  <a:pt x="8681474" y="6236330"/>
                </a:cubicBezTo>
                <a:cubicBezTo>
                  <a:pt x="8680105" y="6223716"/>
                  <a:pt x="8679112" y="6213763"/>
                  <a:pt x="8678494" y="6206470"/>
                </a:cubicBezTo>
                <a:cubicBezTo>
                  <a:pt x="8675410" y="6206765"/>
                  <a:pt x="8673034" y="6206912"/>
                  <a:pt x="8671367" y="6206912"/>
                </a:cubicBezTo>
                <a:cubicBezTo>
                  <a:pt x="8668046" y="6206912"/>
                  <a:pt x="8663165" y="6206091"/>
                  <a:pt x="8656726" y="6204450"/>
                </a:cubicBezTo>
                <a:cubicBezTo>
                  <a:pt x="8650400" y="6202851"/>
                  <a:pt x="8643382" y="6202052"/>
                  <a:pt x="8635671" y="6202052"/>
                </a:cubicBezTo>
                <a:close/>
                <a:moveTo>
                  <a:pt x="3165557" y="6202052"/>
                </a:moveTo>
                <a:cubicBezTo>
                  <a:pt x="3148485" y="6202052"/>
                  <a:pt x="3134062" y="6208720"/>
                  <a:pt x="3122288" y="6222058"/>
                </a:cubicBezTo>
                <a:cubicBezTo>
                  <a:pt x="3109638" y="6232880"/>
                  <a:pt x="3103314" y="6248877"/>
                  <a:pt x="3103314" y="6270051"/>
                </a:cubicBezTo>
                <a:cubicBezTo>
                  <a:pt x="3103314" y="6288522"/>
                  <a:pt x="3108410" y="6304013"/>
                  <a:pt x="3118602" y="6316524"/>
                </a:cubicBezTo>
                <a:cubicBezTo>
                  <a:pt x="3130325" y="6330991"/>
                  <a:pt x="3145861" y="6338225"/>
                  <a:pt x="3165211" y="6338225"/>
                </a:cubicBezTo>
                <a:cubicBezTo>
                  <a:pt x="3188375" y="6338225"/>
                  <a:pt x="3205803" y="6327424"/>
                  <a:pt x="3217494" y="6305823"/>
                </a:cubicBezTo>
                <a:cubicBezTo>
                  <a:pt x="3218127" y="6304873"/>
                  <a:pt x="3218443" y="6303995"/>
                  <a:pt x="3218443" y="6303190"/>
                </a:cubicBezTo>
                <a:cubicBezTo>
                  <a:pt x="3218443" y="6301854"/>
                  <a:pt x="3217633" y="6300780"/>
                  <a:pt x="3216013" y="6299970"/>
                </a:cubicBezTo>
                <a:cubicBezTo>
                  <a:pt x="3215178" y="6299553"/>
                  <a:pt x="3214417" y="6299343"/>
                  <a:pt x="3213729" y="6299343"/>
                </a:cubicBezTo>
                <a:cubicBezTo>
                  <a:pt x="3212433" y="6299343"/>
                  <a:pt x="3211474" y="6299864"/>
                  <a:pt x="3210852" y="6300904"/>
                </a:cubicBezTo>
                <a:cubicBezTo>
                  <a:pt x="3205830" y="6308939"/>
                  <a:pt x="3200286" y="6314904"/>
                  <a:pt x="3194221" y="6318801"/>
                </a:cubicBezTo>
                <a:cubicBezTo>
                  <a:pt x="3186445" y="6323856"/>
                  <a:pt x="3176891" y="6326383"/>
                  <a:pt x="3165557" y="6326383"/>
                </a:cubicBezTo>
                <a:cubicBezTo>
                  <a:pt x="3152755" y="6326383"/>
                  <a:pt x="3142032" y="6321616"/>
                  <a:pt x="3133388" y="6312081"/>
                </a:cubicBezTo>
                <a:cubicBezTo>
                  <a:pt x="3123551" y="6301231"/>
                  <a:pt x="3118633" y="6287111"/>
                  <a:pt x="3118633" y="6269721"/>
                </a:cubicBezTo>
                <a:cubicBezTo>
                  <a:pt x="3118633" y="6253429"/>
                  <a:pt x="3122493" y="6239936"/>
                  <a:pt x="3130213" y="6229245"/>
                </a:cubicBezTo>
                <a:cubicBezTo>
                  <a:pt x="3138992" y="6217125"/>
                  <a:pt x="3150542" y="6211065"/>
                  <a:pt x="3164864" y="6211065"/>
                </a:cubicBezTo>
                <a:cubicBezTo>
                  <a:pt x="3175151" y="6211065"/>
                  <a:pt x="3183378" y="6213321"/>
                  <a:pt x="3189546" y="6217833"/>
                </a:cubicBezTo>
                <a:cubicBezTo>
                  <a:pt x="3195506" y="6222135"/>
                  <a:pt x="3200234" y="6228768"/>
                  <a:pt x="3203730" y="6237735"/>
                </a:cubicBezTo>
                <a:cubicBezTo>
                  <a:pt x="3204462" y="6240042"/>
                  <a:pt x="3205629" y="6241195"/>
                  <a:pt x="3207230" y="6241195"/>
                </a:cubicBezTo>
                <a:cubicBezTo>
                  <a:pt x="3207713" y="6241195"/>
                  <a:pt x="3208160" y="6241162"/>
                  <a:pt x="3208569" y="6241094"/>
                </a:cubicBezTo>
                <a:cubicBezTo>
                  <a:pt x="3210531" y="6240517"/>
                  <a:pt x="3211512" y="6239384"/>
                  <a:pt x="3211512" y="6237696"/>
                </a:cubicBezTo>
                <a:cubicBezTo>
                  <a:pt x="3211512" y="6237398"/>
                  <a:pt x="3211461" y="6236942"/>
                  <a:pt x="3211360" y="6236330"/>
                </a:cubicBezTo>
                <a:cubicBezTo>
                  <a:pt x="3209991" y="6223716"/>
                  <a:pt x="3208998" y="6213763"/>
                  <a:pt x="3208380" y="6206470"/>
                </a:cubicBezTo>
                <a:cubicBezTo>
                  <a:pt x="3205296" y="6206765"/>
                  <a:pt x="3202920" y="6206912"/>
                  <a:pt x="3201253" y="6206912"/>
                </a:cubicBezTo>
                <a:cubicBezTo>
                  <a:pt x="3197932" y="6206912"/>
                  <a:pt x="3193052" y="6206091"/>
                  <a:pt x="3186612" y="6204450"/>
                </a:cubicBezTo>
                <a:cubicBezTo>
                  <a:pt x="3180286" y="6202851"/>
                  <a:pt x="3173268" y="6202052"/>
                  <a:pt x="3165557" y="6202052"/>
                </a:cubicBezTo>
                <a:close/>
                <a:moveTo>
                  <a:pt x="2616815" y="6202052"/>
                </a:moveTo>
                <a:cubicBezTo>
                  <a:pt x="2599744" y="6202052"/>
                  <a:pt x="2585320" y="6208720"/>
                  <a:pt x="2573546" y="6222058"/>
                </a:cubicBezTo>
                <a:cubicBezTo>
                  <a:pt x="2560896" y="6232880"/>
                  <a:pt x="2554572" y="6248877"/>
                  <a:pt x="2554572" y="6270051"/>
                </a:cubicBezTo>
                <a:cubicBezTo>
                  <a:pt x="2554572" y="6288522"/>
                  <a:pt x="2559668" y="6304013"/>
                  <a:pt x="2569861" y="6316524"/>
                </a:cubicBezTo>
                <a:cubicBezTo>
                  <a:pt x="2581583" y="6330991"/>
                  <a:pt x="2597119" y="6338225"/>
                  <a:pt x="2616468" y="6338225"/>
                </a:cubicBezTo>
                <a:cubicBezTo>
                  <a:pt x="2639633" y="6338225"/>
                  <a:pt x="2657061" y="6327424"/>
                  <a:pt x="2668753" y="6305823"/>
                </a:cubicBezTo>
                <a:cubicBezTo>
                  <a:pt x="2669385" y="6304873"/>
                  <a:pt x="2669701" y="6303995"/>
                  <a:pt x="2669701" y="6303190"/>
                </a:cubicBezTo>
                <a:cubicBezTo>
                  <a:pt x="2669701" y="6301854"/>
                  <a:pt x="2668891" y="6300780"/>
                  <a:pt x="2667271" y="6299970"/>
                </a:cubicBezTo>
                <a:cubicBezTo>
                  <a:pt x="2666436" y="6299553"/>
                  <a:pt x="2665675" y="6299343"/>
                  <a:pt x="2664987" y="6299343"/>
                </a:cubicBezTo>
                <a:cubicBezTo>
                  <a:pt x="2663691" y="6299343"/>
                  <a:pt x="2662732" y="6299864"/>
                  <a:pt x="2662110" y="6300904"/>
                </a:cubicBezTo>
                <a:cubicBezTo>
                  <a:pt x="2657088" y="6308939"/>
                  <a:pt x="2651544" y="6314904"/>
                  <a:pt x="2645479" y="6318801"/>
                </a:cubicBezTo>
                <a:cubicBezTo>
                  <a:pt x="2637703" y="6323856"/>
                  <a:pt x="2628149" y="6326383"/>
                  <a:pt x="2616815" y="6326383"/>
                </a:cubicBezTo>
                <a:cubicBezTo>
                  <a:pt x="2604013" y="6326383"/>
                  <a:pt x="2593290" y="6321616"/>
                  <a:pt x="2584647" y="6312081"/>
                </a:cubicBezTo>
                <a:cubicBezTo>
                  <a:pt x="2574810" y="6301231"/>
                  <a:pt x="2569891" y="6287111"/>
                  <a:pt x="2569891" y="6269721"/>
                </a:cubicBezTo>
                <a:cubicBezTo>
                  <a:pt x="2569891" y="6253429"/>
                  <a:pt x="2573751" y="6239936"/>
                  <a:pt x="2581471" y="6229245"/>
                </a:cubicBezTo>
                <a:cubicBezTo>
                  <a:pt x="2590250" y="6217125"/>
                  <a:pt x="2601800" y="6211065"/>
                  <a:pt x="2616122" y="6211065"/>
                </a:cubicBezTo>
                <a:cubicBezTo>
                  <a:pt x="2626409" y="6211065"/>
                  <a:pt x="2634637" y="6213321"/>
                  <a:pt x="2640804" y="6217833"/>
                </a:cubicBezTo>
                <a:cubicBezTo>
                  <a:pt x="2646764" y="6222135"/>
                  <a:pt x="2651492" y="6228768"/>
                  <a:pt x="2654988" y="6237735"/>
                </a:cubicBezTo>
                <a:cubicBezTo>
                  <a:pt x="2655720" y="6240042"/>
                  <a:pt x="2656887" y="6241195"/>
                  <a:pt x="2658489" y="6241195"/>
                </a:cubicBezTo>
                <a:cubicBezTo>
                  <a:pt x="2658972" y="6241195"/>
                  <a:pt x="2659418" y="6241162"/>
                  <a:pt x="2659827" y="6241094"/>
                </a:cubicBezTo>
                <a:cubicBezTo>
                  <a:pt x="2661789" y="6240517"/>
                  <a:pt x="2662770" y="6239384"/>
                  <a:pt x="2662770" y="6237696"/>
                </a:cubicBezTo>
                <a:cubicBezTo>
                  <a:pt x="2662770" y="6237398"/>
                  <a:pt x="2662719" y="6236942"/>
                  <a:pt x="2662618" y="6236330"/>
                </a:cubicBezTo>
                <a:cubicBezTo>
                  <a:pt x="2661249" y="6223716"/>
                  <a:pt x="2660256" y="6213763"/>
                  <a:pt x="2659638" y="6206470"/>
                </a:cubicBezTo>
                <a:cubicBezTo>
                  <a:pt x="2656554" y="6206765"/>
                  <a:pt x="2654178" y="6206912"/>
                  <a:pt x="2652511" y="6206912"/>
                </a:cubicBezTo>
                <a:cubicBezTo>
                  <a:pt x="2649190" y="6206912"/>
                  <a:pt x="2644310" y="6206091"/>
                  <a:pt x="2637870" y="6204450"/>
                </a:cubicBezTo>
                <a:cubicBezTo>
                  <a:pt x="2631544" y="6202851"/>
                  <a:pt x="2624526" y="6202052"/>
                  <a:pt x="2616815" y="6202052"/>
                </a:cubicBezTo>
                <a:close/>
                <a:moveTo>
                  <a:pt x="9090580" y="6198694"/>
                </a:moveTo>
                <a:cubicBezTo>
                  <a:pt x="9084765" y="6198694"/>
                  <a:pt x="9079691" y="6200642"/>
                  <a:pt x="9075357" y="6204540"/>
                </a:cubicBezTo>
                <a:cubicBezTo>
                  <a:pt x="9070350" y="6208987"/>
                  <a:pt x="9067846" y="6214564"/>
                  <a:pt x="9067846" y="6221271"/>
                </a:cubicBezTo>
                <a:cubicBezTo>
                  <a:pt x="9067846" y="6227133"/>
                  <a:pt x="9069784" y="6232192"/>
                  <a:pt x="9073659" y="6236447"/>
                </a:cubicBezTo>
                <a:cubicBezTo>
                  <a:pt x="9078153" y="6241382"/>
                  <a:pt x="9083793" y="6243849"/>
                  <a:pt x="9090580" y="6243849"/>
                </a:cubicBezTo>
                <a:cubicBezTo>
                  <a:pt x="9096402" y="6243849"/>
                  <a:pt x="9101642" y="6241312"/>
                  <a:pt x="9106298" y="6236238"/>
                </a:cubicBezTo>
                <a:cubicBezTo>
                  <a:pt x="9110862" y="6232948"/>
                  <a:pt x="9113144" y="6227959"/>
                  <a:pt x="9113144" y="6221271"/>
                </a:cubicBezTo>
                <a:cubicBezTo>
                  <a:pt x="9113144" y="6215489"/>
                  <a:pt x="9111218" y="6210449"/>
                  <a:pt x="9107366" y="6206151"/>
                </a:cubicBezTo>
                <a:cubicBezTo>
                  <a:pt x="9102901" y="6201179"/>
                  <a:pt x="9097306" y="6198694"/>
                  <a:pt x="9090580" y="6198694"/>
                </a:cubicBezTo>
                <a:close/>
                <a:moveTo>
                  <a:pt x="8541838" y="6198694"/>
                </a:moveTo>
                <a:cubicBezTo>
                  <a:pt x="8536023" y="6198694"/>
                  <a:pt x="8530949" y="6200642"/>
                  <a:pt x="8526615" y="6204540"/>
                </a:cubicBezTo>
                <a:cubicBezTo>
                  <a:pt x="8521608" y="6208987"/>
                  <a:pt x="8519104" y="6214564"/>
                  <a:pt x="8519104" y="6221271"/>
                </a:cubicBezTo>
                <a:cubicBezTo>
                  <a:pt x="8519104" y="6227133"/>
                  <a:pt x="8521042" y="6232192"/>
                  <a:pt x="8524917" y="6236447"/>
                </a:cubicBezTo>
                <a:cubicBezTo>
                  <a:pt x="8529411" y="6241382"/>
                  <a:pt x="8535051" y="6243849"/>
                  <a:pt x="8541838" y="6243849"/>
                </a:cubicBezTo>
                <a:cubicBezTo>
                  <a:pt x="8547660" y="6243849"/>
                  <a:pt x="8552900" y="6241312"/>
                  <a:pt x="8557556" y="6236238"/>
                </a:cubicBezTo>
                <a:cubicBezTo>
                  <a:pt x="8562120" y="6232948"/>
                  <a:pt x="8564402" y="6227959"/>
                  <a:pt x="8564402" y="6221271"/>
                </a:cubicBezTo>
                <a:cubicBezTo>
                  <a:pt x="8564402" y="6215489"/>
                  <a:pt x="8562476" y="6210449"/>
                  <a:pt x="8558624" y="6206151"/>
                </a:cubicBezTo>
                <a:cubicBezTo>
                  <a:pt x="8554159" y="6201179"/>
                  <a:pt x="8548564" y="6198694"/>
                  <a:pt x="8541838" y="6198694"/>
                </a:cubicBezTo>
                <a:close/>
                <a:moveTo>
                  <a:pt x="3071724" y="6198694"/>
                </a:moveTo>
                <a:cubicBezTo>
                  <a:pt x="3065909" y="6198694"/>
                  <a:pt x="3060835" y="6200642"/>
                  <a:pt x="3056501" y="6204540"/>
                </a:cubicBezTo>
                <a:cubicBezTo>
                  <a:pt x="3051494" y="6208987"/>
                  <a:pt x="3048990" y="6214564"/>
                  <a:pt x="3048990" y="6221271"/>
                </a:cubicBezTo>
                <a:cubicBezTo>
                  <a:pt x="3048990" y="6227133"/>
                  <a:pt x="3050927" y="6232192"/>
                  <a:pt x="3054803" y="6236447"/>
                </a:cubicBezTo>
                <a:cubicBezTo>
                  <a:pt x="3059297" y="6241382"/>
                  <a:pt x="3064937" y="6243849"/>
                  <a:pt x="3071724" y="6243849"/>
                </a:cubicBezTo>
                <a:cubicBezTo>
                  <a:pt x="3077546" y="6243849"/>
                  <a:pt x="3082785" y="6241312"/>
                  <a:pt x="3087442" y="6236238"/>
                </a:cubicBezTo>
                <a:cubicBezTo>
                  <a:pt x="3092006" y="6232948"/>
                  <a:pt x="3094288" y="6227959"/>
                  <a:pt x="3094288" y="6221271"/>
                </a:cubicBezTo>
                <a:cubicBezTo>
                  <a:pt x="3094288" y="6215489"/>
                  <a:pt x="3092362" y="6210449"/>
                  <a:pt x="3088509" y="6206151"/>
                </a:cubicBezTo>
                <a:cubicBezTo>
                  <a:pt x="3084045" y="6201179"/>
                  <a:pt x="3078450" y="6198694"/>
                  <a:pt x="3071724" y="6198694"/>
                </a:cubicBezTo>
                <a:close/>
                <a:moveTo>
                  <a:pt x="2522982" y="6198694"/>
                </a:moveTo>
                <a:cubicBezTo>
                  <a:pt x="2517167" y="6198694"/>
                  <a:pt x="2512093" y="6200642"/>
                  <a:pt x="2507759" y="6204540"/>
                </a:cubicBezTo>
                <a:cubicBezTo>
                  <a:pt x="2502752" y="6208987"/>
                  <a:pt x="2500248" y="6214564"/>
                  <a:pt x="2500248" y="6221271"/>
                </a:cubicBezTo>
                <a:cubicBezTo>
                  <a:pt x="2500248" y="6227133"/>
                  <a:pt x="2502186" y="6232192"/>
                  <a:pt x="2506061" y="6236447"/>
                </a:cubicBezTo>
                <a:cubicBezTo>
                  <a:pt x="2510555" y="6241382"/>
                  <a:pt x="2516195" y="6243849"/>
                  <a:pt x="2522982" y="6243849"/>
                </a:cubicBezTo>
                <a:cubicBezTo>
                  <a:pt x="2528804" y="6243849"/>
                  <a:pt x="2534043" y="6241312"/>
                  <a:pt x="2538700" y="6236238"/>
                </a:cubicBezTo>
                <a:cubicBezTo>
                  <a:pt x="2543264" y="6232948"/>
                  <a:pt x="2545546" y="6227959"/>
                  <a:pt x="2545546" y="6221271"/>
                </a:cubicBezTo>
                <a:cubicBezTo>
                  <a:pt x="2545546" y="6215489"/>
                  <a:pt x="2543620" y="6210449"/>
                  <a:pt x="2539768" y="6206151"/>
                </a:cubicBezTo>
                <a:cubicBezTo>
                  <a:pt x="2535303" y="6201179"/>
                  <a:pt x="2529708" y="6198694"/>
                  <a:pt x="2522982" y="6198694"/>
                </a:cubicBezTo>
                <a:close/>
                <a:moveTo>
                  <a:pt x="6102202" y="6152049"/>
                </a:moveTo>
                <a:cubicBezTo>
                  <a:pt x="6113363" y="6156097"/>
                  <a:pt x="6118943" y="6161154"/>
                  <a:pt x="6118943" y="6167218"/>
                </a:cubicBezTo>
                <a:cubicBezTo>
                  <a:pt x="6118943" y="6170936"/>
                  <a:pt x="6118388" y="6173688"/>
                  <a:pt x="6117278" y="6175475"/>
                </a:cubicBezTo>
                <a:cubicBezTo>
                  <a:pt x="6113655" y="6178240"/>
                  <a:pt x="6109369" y="6179623"/>
                  <a:pt x="6104422" y="6179623"/>
                </a:cubicBezTo>
                <a:cubicBezTo>
                  <a:pt x="6100452" y="6179623"/>
                  <a:pt x="6097460" y="6179107"/>
                  <a:pt x="6095449" y="6178073"/>
                </a:cubicBezTo>
                <a:cubicBezTo>
                  <a:pt x="6092039" y="6174966"/>
                  <a:pt x="6090336" y="6171347"/>
                  <a:pt x="6090336" y="6167218"/>
                </a:cubicBezTo>
                <a:cubicBezTo>
                  <a:pt x="6090336" y="6159762"/>
                  <a:pt x="6094292" y="6154706"/>
                  <a:pt x="6102202" y="6152049"/>
                </a:cubicBezTo>
                <a:close/>
                <a:moveTo>
                  <a:pt x="6104942" y="6119887"/>
                </a:moveTo>
                <a:cubicBezTo>
                  <a:pt x="6108309" y="6119887"/>
                  <a:pt x="6111119" y="6120825"/>
                  <a:pt x="6113373" y="6122702"/>
                </a:cubicBezTo>
                <a:cubicBezTo>
                  <a:pt x="6115585" y="6124622"/>
                  <a:pt x="6116691" y="6127288"/>
                  <a:pt x="6116691" y="6130703"/>
                </a:cubicBezTo>
                <a:cubicBezTo>
                  <a:pt x="6116691" y="6136480"/>
                  <a:pt x="6113538" y="6140516"/>
                  <a:pt x="6107232" y="6142811"/>
                </a:cubicBezTo>
                <a:cubicBezTo>
                  <a:pt x="6101859" y="6141161"/>
                  <a:pt x="6097964" y="6139297"/>
                  <a:pt x="6095548" y="6137221"/>
                </a:cubicBezTo>
                <a:cubicBezTo>
                  <a:pt x="6093459" y="6135512"/>
                  <a:pt x="6092415" y="6133196"/>
                  <a:pt x="6092415" y="6130272"/>
                </a:cubicBezTo>
                <a:cubicBezTo>
                  <a:pt x="6092415" y="6127623"/>
                  <a:pt x="6093513" y="6124762"/>
                  <a:pt x="6095708" y="6121689"/>
                </a:cubicBezTo>
                <a:cubicBezTo>
                  <a:pt x="6097680" y="6120487"/>
                  <a:pt x="6100758" y="6119887"/>
                  <a:pt x="6104942" y="6119887"/>
                </a:cubicBezTo>
                <a:close/>
                <a:moveTo>
                  <a:pt x="11303871" y="6115776"/>
                </a:moveTo>
                <a:cubicBezTo>
                  <a:pt x="11301583" y="6115776"/>
                  <a:pt x="11299629" y="6116587"/>
                  <a:pt x="11298008" y="6118208"/>
                </a:cubicBezTo>
                <a:cubicBezTo>
                  <a:pt x="11296233" y="6119984"/>
                  <a:pt x="11295346" y="6122188"/>
                  <a:pt x="11295346" y="6124822"/>
                </a:cubicBezTo>
                <a:cubicBezTo>
                  <a:pt x="11295346" y="6127095"/>
                  <a:pt x="11296250" y="6132201"/>
                  <a:pt x="11298059" y="6140138"/>
                </a:cubicBezTo>
                <a:cubicBezTo>
                  <a:pt x="11299669" y="6146982"/>
                  <a:pt x="11300670" y="6152118"/>
                  <a:pt x="11301063" y="6155545"/>
                </a:cubicBezTo>
                <a:cubicBezTo>
                  <a:pt x="11299041" y="6152986"/>
                  <a:pt x="11295483" y="6149358"/>
                  <a:pt x="11290389" y="6144664"/>
                </a:cubicBezTo>
                <a:cubicBezTo>
                  <a:pt x="11284901" y="6139410"/>
                  <a:pt x="11280984" y="6136091"/>
                  <a:pt x="11278639" y="6134709"/>
                </a:cubicBezTo>
                <a:cubicBezTo>
                  <a:pt x="11276998" y="6133814"/>
                  <a:pt x="11275358" y="6133365"/>
                  <a:pt x="11273720" y="6133365"/>
                </a:cubicBezTo>
                <a:cubicBezTo>
                  <a:pt x="11271458" y="6133365"/>
                  <a:pt x="11269593" y="6133959"/>
                  <a:pt x="11268125" y="6135147"/>
                </a:cubicBezTo>
                <a:cubicBezTo>
                  <a:pt x="11266172" y="6136789"/>
                  <a:pt x="11265195" y="6138921"/>
                  <a:pt x="11265195" y="6141543"/>
                </a:cubicBezTo>
                <a:cubicBezTo>
                  <a:pt x="11265195" y="6144755"/>
                  <a:pt x="11266779" y="6147316"/>
                  <a:pt x="11269949" y="6149227"/>
                </a:cubicBezTo>
                <a:cubicBezTo>
                  <a:pt x="11272198" y="6150574"/>
                  <a:pt x="11277064" y="6152366"/>
                  <a:pt x="11284544" y="6154605"/>
                </a:cubicBezTo>
                <a:cubicBezTo>
                  <a:pt x="11290819" y="6156488"/>
                  <a:pt x="11295950" y="6157982"/>
                  <a:pt x="11299937" y="6159087"/>
                </a:cubicBezTo>
                <a:cubicBezTo>
                  <a:pt x="11296000" y="6160198"/>
                  <a:pt x="11290869" y="6161702"/>
                  <a:pt x="11284544" y="6163599"/>
                </a:cubicBezTo>
                <a:cubicBezTo>
                  <a:pt x="11277063" y="6165838"/>
                  <a:pt x="11272197" y="6167631"/>
                  <a:pt x="11269949" y="6168977"/>
                </a:cubicBezTo>
                <a:cubicBezTo>
                  <a:pt x="11266779" y="6170888"/>
                  <a:pt x="11265195" y="6173440"/>
                  <a:pt x="11265195" y="6176634"/>
                </a:cubicBezTo>
                <a:cubicBezTo>
                  <a:pt x="11265195" y="6178922"/>
                  <a:pt x="11265900" y="6180809"/>
                  <a:pt x="11267310" y="6182294"/>
                </a:cubicBezTo>
                <a:cubicBezTo>
                  <a:pt x="11268915" y="6183973"/>
                  <a:pt x="11271051" y="6184812"/>
                  <a:pt x="11273720" y="6184812"/>
                </a:cubicBezTo>
                <a:cubicBezTo>
                  <a:pt x="11275392" y="6184812"/>
                  <a:pt x="11277034" y="6184372"/>
                  <a:pt x="11278645" y="6183493"/>
                </a:cubicBezTo>
                <a:cubicBezTo>
                  <a:pt x="11280984" y="6182113"/>
                  <a:pt x="11284896" y="6178799"/>
                  <a:pt x="11290379" y="6173550"/>
                </a:cubicBezTo>
                <a:cubicBezTo>
                  <a:pt x="11295478" y="6168851"/>
                  <a:pt x="11299039" y="6165212"/>
                  <a:pt x="11301063" y="6162632"/>
                </a:cubicBezTo>
                <a:cubicBezTo>
                  <a:pt x="11300670" y="6166080"/>
                  <a:pt x="11299669" y="6171225"/>
                  <a:pt x="11298059" y="6178067"/>
                </a:cubicBezTo>
                <a:cubicBezTo>
                  <a:pt x="11296250" y="6186003"/>
                  <a:pt x="11295346" y="6191100"/>
                  <a:pt x="11295346" y="6193355"/>
                </a:cubicBezTo>
                <a:cubicBezTo>
                  <a:pt x="11295346" y="6195637"/>
                  <a:pt x="11295965" y="6197561"/>
                  <a:pt x="11297204" y="6199127"/>
                </a:cubicBezTo>
                <a:cubicBezTo>
                  <a:pt x="11298997" y="6201309"/>
                  <a:pt x="11301219" y="6202401"/>
                  <a:pt x="11303871" y="6202401"/>
                </a:cubicBezTo>
                <a:cubicBezTo>
                  <a:pt x="11306199" y="6202401"/>
                  <a:pt x="11308165" y="6201599"/>
                  <a:pt x="11309768" y="6199997"/>
                </a:cubicBezTo>
                <a:cubicBezTo>
                  <a:pt x="11311579" y="6198185"/>
                  <a:pt x="11312485" y="6195971"/>
                  <a:pt x="11312485" y="6193355"/>
                </a:cubicBezTo>
                <a:cubicBezTo>
                  <a:pt x="11312485" y="6191187"/>
                  <a:pt x="11311570" y="6186091"/>
                  <a:pt x="11309740" y="6178067"/>
                </a:cubicBezTo>
                <a:cubicBezTo>
                  <a:pt x="11308131" y="6171228"/>
                  <a:pt x="11307140" y="6166083"/>
                  <a:pt x="11306766" y="6162632"/>
                </a:cubicBezTo>
                <a:cubicBezTo>
                  <a:pt x="11308767" y="6165226"/>
                  <a:pt x="11312320" y="6168874"/>
                  <a:pt x="11317424" y="6173576"/>
                </a:cubicBezTo>
                <a:cubicBezTo>
                  <a:pt x="11322903" y="6178823"/>
                  <a:pt x="11326812" y="6182136"/>
                  <a:pt x="11329149" y="6183515"/>
                </a:cubicBezTo>
                <a:cubicBezTo>
                  <a:pt x="11330735" y="6184379"/>
                  <a:pt x="11332359" y="6184812"/>
                  <a:pt x="11334021" y="6184812"/>
                </a:cubicBezTo>
                <a:cubicBezTo>
                  <a:pt x="11336340" y="6184812"/>
                  <a:pt x="11338380" y="6184056"/>
                  <a:pt x="11340142" y="6182547"/>
                </a:cubicBezTo>
                <a:cubicBezTo>
                  <a:pt x="11341805" y="6181218"/>
                  <a:pt x="11342636" y="6179247"/>
                  <a:pt x="11342636" y="6176634"/>
                </a:cubicBezTo>
                <a:cubicBezTo>
                  <a:pt x="11342636" y="6173469"/>
                  <a:pt x="11341027" y="6170916"/>
                  <a:pt x="11337809" y="6168977"/>
                </a:cubicBezTo>
                <a:cubicBezTo>
                  <a:pt x="11335572" y="6167638"/>
                  <a:pt x="11330700" y="6165845"/>
                  <a:pt x="11323194" y="6163599"/>
                </a:cubicBezTo>
                <a:cubicBezTo>
                  <a:pt x="11316892" y="6161709"/>
                  <a:pt x="11311792" y="6160204"/>
                  <a:pt x="11307893" y="6159087"/>
                </a:cubicBezTo>
                <a:cubicBezTo>
                  <a:pt x="11311838" y="6157976"/>
                  <a:pt x="11316938" y="6156482"/>
                  <a:pt x="11323194" y="6154605"/>
                </a:cubicBezTo>
                <a:cubicBezTo>
                  <a:pt x="11330700" y="6152359"/>
                  <a:pt x="11335572" y="6150567"/>
                  <a:pt x="11337809" y="6149227"/>
                </a:cubicBezTo>
                <a:cubicBezTo>
                  <a:pt x="11341027" y="6147288"/>
                  <a:pt x="11342636" y="6144727"/>
                  <a:pt x="11342636" y="6141543"/>
                </a:cubicBezTo>
                <a:cubicBezTo>
                  <a:pt x="11342636" y="6139309"/>
                  <a:pt x="11341913" y="6137431"/>
                  <a:pt x="11340467" y="6135910"/>
                </a:cubicBezTo>
                <a:cubicBezTo>
                  <a:pt x="11338844" y="6134213"/>
                  <a:pt x="11336695" y="6133365"/>
                  <a:pt x="11334021" y="6133365"/>
                </a:cubicBezTo>
                <a:cubicBezTo>
                  <a:pt x="11332393" y="6133365"/>
                  <a:pt x="11330766" y="6133808"/>
                  <a:pt x="11329141" y="6134694"/>
                </a:cubicBezTo>
                <a:cubicBezTo>
                  <a:pt x="11326810" y="6136069"/>
                  <a:pt x="11322908" y="6139377"/>
                  <a:pt x="11317433" y="6144619"/>
                </a:cubicBezTo>
                <a:cubicBezTo>
                  <a:pt x="11312326" y="6149326"/>
                  <a:pt x="11308770" y="6152968"/>
                  <a:pt x="11306766" y="6155545"/>
                </a:cubicBezTo>
                <a:cubicBezTo>
                  <a:pt x="11307140" y="6152109"/>
                  <a:pt x="11308131" y="6146974"/>
                  <a:pt x="11309740" y="6140138"/>
                </a:cubicBezTo>
                <a:cubicBezTo>
                  <a:pt x="11311570" y="6132113"/>
                  <a:pt x="11312485" y="6127008"/>
                  <a:pt x="11312485" y="6124822"/>
                </a:cubicBezTo>
                <a:cubicBezTo>
                  <a:pt x="11312485" y="6122597"/>
                  <a:pt x="11311863" y="6120699"/>
                  <a:pt x="11310620" y="6119129"/>
                </a:cubicBezTo>
                <a:cubicBezTo>
                  <a:pt x="11308784" y="6116894"/>
                  <a:pt x="11306534" y="6115776"/>
                  <a:pt x="11303871" y="6115776"/>
                </a:cubicBezTo>
                <a:close/>
                <a:moveTo>
                  <a:pt x="10251227" y="6115776"/>
                </a:moveTo>
                <a:cubicBezTo>
                  <a:pt x="10248939" y="6115776"/>
                  <a:pt x="10246985" y="6116587"/>
                  <a:pt x="10245364" y="6118208"/>
                </a:cubicBezTo>
                <a:cubicBezTo>
                  <a:pt x="10243589" y="6119984"/>
                  <a:pt x="10242702" y="6122188"/>
                  <a:pt x="10242702" y="6124822"/>
                </a:cubicBezTo>
                <a:cubicBezTo>
                  <a:pt x="10242702" y="6127095"/>
                  <a:pt x="10243606" y="6132201"/>
                  <a:pt x="10245415" y="6140138"/>
                </a:cubicBezTo>
                <a:cubicBezTo>
                  <a:pt x="10247025" y="6146982"/>
                  <a:pt x="10248026" y="6152118"/>
                  <a:pt x="10248419" y="6155545"/>
                </a:cubicBezTo>
                <a:cubicBezTo>
                  <a:pt x="10246397" y="6152986"/>
                  <a:pt x="10242839" y="6149358"/>
                  <a:pt x="10237745" y="6144664"/>
                </a:cubicBezTo>
                <a:cubicBezTo>
                  <a:pt x="10232257" y="6139410"/>
                  <a:pt x="10228340" y="6136091"/>
                  <a:pt x="10225995" y="6134709"/>
                </a:cubicBezTo>
                <a:cubicBezTo>
                  <a:pt x="10224354" y="6133814"/>
                  <a:pt x="10222714" y="6133365"/>
                  <a:pt x="10221076" y="6133365"/>
                </a:cubicBezTo>
                <a:cubicBezTo>
                  <a:pt x="10218814" y="6133365"/>
                  <a:pt x="10216949" y="6133959"/>
                  <a:pt x="10215481" y="6135147"/>
                </a:cubicBezTo>
                <a:cubicBezTo>
                  <a:pt x="10213528" y="6136789"/>
                  <a:pt x="10212551" y="6138921"/>
                  <a:pt x="10212551" y="6141543"/>
                </a:cubicBezTo>
                <a:cubicBezTo>
                  <a:pt x="10212551" y="6144755"/>
                  <a:pt x="10214135" y="6147316"/>
                  <a:pt x="10217305" y="6149227"/>
                </a:cubicBezTo>
                <a:cubicBezTo>
                  <a:pt x="10219554" y="6150574"/>
                  <a:pt x="10224420" y="6152366"/>
                  <a:pt x="10231900" y="6154605"/>
                </a:cubicBezTo>
                <a:cubicBezTo>
                  <a:pt x="10238175" y="6156488"/>
                  <a:pt x="10243306" y="6157982"/>
                  <a:pt x="10247293" y="6159087"/>
                </a:cubicBezTo>
                <a:cubicBezTo>
                  <a:pt x="10243356" y="6160198"/>
                  <a:pt x="10238225" y="6161702"/>
                  <a:pt x="10231900" y="6163599"/>
                </a:cubicBezTo>
                <a:cubicBezTo>
                  <a:pt x="10224419" y="6165838"/>
                  <a:pt x="10219553" y="6167631"/>
                  <a:pt x="10217305" y="6168977"/>
                </a:cubicBezTo>
                <a:cubicBezTo>
                  <a:pt x="10214135" y="6170888"/>
                  <a:pt x="10212551" y="6173440"/>
                  <a:pt x="10212551" y="6176634"/>
                </a:cubicBezTo>
                <a:cubicBezTo>
                  <a:pt x="10212551" y="6178922"/>
                  <a:pt x="10213256" y="6180809"/>
                  <a:pt x="10214666" y="6182294"/>
                </a:cubicBezTo>
                <a:cubicBezTo>
                  <a:pt x="10216271" y="6183973"/>
                  <a:pt x="10218407" y="6184812"/>
                  <a:pt x="10221076" y="6184812"/>
                </a:cubicBezTo>
                <a:cubicBezTo>
                  <a:pt x="10222748" y="6184812"/>
                  <a:pt x="10224390" y="6184372"/>
                  <a:pt x="10226001" y="6183493"/>
                </a:cubicBezTo>
                <a:cubicBezTo>
                  <a:pt x="10228340" y="6182113"/>
                  <a:pt x="10232252" y="6178799"/>
                  <a:pt x="10237735" y="6173550"/>
                </a:cubicBezTo>
                <a:cubicBezTo>
                  <a:pt x="10242834" y="6168851"/>
                  <a:pt x="10246395" y="6165212"/>
                  <a:pt x="10248419" y="6162632"/>
                </a:cubicBezTo>
                <a:cubicBezTo>
                  <a:pt x="10248026" y="6166080"/>
                  <a:pt x="10247025" y="6171225"/>
                  <a:pt x="10245415" y="6178067"/>
                </a:cubicBezTo>
                <a:cubicBezTo>
                  <a:pt x="10243606" y="6186003"/>
                  <a:pt x="10242702" y="6191100"/>
                  <a:pt x="10242702" y="6193355"/>
                </a:cubicBezTo>
                <a:cubicBezTo>
                  <a:pt x="10242702" y="6195637"/>
                  <a:pt x="10243321" y="6197561"/>
                  <a:pt x="10244560" y="6199127"/>
                </a:cubicBezTo>
                <a:cubicBezTo>
                  <a:pt x="10246353" y="6201309"/>
                  <a:pt x="10248575" y="6202401"/>
                  <a:pt x="10251227" y="6202401"/>
                </a:cubicBezTo>
                <a:cubicBezTo>
                  <a:pt x="10253555" y="6202401"/>
                  <a:pt x="10255521" y="6201599"/>
                  <a:pt x="10257124" y="6199997"/>
                </a:cubicBezTo>
                <a:cubicBezTo>
                  <a:pt x="10258935" y="6198185"/>
                  <a:pt x="10259841" y="6195971"/>
                  <a:pt x="10259841" y="6193355"/>
                </a:cubicBezTo>
                <a:cubicBezTo>
                  <a:pt x="10259841" y="6191187"/>
                  <a:pt x="10258926" y="6186091"/>
                  <a:pt x="10257096" y="6178067"/>
                </a:cubicBezTo>
                <a:cubicBezTo>
                  <a:pt x="10255487" y="6171228"/>
                  <a:pt x="10254496" y="6166083"/>
                  <a:pt x="10254122" y="6162632"/>
                </a:cubicBezTo>
                <a:cubicBezTo>
                  <a:pt x="10256123" y="6165226"/>
                  <a:pt x="10259676" y="6168874"/>
                  <a:pt x="10264780" y="6173576"/>
                </a:cubicBezTo>
                <a:cubicBezTo>
                  <a:pt x="10270259" y="6178823"/>
                  <a:pt x="10274168" y="6182136"/>
                  <a:pt x="10276505" y="6183515"/>
                </a:cubicBezTo>
                <a:cubicBezTo>
                  <a:pt x="10278091" y="6184379"/>
                  <a:pt x="10279715" y="6184812"/>
                  <a:pt x="10281377" y="6184812"/>
                </a:cubicBezTo>
                <a:cubicBezTo>
                  <a:pt x="10283696" y="6184812"/>
                  <a:pt x="10285736" y="6184056"/>
                  <a:pt x="10287498" y="6182547"/>
                </a:cubicBezTo>
                <a:cubicBezTo>
                  <a:pt x="10289161" y="6181218"/>
                  <a:pt x="10289992" y="6179247"/>
                  <a:pt x="10289992" y="6176634"/>
                </a:cubicBezTo>
                <a:cubicBezTo>
                  <a:pt x="10289992" y="6173469"/>
                  <a:pt x="10288383" y="6170916"/>
                  <a:pt x="10285165" y="6168977"/>
                </a:cubicBezTo>
                <a:cubicBezTo>
                  <a:pt x="10282928" y="6167638"/>
                  <a:pt x="10278056" y="6165845"/>
                  <a:pt x="10270550" y="6163599"/>
                </a:cubicBezTo>
                <a:cubicBezTo>
                  <a:pt x="10264248" y="6161709"/>
                  <a:pt x="10259148" y="6160204"/>
                  <a:pt x="10255249" y="6159087"/>
                </a:cubicBezTo>
                <a:cubicBezTo>
                  <a:pt x="10259194" y="6157976"/>
                  <a:pt x="10264294" y="6156482"/>
                  <a:pt x="10270550" y="6154605"/>
                </a:cubicBezTo>
                <a:cubicBezTo>
                  <a:pt x="10278056" y="6152359"/>
                  <a:pt x="10282928" y="6150567"/>
                  <a:pt x="10285165" y="6149227"/>
                </a:cubicBezTo>
                <a:cubicBezTo>
                  <a:pt x="10288383" y="6147288"/>
                  <a:pt x="10289992" y="6144727"/>
                  <a:pt x="10289992" y="6141543"/>
                </a:cubicBezTo>
                <a:cubicBezTo>
                  <a:pt x="10289992" y="6139309"/>
                  <a:pt x="10289269" y="6137431"/>
                  <a:pt x="10287823" y="6135910"/>
                </a:cubicBezTo>
                <a:cubicBezTo>
                  <a:pt x="10286200" y="6134213"/>
                  <a:pt x="10284051" y="6133365"/>
                  <a:pt x="10281377" y="6133365"/>
                </a:cubicBezTo>
                <a:cubicBezTo>
                  <a:pt x="10279749" y="6133365"/>
                  <a:pt x="10278122" y="6133808"/>
                  <a:pt x="10276497" y="6134694"/>
                </a:cubicBezTo>
                <a:cubicBezTo>
                  <a:pt x="10274166" y="6136069"/>
                  <a:pt x="10270264" y="6139377"/>
                  <a:pt x="10264789" y="6144619"/>
                </a:cubicBezTo>
                <a:cubicBezTo>
                  <a:pt x="10259682" y="6149326"/>
                  <a:pt x="10256126" y="6152968"/>
                  <a:pt x="10254122" y="6155545"/>
                </a:cubicBezTo>
                <a:cubicBezTo>
                  <a:pt x="10254496" y="6152109"/>
                  <a:pt x="10255487" y="6146974"/>
                  <a:pt x="10257096" y="6140138"/>
                </a:cubicBezTo>
                <a:cubicBezTo>
                  <a:pt x="10258926" y="6132113"/>
                  <a:pt x="10259841" y="6127008"/>
                  <a:pt x="10259841" y="6124822"/>
                </a:cubicBezTo>
                <a:cubicBezTo>
                  <a:pt x="10259841" y="6122597"/>
                  <a:pt x="10259219" y="6120699"/>
                  <a:pt x="10257976" y="6119129"/>
                </a:cubicBezTo>
                <a:cubicBezTo>
                  <a:pt x="10256140" y="6116894"/>
                  <a:pt x="10253890" y="6115776"/>
                  <a:pt x="10251227" y="6115776"/>
                </a:cubicBezTo>
                <a:close/>
                <a:moveTo>
                  <a:pt x="5285013" y="6115776"/>
                </a:moveTo>
                <a:cubicBezTo>
                  <a:pt x="5282726" y="6115776"/>
                  <a:pt x="5280772" y="6116587"/>
                  <a:pt x="5279151" y="6118208"/>
                </a:cubicBezTo>
                <a:cubicBezTo>
                  <a:pt x="5277375" y="6119984"/>
                  <a:pt x="5276489" y="6122188"/>
                  <a:pt x="5276489" y="6124822"/>
                </a:cubicBezTo>
                <a:cubicBezTo>
                  <a:pt x="5276489" y="6127095"/>
                  <a:pt x="5277392" y="6132201"/>
                  <a:pt x="5279201" y="6140138"/>
                </a:cubicBezTo>
                <a:cubicBezTo>
                  <a:pt x="5280811" y="6146982"/>
                  <a:pt x="5281813" y="6152118"/>
                  <a:pt x="5282205" y="6155545"/>
                </a:cubicBezTo>
                <a:cubicBezTo>
                  <a:pt x="5280183" y="6152986"/>
                  <a:pt x="5276624" y="6149358"/>
                  <a:pt x="5271532" y="6144664"/>
                </a:cubicBezTo>
                <a:cubicBezTo>
                  <a:pt x="5266043" y="6139410"/>
                  <a:pt x="5262127" y="6136091"/>
                  <a:pt x="5259781" y="6134709"/>
                </a:cubicBezTo>
                <a:cubicBezTo>
                  <a:pt x="5258140" y="6133814"/>
                  <a:pt x="5256500" y="6133365"/>
                  <a:pt x="5254862" y="6133365"/>
                </a:cubicBezTo>
                <a:cubicBezTo>
                  <a:pt x="5252601" y="6133365"/>
                  <a:pt x="5250735" y="6133959"/>
                  <a:pt x="5249268" y="6135147"/>
                </a:cubicBezTo>
                <a:cubicBezTo>
                  <a:pt x="5247314" y="6136789"/>
                  <a:pt x="5246337" y="6138921"/>
                  <a:pt x="5246337" y="6141543"/>
                </a:cubicBezTo>
                <a:cubicBezTo>
                  <a:pt x="5246337" y="6144755"/>
                  <a:pt x="5247921" y="6147316"/>
                  <a:pt x="5251091" y="6149227"/>
                </a:cubicBezTo>
                <a:cubicBezTo>
                  <a:pt x="5253340" y="6150574"/>
                  <a:pt x="5258205" y="6152366"/>
                  <a:pt x="5265686" y="6154605"/>
                </a:cubicBezTo>
                <a:cubicBezTo>
                  <a:pt x="5271962" y="6156488"/>
                  <a:pt x="5277092" y="6157982"/>
                  <a:pt x="5281080" y="6159087"/>
                </a:cubicBezTo>
                <a:cubicBezTo>
                  <a:pt x="5277142" y="6160198"/>
                  <a:pt x="5272012" y="6161702"/>
                  <a:pt x="5265686" y="6163599"/>
                </a:cubicBezTo>
                <a:cubicBezTo>
                  <a:pt x="5258205" y="6165838"/>
                  <a:pt x="5253340" y="6167631"/>
                  <a:pt x="5251091" y="6168977"/>
                </a:cubicBezTo>
                <a:cubicBezTo>
                  <a:pt x="5247921" y="6170888"/>
                  <a:pt x="5246337" y="6173440"/>
                  <a:pt x="5246337" y="6176634"/>
                </a:cubicBezTo>
                <a:cubicBezTo>
                  <a:pt x="5246337" y="6178922"/>
                  <a:pt x="5247042" y="6180809"/>
                  <a:pt x="5248453" y="6182294"/>
                </a:cubicBezTo>
                <a:cubicBezTo>
                  <a:pt x="5250057" y="6183973"/>
                  <a:pt x="5252193" y="6184812"/>
                  <a:pt x="5254862" y="6184812"/>
                </a:cubicBezTo>
                <a:cubicBezTo>
                  <a:pt x="5256535" y="6184812"/>
                  <a:pt x="5258176" y="6184372"/>
                  <a:pt x="5259786" y="6183493"/>
                </a:cubicBezTo>
                <a:cubicBezTo>
                  <a:pt x="5262127" y="6182113"/>
                  <a:pt x="5266038" y="6178799"/>
                  <a:pt x="5271522" y="6173550"/>
                </a:cubicBezTo>
                <a:cubicBezTo>
                  <a:pt x="5276620" y="6168851"/>
                  <a:pt x="5280182" y="6165212"/>
                  <a:pt x="5282205" y="6162632"/>
                </a:cubicBezTo>
                <a:cubicBezTo>
                  <a:pt x="5281813" y="6166080"/>
                  <a:pt x="5280811" y="6171225"/>
                  <a:pt x="5279201" y="6178067"/>
                </a:cubicBezTo>
                <a:cubicBezTo>
                  <a:pt x="5277392" y="6186003"/>
                  <a:pt x="5276489" y="6191100"/>
                  <a:pt x="5276489" y="6193355"/>
                </a:cubicBezTo>
                <a:cubicBezTo>
                  <a:pt x="5276489" y="6195637"/>
                  <a:pt x="5277107" y="6197561"/>
                  <a:pt x="5278347" y="6199127"/>
                </a:cubicBezTo>
                <a:cubicBezTo>
                  <a:pt x="5280139" y="6201309"/>
                  <a:pt x="5282361" y="6202401"/>
                  <a:pt x="5285013" y="6202401"/>
                </a:cubicBezTo>
                <a:cubicBezTo>
                  <a:pt x="5287341" y="6202401"/>
                  <a:pt x="5289306" y="6201599"/>
                  <a:pt x="5290909" y="6199997"/>
                </a:cubicBezTo>
                <a:cubicBezTo>
                  <a:pt x="5292721" y="6198185"/>
                  <a:pt x="5293627" y="6195971"/>
                  <a:pt x="5293627" y="6193355"/>
                </a:cubicBezTo>
                <a:cubicBezTo>
                  <a:pt x="5293627" y="6191187"/>
                  <a:pt x="5292711" y="6186091"/>
                  <a:pt x="5290882" y="6178067"/>
                </a:cubicBezTo>
                <a:cubicBezTo>
                  <a:pt x="5289273" y="6171228"/>
                  <a:pt x="5288281" y="6166083"/>
                  <a:pt x="5287908" y="6162632"/>
                </a:cubicBezTo>
                <a:cubicBezTo>
                  <a:pt x="5289909" y="6165226"/>
                  <a:pt x="5293462" y="6168874"/>
                  <a:pt x="5298566" y="6173576"/>
                </a:cubicBezTo>
                <a:cubicBezTo>
                  <a:pt x="5304046" y="6178823"/>
                  <a:pt x="5307955" y="6182136"/>
                  <a:pt x="5310290" y="6183515"/>
                </a:cubicBezTo>
                <a:cubicBezTo>
                  <a:pt x="5311878" y="6184379"/>
                  <a:pt x="5313502" y="6184812"/>
                  <a:pt x="5315164" y="6184812"/>
                </a:cubicBezTo>
                <a:cubicBezTo>
                  <a:pt x="5317482" y="6184812"/>
                  <a:pt x="5319522" y="6184056"/>
                  <a:pt x="5321285" y="6182547"/>
                </a:cubicBezTo>
                <a:cubicBezTo>
                  <a:pt x="5322947" y="6181218"/>
                  <a:pt x="5323779" y="6179247"/>
                  <a:pt x="5323779" y="6176634"/>
                </a:cubicBezTo>
                <a:cubicBezTo>
                  <a:pt x="5323779" y="6173469"/>
                  <a:pt x="5322169" y="6170916"/>
                  <a:pt x="5318951" y="6168977"/>
                </a:cubicBezTo>
                <a:cubicBezTo>
                  <a:pt x="5316715" y="6167638"/>
                  <a:pt x="5311843" y="6165845"/>
                  <a:pt x="5304336" y="6163599"/>
                </a:cubicBezTo>
                <a:cubicBezTo>
                  <a:pt x="5298035" y="6161709"/>
                  <a:pt x="5292934" y="6160204"/>
                  <a:pt x="5289035" y="6159087"/>
                </a:cubicBezTo>
                <a:cubicBezTo>
                  <a:pt x="5292981" y="6157976"/>
                  <a:pt x="5298080" y="6156482"/>
                  <a:pt x="5304336" y="6154605"/>
                </a:cubicBezTo>
                <a:cubicBezTo>
                  <a:pt x="5311843" y="6152359"/>
                  <a:pt x="5316715" y="6150567"/>
                  <a:pt x="5318951" y="6149227"/>
                </a:cubicBezTo>
                <a:cubicBezTo>
                  <a:pt x="5322169" y="6147288"/>
                  <a:pt x="5323779" y="6144727"/>
                  <a:pt x="5323779" y="6141543"/>
                </a:cubicBezTo>
                <a:cubicBezTo>
                  <a:pt x="5323779" y="6139309"/>
                  <a:pt x="5323056" y="6137431"/>
                  <a:pt x="5321609" y="6135910"/>
                </a:cubicBezTo>
                <a:cubicBezTo>
                  <a:pt x="5319986" y="6134213"/>
                  <a:pt x="5317838" y="6133365"/>
                  <a:pt x="5315164" y="6133365"/>
                </a:cubicBezTo>
                <a:cubicBezTo>
                  <a:pt x="5313535" y="6133365"/>
                  <a:pt x="5311908" y="6133808"/>
                  <a:pt x="5310282" y="6134694"/>
                </a:cubicBezTo>
                <a:cubicBezTo>
                  <a:pt x="5307953" y="6136069"/>
                  <a:pt x="5304050" y="6139377"/>
                  <a:pt x="5298575" y="6144619"/>
                </a:cubicBezTo>
                <a:cubicBezTo>
                  <a:pt x="5293467" y="6149326"/>
                  <a:pt x="5289912" y="6152968"/>
                  <a:pt x="5287908" y="6155545"/>
                </a:cubicBezTo>
                <a:cubicBezTo>
                  <a:pt x="5288281" y="6152109"/>
                  <a:pt x="5289273" y="6146974"/>
                  <a:pt x="5290882" y="6140138"/>
                </a:cubicBezTo>
                <a:cubicBezTo>
                  <a:pt x="5292711" y="6132113"/>
                  <a:pt x="5293627" y="6127008"/>
                  <a:pt x="5293627" y="6124822"/>
                </a:cubicBezTo>
                <a:cubicBezTo>
                  <a:pt x="5293627" y="6122597"/>
                  <a:pt x="5293005" y="6120699"/>
                  <a:pt x="5291762" y="6119129"/>
                </a:cubicBezTo>
                <a:cubicBezTo>
                  <a:pt x="5289926" y="6116894"/>
                  <a:pt x="5287677" y="6115776"/>
                  <a:pt x="5285013" y="6115776"/>
                </a:cubicBezTo>
                <a:close/>
                <a:moveTo>
                  <a:pt x="4232368" y="6115776"/>
                </a:moveTo>
                <a:cubicBezTo>
                  <a:pt x="4230081" y="6115776"/>
                  <a:pt x="4228127" y="6116587"/>
                  <a:pt x="4226506" y="6118208"/>
                </a:cubicBezTo>
                <a:cubicBezTo>
                  <a:pt x="4224731" y="6119984"/>
                  <a:pt x="4223844" y="6122188"/>
                  <a:pt x="4223844" y="6124822"/>
                </a:cubicBezTo>
                <a:cubicBezTo>
                  <a:pt x="4223844" y="6127095"/>
                  <a:pt x="4224748" y="6132201"/>
                  <a:pt x="4226557" y="6140138"/>
                </a:cubicBezTo>
                <a:cubicBezTo>
                  <a:pt x="4228167" y="6146982"/>
                  <a:pt x="4229168" y="6152118"/>
                  <a:pt x="4229561" y="6155545"/>
                </a:cubicBezTo>
                <a:cubicBezTo>
                  <a:pt x="4227538" y="6152986"/>
                  <a:pt x="4223981" y="6149358"/>
                  <a:pt x="4218887" y="6144664"/>
                </a:cubicBezTo>
                <a:cubicBezTo>
                  <a:pt x="4213399" y="6139410"/>
                  <a:pt x="4209482" y="6136091"/>
                  <a:pt x="4207137" y="6134709"/>
                </a:cubicBezTo>
                <a:cubicBezTo>
                  <a:pt x="4205496" y="6133814"/>
                  <a:pt x="4203856" y="6133365"/>
                  <a:pt x="4202217" y="6133365"/>
                </a:cubicBezTo>
                <a:cubicBezTo>
                  <a:pt x="4199956" y="6133365"/>
                  <a:pt x="4198090" y="6133959"/>
                  <a:pt x="4196622" y="6135147"/>
                </a:cubicBezTo>
                <a:cubicBezTo>
                  <a:pt x="4194669" y="6136789"/>
                  <a:pt x="4193694" y="6138921"/>
                  <a:pt x="4193694" y="6141543"/>
                </a:cubicBezTo>
                <a:cubicBezTo>
                  <a:pt x="4193694" y="6144755"/>
                  <a:pt x="4195277" y="6147316"/>
                  <a:pt x="4198447" y="6149227"/>
                </a:cubicBezTo>
                <a:cubicBezTo>
                  <a:pt x="4200696" y="6150574"/>
                  <a:pt x="4205562" y="6152366"/>
                  <a:pt x="4213043" y="6154605"/>
                </a:cubicBezTo>
                <a:cubicBezTo>
                  <a:pt x="4219318" y="6156488"/>
                  <a:pt x="4224448" y="6157982"/>
                  <a:pt x="4228435" y="6159087"/>
                </a:cubicBezTo>
                <a:cubicBezTo>
                  <a:pt x="4224497" y="6160198"/>
                  <a:pt x="4219367" y="6161702"/>
                  <a:pt x="4213043" y="6163599"/>
                </a:cubicBezTo>
                <a:cubicBezTo>
                  <a:pt x="4205560" y="6165838"/>
                  <a:pt x="4200695" y="6167631"/>
                  <a:pt x="4198447" y="6168977"/>
                </a:cubicBezTo>
                <a:cubicBezTo>
                  <a:pt x="4195277" y="6170888"/>
                  <a:pt x="4193694" y="6173440"/>
                  <a:pt x="4193694" y="6176634"/>
                </a:cubicBezTo>
                <a:cubicBezTo>
                  <a:pt x="4193694" y="6178922"/>
                  <a:pt x="4194398" y="6180809"/>
                  <a:pt x="4195808" y="6182294"/>
                </a:cubicBezTo>
                <a:cubicBezTo>
                  <a:pt x="4197412" y="6183973"/>
                  <a:pt x="4199548" y="6184812"/>
                  <a:pt x="4202217" y="6184812"/>
                </a:cubicBezTo>
                <a:cubicBezTo>
                  <a:pt x="4203889" y="6184812"/>
                  <a:pt x="4205531" y="6184372"/>
                  <a:pt x="4207143" y="6183493"/>
                </a:cubicBezTo>
                <a:cubicBezTo>
                  <a:pt x="4209482" y="6182113"/>
                  <a:pt x="4213394" y="6178799"/>
                  <a:pt x="4218877" y="6173550"/>
                </a:cubicBezTo>
                <a:cubicBezTo>
                  <a:pt x="4223976" y="6168851"/>
                  <a:pt x="4227537" y="6165212"/>
                  <a:pt x="4229561" y="6162632"/>
                </a:cubicBezTo>
                <a:cubicBezTo>
                  <a:pt x="4229168" y="6166080"/>
                  <a:pt x="4228167" y="6171225"/>
                  <a:pt x="4226557" y="6178067"/>
                </a:cubicBezTo>
                <a:cubicBezTo>
                  <a:pt x="4224748" y="6186003"/>
                  <a:pt x="4223844" y="6191100"/>
                  <a:pt x="4223844" y="6193355"/>
                </a:cubicBezTo>
                <a:cubicBezTo>
                  <a:pt x="4223844" y="6195637"/>
                  <a:pt x="4224464" y="6197561"/>
                  <a:pt x="4225702" y="6199127"/>
                </a:cubicBezTo>
                <a:cubicBezTo>
                  <a:pt x="4227495" y="6201309"/>
                  <a:pt x="4229716" y="6202401"/>
                  <a:pt x="4232368" y="6202401"/>
                </a:cubicBezTo>
                <a:cubicBezTo>
                  <a:pt x="4234698" y="6202401"/>
                  <a:pt x="4236663" y="6201599"/>
                  <a:pt x="4238265" y="6199997"/>
                </a:cubicBezTo>
                <a:cubicBezTo>
                  <a:pt x="4240077" y="6198185"/>
                  <a:pt x="4240982" y="6195971"/>
                  <a:pt x="4240982" y="6193355"/>
                </a:cubicBezTo>
                <a:cubicBezTo>
                  <a:pt x="4240982" y="6191187"/>
                  <a:pt x="4240068" y="6186091"/>
                  <a:pt x="4238238" y="6178067"/>
                </a:cubicBezTo>
                <a:cubicBezTo>
                  <a:pt x="4236629" y="6171228"/>
                  <a:pt x="4235637" y="6166083"/>
                  <a:pt x="4235263" y="6162632"/>
                </a:cubicBezTo>
                <a:cubicBezTo>
                  <a:pt x="4237265" y="6165226"/>
                  <a:pt x="4240817" y="6168874"/>
                  <a:pt x="4245922" y="6173576"/>
                </a:cubicBezTo>
                <a:cubicBezTo>
                  <a:pt x="4251401" y="6178823"/>
                  <a:pt x="4255309" y="6182136"/>
                  <a:pt x="4257647" y="6183515"/>
                </a:cubicBezTo>
                <a:cubicBezTo>
                  <a:pt x="4259233" y="6184379"/>
                  <a:pt x="4260858" y="6184812"/>
                  <a:pt x="4262520" y="6184812"/>
                </a:cubicBezTo>
                <a:cubicBezTo>
                  <a:pt x="4264839" y="6184812"/>
                  <a:pt x="4266878" y="6184056"/>
                  <a:pt x="4268642" y="6182547"/>
                </a:cubicBezTo>
                <a:cubicBezTo>
                  <a:pt x="4270303" y="6181218"/>
                  <a:pt x="4271134" y="6179247"/>
                  <a:pt x="4271134" y="6176634"/>
                </a:cubicBezTo>
                <a:cubicBezTo>
                  <a:pt x="4271134" y="6173469"/>
                  <a:pt x="4269525" y="6170916"/>
                  <a:pt x="4266307" y="6168977"/>
                </a:cubicBezTo>
                <a:cubicBezTo>
                  <a:pt x="4264069" y="6167638"/>
                  <a:pt x="4259198" y="6165845"/>
                  <a:pt x="4251692" y="6163599"/>
                </a:cubicBezTo>
                <a:cubicBezTo>
                  <a:pt x="4245389" y="6161709"/>
                  <a:pt x="4240290" y="6160204"/>
                  <a:pt x="4236390" y="6159087"/>
                </a:cubicBezTo>
                <a:cubicBezTo>
                  <a:pt x="4240335" y="6157976"/>
                  <a:pt x="4245436" y="6156482"/>
                  <a:pt x="4251692" y="6154605"/>
                </a:cubicBezTo>
                <a:cubicBezTo>
                  <a:pt x="4259198" y="6152359"/>
                  <a:pt x="4264069" y="6150567"/>
                  <a:pt x="4266307" y="6149227"/>
                </a:cubicBezTo>
                <a:cubicBezTo>
                  <a:pt x="4269525" y="6147288"/>
                  <a:pt x="4271134" y="6144727"/>
                  <a:pt x="4271134" y="6141543"/>
                </a:cubicBezTo>
                <a:cubicBezTo>
                  <a:pt x="4271134" y="6139309"/>
                  <a:pt x="4270410" y="6137431"/>
                  <a:pt x="4268965" y="6135910"/>
                </a:cubicBezTo>
                <a:cubicBezTo>
                  <a:pt x="4267342" y="6134213"/>
                  <a:pt x="4265194" y="6133365"/>
                  <a:pt x="4262520" y="6133365"/>
                </a:cubicBezTo>
                <a:cubicBezTo>
                  <a:pt x="4260890" y="6133365"/>
                  <a:pt x="4259264" y="6133808"/>
                  <a:pt x="4257638" y="6134694"/>
                </a:cubicBezTo>
                <a:cubicBezTo>
                  <a:pt x="4255307" y="6136069"/>
                  <a:pt x="4251406" y="6139377"/>
                  <a:pt x="4245931" y="6144619"/>
                </a:cubicBezTo>
                <a:cubicBezTo>
                  <a:pt x="4240824" y="6149326"/>
                  <a:pt x="4237268" y="6152968"/>
                  <a:pt x="4235263" y="6155545"/>
                </a:cubicBezTo>
                <a:cubicBezTo>
                  <a:pt x="4235637" y="6152109"/>
                  <a:pt x="4236629" y="6146974"/>
                  <a:pt x="4238238" y="6140138"/>
                </a:cubicBezTo>
                <a:cubicBezTo>
                  <a:pt x="4240068" y="6132113"/>
                  <a:pt x="4240982" y="6127008"/>
                  <a:pt x="4240982" y="6124822"/>
                </a:cubicBezTo>
                <a:cubicBezTo>
                  <a:pt x="4240982" y="6122597"/>
                  <a:pt x="4240362" y="6120699"/>
                  <a:pt x="4239117" y="6119129"/>
                </a:cubicBezTo>
                <a:cubicBezTo>
                  <a:pt x="4237282" y="6116894"/>
                  <a:pt x="4235033" y="6115776"/>
                  <a:pt x="4232368" y="6115776"/>
                </a:cubicBezTo>
                <a:close/>
                <a:moveTo>
                  <a:pt x="6104768" y="6112287"/>
                </a:moveTo>
                <a:cubicBezTo>
                  <a:pt x="6099000" y="6112287"/>
                  <a:pt x="6093645" y="6114202"/>
                  <a:pt x="6088705" y="6118031"/>
                </a:cubicBezTo>
                <a:cubicBezTo>
                  <a:pt x="6084028" y="6121286"/>
                  <a:pt x="6081688" y="6125423"/>
                  <a:pt x="6081688" y="6130441"/>
                </a:cubicBezTo>
                <a:cubicBezTo>
                  <a:pt x="6081688" y="6135092"/>
                  <a:pt x="6082583" y="6138644"/>
                  <a:pt x="6084375" y="6141098"/>
                </a:cubicBezTo>
                <a:cubicBezTo>
                  <a:pt x="6086865" y="6144618"/>
                  <a:pt x="6090823" y="6147178"/>
                  <a:pt x="6096244" y="6148779"/>
                </a:cubicBezTo>
                <a:cubicBezTo>
                  <a:pt x="6085038" y="6152323"/>
                  <a:pt x="6079435" y="6158413"/>
                  <a:pt x="6079435" y="6167047"/>
                </a:cubicBezTo>
                <a:cubicBezTo>
                  <a:pt x="6079435" y="6172432"/>
                  <a:pt x="6081283" y="6176406"/>
                  <a:pt x="6084980" y="6178967"/>
                </a:cubicBezTo>
                <a:cubicBezTo>
                  <a:pt x="6090141" y="6184471"/>
                  <a:pt x="6096620" y="6187222"/>
                  <a:pt x="6104422" y="6187222"/>
                </a:cubicBezTo>
                <a:cubicBezTo>
                  <a:pt x="6111303" y="6187222"/>
                  <a:pt x="6117061" y="6185528"/>
                  <a:pt x="6121696" y="6182138"/>
                </a:cubicBezTo>
                <a:cubicBezTo>
                  <a:pt x="6127013" y="6178240"/>
                  <a:pt x="6129671" y="6173210"/>
                  <a:pt x="6129671" y="6167047"/>
                </a:cubicBezTo>
                <a:cubicBezTo>
                  <a:pt x="6129671" y="6161986"/>
                  <a:pt x="6127581" y="6157536"/>
                  <a:pt x="6123401" y="6153700"/>
                </a:cubicBezTo>
                <a:cubicBezTo>
                  <a:pt x="6122543" y="6150669"/>
                  <a:pt x="6119088" y="6148292"/>
                  <a:pt x="6113036" y="6146567"/>
                </a:cubicBezTo>
                <a:cubicBezTo>
                  <a:pt x="6122624" y="6143888"/>
                  <a:pt x="6127418" y="6138513"/>
                  <a:pt x="6127418" y="6130440"/>
                </a:cubicBezTo>
                <a:cubicBezTo>
                  <a:pt x="6127418" y="6125932"/>
                  <a:pt x="6125443" y="6121907"/>
                  <a:pt x="6121495" y="6118363"/>
                </a:cubicBezTo>
                <a:cubicBezTo>
                  <a:pt x="6116988" y="6114313"/>
                  <a:pt x="6111412" y="6112287"/>
                  <a:pt x="6104768" y="6112287"/>
                </a:cubicBezTo>
                <a:close/>
                <a:moveTo>
                  <a:pt x="6937780" y="6077641"/>
                </a:moveTo>
                <a:cubicBezTo>
                  <a:pt x="6935926" y="6077641"/>
                  <a:pt x="6934999" y="6078864"/>
                  <a:pt x="6934999" y="6081310"/>
                </a:cubicBezTo>
                <a:cubicBezTo>
                  <a:pt x="6934999" y="6083442"/>
                  <a:pt x="6936012" y="6084693"/>
                  <a:pt x="6938038" y="6085064"/>
                </a:cubicBezTo>
                <a:cubicBezTo>
                  <a:pt x="6942254" y="6085584"/>
                  <a:pt x="6944590" y="6085892"/>
                  <a:pt x="6945046" y="6085987"/>
                </a:cubicBezTo>
                <a:cubicBezTo>
                  <a:pt x="6947671" y="6086629"/>
                  <a:pt x="6949388" y="6087602"/>
                  <a:pt x="6950197" y="6088907"/>
                </a:cubicBezTo>
                <a:cubicBezTo>
                  <a:pt x="6951008" y="6090340"/>
                  <a:pt x="6951516" y="6092007"/>
                  <a:pt x="6951720" y="6093908"/>
                </a:cubicBezTo>
                <a:cubicBezTo>
                  <a:pt x="6951951" y="6095998"/>
                  <a:pt x="6952067" y="6101710"/>
                  <a:pt x="6952067" y="6111041"/>
                </a:cubicBezTo>
                <a:lnTo>
                  <a:pt x="6952067" y="6173899"/>
                </a:lnTo>
                <a:cubicBezTo>
                  <a:pt x="6952067" y="6181056"/>
                  <a:pt x="6951980" y="6185904"/>
                  <a:pt x="6951807" y="6188441"/>
                </a:cubicBezTo>
                <a:cubicBezTo>
                  <a:pt x="6951539" y="6192567"/>
                  <a:pt x="6950935" y="6195371"/>
                  <a:pt x="6949994" y="6196851"/>
                </a:cubicBezTo>
                <a:cubicBezTo>
                  <a:pt x="6949150" y="6198329"/>
                  <a:pt x="6947874" y="6199353"/>
                  <a:pt x="6946165" y="6199923"/>
                </a:cubicBezTo>
                <a:cubicBezTo>
                  <a:pt x="6944971" y="6200390"/>
                  <a:pt x="6942513" y="6200798"/>
                  <a:pt x="6938789" y="6201148"/>
                </a:cubicBezTo>
                <a:cubicBezTo>
                  <a:pt x="6936898" y="6201463"/>
                  <a:pt x="6935952" y="6202695"/>
                  <a:pt x="6935952" y="6204842"/>
                </a:cubicBezTo>
                <a:cubicBezTo>
                  <a:pt x="6935952" y="6207171"/>
                  <a:pt x="6937091" y="6208336"/>
                  <a:pt x="6939368" y="6208336"/>
                </a:cubicBezTo>
                <a:cubicBezTo>
                  <a:pt x="6947107" y="6207865"/>
                  <a:pt x="6953488" y="6207629"/>
                  <a:pt x="6958513" y="6207629"/>
                </a:cubicBezTo>
                <a:cubicBezTo>
                  <a:pt x="6963747" y="6207629"/>
                  <a:pt x="6970468" y="6207865"/>
                  <a:pt x="6978676" y="6208336"/>
                </a:cubicBezTo>
                <a:cubicBezTo>
                  <a:pt x="6981142" y="6208336"/>
                  <a:pt x="6982375" y="6207171"/>
                  <a:pt x="6982375" y="6204842"/>
                </a:cubicBezTo>
                <a:cubicBezTo>
                  <a:pt x="6982375" y="6202684"/>
                  <a:pt x="6981298" y="6201451"/>
                  <a:pt x="6979144" y="6201144"/>
                </a:cubicBezTo>
                <a:cubicBezTo>
                  <a:pt x="6975545" y="6200795"/>
                  <a:pt x="6973058" y="6200448"/>
                  <a:pt x="6971684" y="6200104"/>
                </a:cubicBezTo>
                <a:cubicBezTo>
                  <a:pt x="6969501" y="6199546"/>
                  <a:pt x="6968011" y="6198579"/>
                  <a:pt x="6967212" y="6197204"/>
                </a:cubicBezTo>
                <a:cubicBezTo>
                  <a:pt x="6966416" y="6195860"/>
                  <a:pt x="6965911" y="6194150"/>
                  <a:pt x="6965698" y="6192073"/>
                </a:cubicBezTo>
                <a:cubicBezTo>
                  <a:pt x="6965553" y="6190277"/>
                  <a:pt x="6965480" y="6184218"/>
                  <a:pt x="6965480" y="6173899"/>
                </a:cubicBezTo>
                <a:lnTo>
                  <a:pt x="6965480" y="6111041"/>
                </a:lnTo>
                <a:cubicBezTo>
                  <a:pt x="6965480" y="6103682"/>
                  <a:pt x="6965529" y="6099181"/>
                  <a:pt x="6965625" y="6097539"/>
                </a:cubicBezTo>
                <a:cubicBezTo>
                  <a:pt x="6965841" y="6093330"/>
                  <a:pt x="6966450" y="6090381"/>
                  <a:pt x="6967452" y="6088691"/>
                </a:cubicBezTo>
                <a:cubicBezTo>
                  <a:pt x="6968212" y="6087650"/>
                  <a:pt x="6969440" y="6086847"/>
                  <a:pt x="6971136" y="6086282"/>
                </a:cubicBezTo>
                <a:cubicBezTo>
                  <a:pt x="6972051" y="6085977"/>
                  <a:pt x="6974542" y="6085563"/>
                  <a:pt x="6978608" y="6085039"/>
                </a:cubicBezTo>
                <a:cubicBezTo>
                  <a:pt x="6980715" y="6084723"/>
                  <a:pt x="6981769" y="6083480"/>
                  <a:pt x="6981769" y="6081310"/>
                </a:cubicBezTo>
                <a:cubicBezTo>
                  <a:pt x="6981769" y="6078864"/>
                  <a:pt x="6980634" y="6077641"/>
                  <a:pt x="6978365" y="6077641"/>
                </a:cubicBezTo>
                <a:cubicBezTo>
                  <a:pt x="6969475" y="6078231"/>
                  <a:pt x="6962829" y="6078525"/>
                  <a:pt x="6958426" y="6078525"/>
                </a:cubicBezTo>
                <a:cubicBezTo>
                  <a:pt x="6954484" y="6078525"/>
                  <a:pt x="6947602" y="6078231"/>
                  <a:pt x="6937780" y="6077641"/>
                </a:cubicBezTo>
                <a:close/>
                <a:moveTo>
                  <a:pt x="918924" y="6077641"/>
                </a:moveTo>
                <a:cubicBezTo>
                  <a:pt x="917070" y="6077641"/>
                  <a:pt x="916143" y="6078864"/>
                  <a:pt x="916143" y="6081310"/>
                </a:cubicBezTo>
                <a:cubicBezTo>
                  <a:pt x="916143" y="6083442"/>
                  <a:pt x="917156" y="6084693"/>
                  <a:pt x="919182" y="6085064"/>
                </a:cubicBezTo>
                <a:cubicBezTo>
                  <a:pt x="923398" y="6085584"/>
                  <a:pt x="925734" y="6085892"/>
                  <a:pt x="926189" y="6085987"/>
                </a:cubicBezTo>
                <a:cubicBezTo>
                  <a:pt x="928815" y="6086629"/>
                  <a:pt x="930532" y="6087602"/>
                  <a:pt x="931341" y="6088907"/>
                </a:cubicBezTo>
                <a:cubicBezTo>
                  <a:pt x="932152" y="6090340"/>
                  <a:pt x="932660" y="6092007"/>
                  <a:pt x="932864" y="6093908"/>
                </a:cubicBezTo>
                <a:cubicBezTo>
                  <a:pt x="933095" y="6095998"/>
                  <a:pt x="933210" y="6101710"/>
                  <a:pt x="933210" y="6111041"/>
                </a:cubicBezTo>
                <a:lnTo>
                  <a:pt x="933210" y="6173899"/>
                </a:lnTo>
                <a:cubicBezTo>
                  <a:pt x="933210" y="6181056"/>
                  <a:pt x="933124" y="6185904"/>
                  <a:pt x="932951" y="6188441"/>
                </a:cubicBezTo>
                <a:cubicBezTo>
                  <a:pt x="932683" y="6192567"/>
                  <a:pt x="932079" y="6195371"/>
                  <a:pt x="931138" y="6196851"/>
                </a:cubicBezTo>
                <a:cubicBezTo>
                  <a:pt x="930294" y="6198329"/>
                  <a:pt x="929017" y="6199353"/>
                  <a:pt x="927309" y="6199923"/>
                </a:cubicBezTo>
                <a:cubicBezTo>
                  <a:pt x="926115" y="6200390"/>
                  <a:pt x="923657" y="6200798"/>
                  <a:pt x="919933" y="6201148"/>
                </a:cubicBezTo>
                <a:cubicBezTo>
                  <a:pt x="918042" y="6201463"/>
                  <a:pt x="917096" y="6202695"/>
                  <a:pt x="917096" y="6204842"/>
                </a:cubicBezTo>
                <a:cubicBezTo>
                  <a:pt x="917096" y="6207171"/>
                  <a:pt x="918235" y="6208336"/>
                  <a:pt x="920512" y="6208336"/>
                </a:cubicBezTo>
                <a:cubicBezTo>
                  <a:pt x="928250" y="6207865"/>
                  <a:pt x="934632" y="6207629"/>
                  <a:pt x="939657" y="6207629"/>
                </a:cubicBezTo>
                <a:cubicBezTo>
                  <a:pt x="944891" y="6207629"/>
                  <a:pt x="951612" y="6207865"/>
                  <a:pt x="959820" y="6208336"/>
                </a:cubicBezTo>
                <a:cubicBezTo>
                  <a:pt x="962286" y="6208336"/>
                  <a:pt x="963519" y="6207171"/>
                  <a:pt x="963519" y="6204842"/>
                </a:cubicBezTo>
                <a:cubicBezTo>
                  <a:pt x="963519" y="6202684"/>
                  <a:pt x="962442" y="6201451"/>
                  <a:pt x="960288" y="6201144"/>
                </a:cubicBezTo>
                <a:cubicBezTo>
                  <a:pt x="956689" y="6200795"/>
                  <a:pt x="954202" y="6200448"/>
                  <a:pt x="952828" y="6200104"/>
                </a:cubicBezTo>
                <a:cubicBezTo>
                  <a:pt x="950645" y="6199546"/>
                  <a:pt x="949155" y="6198579"/>
                  <a:pt x="948356" y="6197204"/>
                </a:cubicBezTo>
                <a:cubicBezTo>
                  <a:pt x="947559" y="6195860"/>
                  <a:pt x="947055" y="6194150"/>
                  <a:pt x="946842" y="6192073"/>
                </a:cubicBezTo>
                <a:cubicBezTo>
                  <a:pt x="946697" y="6190277"/>
                  <a:pt x="946624" y="6184218"/>
                  <a:pt x="946624" y="6173899"/>
                </a:cubicBezTo>
                <a:lnTo>
                  <a:pt x="946624" y="6111041"/>
                </a:lnTo>
                <a:cubicBezTo>
                  <a:pt x="946624" y="6103682"/>
                  <a:pt x="946672" y="6099181"/>
                  <a:pt x="946769" y="6097539"/>
                </a:cubicBezTo>
                <a:cubicBezTo>
                  <a:pt x="946984" y="6093330"/>
                  <a:pt x="947593" y="6090381"/>
                  <a:pt x="948596" y="6088691"/>
                </a:cubicBezTo>
                <a:cubicBezTo>
                  <a:pt x="949356" y="6087650"/>
                  <a:pt x="950584" y="6086847"/>
                  <a:pt x="952280" y="6086282"/>
                </a:cubicBezTo>
                <a:cubicBezTo>
                  <a:pt x="953195" y="6085977"/>
                  <a:pt x="955685" y="6085563"/>
                  <a:pt x="959752" y="6085039"/>
                </a:cubicBezTo>
                <a:cubicBezTo>
                  <a:pt x="961859" y="6084723"/>
                  <a:pt x="962913" y="6083480"/>
                  <a:pt x="962913" y="6081310"/>
                </a:cubicBezTo>
                <a:cubicBezTo>
                  <a:pt x="962913" y="6078864"/>
                  <a:pt x="961778" y="6077641"/>
                  <a:pt x="959509" y="6077641"/>
                </a:cubicBezTo>
                <a:cubicBezTo>
                  <a:pt x="950619" y="6078231"/>
                  <a:pt x="943973" y="6078525"/>
                  <a:pt x="939570" y="6078525"/>
                </a:cubicBezTo>
                <a:cubicBezTo>
                  <a:pt x="935628" y="6078525"/>
                  <a:pt x="928746" y="6078231"/>
                  <a:pt x="918924" y="6077641"/>
                </a:cubicBezTo>
                <a:close/>
                <a:moveTo>
                  <a:pt x="10736807" y="6056335"/>
                </a:moveTo>
                <a:cubicBezTo>
                  <a:pt x="10740245" y="6056335"/>
                  <a:pt x="10743248" y="6057517"/>
                  <a:pt x="10745816" y="6059883"/>
                </a:cubicBezTo>
                <a:cubicBezTo>
                  <a:pt x="10748798" y="6062611"/>
                  <a:pt x="10750288" y="6066013"/>
                  <a:pt x="10750288" y="6070092"/>
                </a:cubicBezTo>
                <a:cubicBezTo>
                  <a:pt x="10750288" y="6073704"/>
                  <a:pt x="10749569" y="6076642"/>
                  <a:pt x="10748129" y="6078907"/>
                </a:cubicBezTo>
                <a:cubicBezTo>
                  <a:pt x="10744599" y="6082318"/>
                  <a:pt x="10740825" y="6084024"/>
                  <a:pt x="10736807" y="6084024"/>
                </a:cubicBezTo>
                <a:cubicBezTo>
                  <a:pt x="10733230" y="6084024"/>
                  <a:pt x="10730142" y="6082850"/>
                  <a:pt x="10727542" y="6080503"/>
                </a:cubicBezTo>
                <a:cubicBezTo>
                  <a:pt x="10724617" y="6077777"/>
                  <a:pt x="10723154" y="6074307"/>
                  <a:pt x="10723154" y="6070092"/>
                </a:cubicBezTo>
                <a:cubicBezTo>
                  <a:pt x="10723154" y="6066544"/>
                  <a:pt x="10724454" y="6062863"/>
                  <a:pt x="10727054" y="6059051"/>
                </a:cubicBezTo>
                <a:cubicBezTo>
                  <a:pt x="10729439" y="6057240"/>
                  <a:pt x="10732691" y="6056335"/>
                  <a:pt x="10736807" y="6056335"/>
                </a:cubicBezTo>
                <a:close/>
                <a:moveTo>
                  <a:pt x="9613714" y="6056335"/>
                </a:moveTo>
                <a:cubicBezTo>
                  <a:pt x="9617152" y="6056335"/>
                  <a:pt x="9620155" y="6057517"/>
                  <a:pt x="9622723" y="6059883"/>
                </a:cubicBezTo>
                <a:cubicBezTo>
                  <a:pt x="9625705" y="6062611"/>
                  <a:pt x="9627195" y="6066013"/>
                  <a:pt x="9627195" y="6070092"/>
                </a:cubicBezTo>
                <a:cubicBezTo>
                  <a:pt x="9627195" y="6073704"/>
                  <a:pt x="9626476" y="6076642"/>
                  <a:pt x="9625036" y="6078907"/>
                </a:cubicBezTo>
                <a:cubicBezTo>
                  <a:pt x="9621506" y="6082318"/>
                  <a:pt x="9617732" y="6084024"/>
                  <a:pt x="9613714" y="6084024"/>
                </a:cubicBezTo>
                <a:cubicBezTo>
                  <a:pt x="9610137" y="6084024"/>
                  <a:pt x="9607049" y="6082850"/>
                  <a:pt x="9604449" y="6080503"/>
                </a:cubicBezTo>
                <a:cubicBezTo>
                  <a:pt x="9601524" y="6077777"/>
                  <a:pt x="9600061" y="6074307"/>
                  <a:pt x="9600061" y="6070092"/>
                </a:cubicBezTo>
                <a:cubicBezTo>
                  <a:pt x="9600061" y="6066544"/>
                  <a:pt x="9601361" y="6062863"/>
                  <a:pt x="9603961" y="6059051"/>
                </a:cubicBezTo>
                <a:cubicBezTo>
                  <a:pt x="9606346" y="6057240"/>
                  <a:pt x="9609598" y="6056335"/>
                  <a:pt x="9613714" y="6056335"/>
                </a:cubicBezTo>
                <a:close/>
                <a:moveTo>
                  <a:pt x="7993096" y="6056335"/>
                </a:moveTo>
                <a:cubicBezTo>
                  <a:pt x="7996534" y="6056335"/>
                  <a:pt x="7999537" y="6057517"/>
                  <a:pt x="8002106" y="6059883"/>
                </a:cubicBezTo>
                <a:cubicBezTo>
                  <a:pt x="8005087" y="6062611"/>
                  <a:pt x="8006578" y="6066013"/>
                  <a:pt x="8006578" y="6070092"/>
                </a:cubicBezTo>
                <a:cubicBezTo>
                  <a:pt x="8006578" y="6073704"/>
                  <a:pt x="8005858" y="6076642"/>
                  <a:pt x="8004418" y="6078907"/>
                </a:cubicBezTo>
                <a:cubicBezTo>
                  <a:pt x="8000888" y="6082318"/>
                  <a:pt x="7997114" y="6084024"/>
                  <a:pt x="7993096" y="6084024"/>
                </a:cubicBezTo>
                <a:cubicBezTo>
                  <a:pt x="7989519" y="6084024"/>
                  <a:pt x="7986431" y="6082850"/>
                  <a:pt x="7983832" y="6080503"/>
                </a:cubicBezTo>
                <a:cubicBezTo>
                  <a:pt x="7980906" y="6077777"/>
                  <a:pt x="7979444" y="6074307"/>
                  <a:pt x="7979444" y="6070092"/>
                </a:cubicBezTo>
                <a:cubicBezTo>
                  <a:pt x="7979444" y="6066544"/>
                  <a:pt x="7980743" y="6062863"/>
                  <a:pt x="7983343" y="6059051"/>
                </a:cubicBezTo>
                <a:cubicBezTo>
                  <a:pt x="7985729" y="6057240"/>
                  <a:pt x="7988980" y="6056335"/>
                  <a:pt x="7993096" y="6056335"/>
                </a:cubicBezTo>
                <a:close/>
                <a:moveTo>
                  <a:pt x="4717949" y="6056335"/>
                </a:moveTo>
                <a:cubicBezTo>
                  <a:pt x="4721387" y="6056335"/>
                  <a:pt x="4724390" y="6057517"/>
                  <a:pt x="4726959" y="6059883"/>
                </a:cubicBezTo>
                <a:cubicBezTo>
                  <a:pt x="4729939" y="6062611"/>
                  <a:pt x="4731431" y="6066013"/>
                  <a:pt x="4731431" y="6070092"/>
                </a:cubicBezTo>
                <a:cubicBezTo>
                  <a:pt x="4731431" y="6073704"/>
                  <a:pt x="4730710" y="6076642"/>
                  <a:pt x="4729272" y="6078907"/>
                </a:cubicBezTo>
                <a:cubicBezTo>
                  <a:pt x="4725741" y="6082318"/>
                  <a:pt x="4721967" y="6084024"/>
                  <a:pt x="4717949" y="6084024"/>
                </a:cubicBezTo>
                <a:cubicBezTo>
                  <a:pt x="4714372" y="6084024"/>
                  <a:pt x="4711284" y="6082850"/>
                  <a:pt x="4708685" y="6080503"/>
                </a:cubicBezTo>
                <a:cubicBezTo>
                  <a:pt x="4705759" y="6077777"/>
                  <a:pt x="4704296" y="6074307"/>
                  <a:pt x="4704296" y="6070092"/>
                </a:cubicBezTo>
                <a:cubicBezTo>
                  <a:pt x="4704296" y="6066544"/>
                  <a:pt x="4705596" y="6062863"/>
                  <a:pt x="4708195" y="6059051"/>
                </a:cubicBezTo>
                <a:cubicBezTo>
                  <a:pt x="4710582" y="6057240"/>
                  <a:pt x="4713833" y="6056335"/>
                  <a:pt x="4717949" y="6056335"/>
                </a:cubicBezTo>
                <a:close/>
                <a:moveTo>
                  <a:pt x="3594858" y="6056335"/>
                </a:moveTo>
                <a:cubicBezTo>
                  <a:pt x="3598296" y="6056335"/>
                  <a:pt x="3601298" y="6057517"/>
                  <a:pt x="3603868" y="6059883"/>
                </a:cubicBezTo>
                <a:cubicBezTo>
                  <a:pt x="3606848" y="6062611"/>
                  <a:pt x="3608339" y="6066013"/>
                  <a:pt x="3608339" y="6070092"/>
                </a:cubicBezTo>
                <a:cubicBezTo>
                  <a:pt x="3608339" y="6073704"/>
                  <a:pt x="3607620" y="6076642"/>
                  <a:pt x="3606179" y="6078907"/>
                </a:cubicBezTo>
                <a:cubicBezTo>
                  <a:pt x="3602649" y="6082318"/>
                  <a:pt x="3598876" y="6084024"/>
                  <a:pt x="3594858" y="6084024"/>
                </a:cubicBezTo>
                <a:cubicBezTo>
                  <a:pt x="3591281" y="6084024"/>
                  <a:pt x="3588193" y="6082850"/>
                  <a:pt x="3585593" y="6080503"/>
                </a:cubicBezTo>
                <a:cubicBezTo>
                  <a:pt x="3582667" y="6077777"/>
                  <a:pt x="3581205" y="6074307"/>
                  <a:pt x="3581205" y="6070092"/>
                </a:cubicBezTo>
                <a:cubicBezTo>
                  <a:pt x="3581205" y="6066544"/>
                  <a:pt x="3582505" y="6062863"/>
                  <a:pt x="3585104" y="6059051"/>
                </a:cubicBezTo>
                <a:cubicBezTo>
                  <a:pt x="3587490" y="6057240"/>
                  <a:pt x="3590741" y="6056335"/>
                  <a:pt x="3594858" y="6056335"/>
                </a:cubicBezTo>
                <a:close/>
                <a:moveTo>
                  <a:pt x="1974240" y="6056335"/>
                </a:moveTo>
                <a:cubicBezTo>
                  <a:pt x="1977677" y="6056335"/>
                  <a:pt x="1980681" y="6057517"/>
                  <a:pt x="1983249" y="6059883"/>
                </a:cubicBezTo>
                <a:cubicBezTo>
                  <a:pt x="1986230" y="6062611"/>
                  <a:pt x="1987721" y="6066013"/>
                  <a:pt x="1987721" y="6070092"/>
                </a:cubicBezTo>
                <a:cubicBezTo>
                  <a:pt x="1987721" y="6073704"/>
                  <a:pt x="1987001" y="6076642"/>
                  <a:pt x="1985562" y="6078907"/>
                </a:cubicBezTo>
                <a:cubicBezTo>
                  <a:pt x="1982031" y="6082318"/>
                  <a:pt x="1978258" y="6084024"/>
                  <a:pt x="1974240" y="6084024"/>
                </a:cubicBezTo>
                <a:cubicBezTo>
                  <a:pt x="1970663" y="6084024"/>
                  <a:pt x="1967574" y="6082850"/>
                  <a:pt x="1964975" y="6080503"/>
                </a:cubicBezTo>
                <a:cubicBezTo>
                  <a:pt x="1962050" y="6077777"/>
                  <a:pt x="1960587" y="6074307"/>
                  <a:pt x="1960587" y="6070092"/>
                </a:cubicBezTo>
                <a:cubicBezTo>
                  <a:pt x="1960587" y="6066544"/>
                  <a:pt x="1961887" y="6062863"/>
                  <a:pt x="1964486" y="6059051"/>
                </a:cubicBezTo>
                <a:cubicBezTo>
                  <a:pt x="1966872" y="6057240"/>
                  <a:pt x="1970123" y="6056335"/>
                  <a:pt x="1974240" y="6056335"/>
                </a:cubicBezTo>
                <a:close/>
                <a:moveTo>
                  <a:pt x="6031471" y="6053524"/>
                </a:moveTo>
                <a:cubicBezTo>
                  <a:pt x="6026318" y="6053524"/>
                  <a:pt x="6021443" y="6055099"/>
                  <a:pt x="6016846" y="6058250"/>
                </a:cubicBezTo>
                <a:cubicBezTo>
                  <a:pt x="6011614" y="6061868"/>
                  <a:pt x="6008995" y="6065737"/>
                  <a:pt x="6008995" y="6069855"/>
                </a:cubicBezTo>
                <a:cubicBezTo>
                  <a:pt x="6008995" y="6072929"/>
                  <a:pt x="6010597" y="6074466"/>
                  <a:pt x="6013797" y="6074466"/>
                </a:cubicBezTo>
                <a:cubicBezTo>
                  <a:pt x="6019019" y="6074466"/>
                  <a:pt x="6021631" y="6072586"/>
                  <a:pt x="6021631" y="6068825"/>
                </a:cubicBezTo>
                <a:cubicBezTo>
                  <a:pt x="6021631" y="6066855"/>
                  <a:pt x="6022041" y="6065479"/>
                  <a:pt x="6022865" y="6064697"/>
                </a:cubicBezTo>
                <a:cubicBezTo>
                  <a:pt x="6025103" y="6062314"/>
                  <a:pt x="6028057" y="6061123"/>
                  <a:pt x="6031731" y="6061123"/>
                </a:cubicBezTo>
                <a:cubicBezTo>
                  <a:pt x="6034686" y="6061123"/>
                  <a:pt x="6037071" y="6061907"/>
                  <a:pt x="6038888" y="6063473"/>
                </a:cubicBezTo>
                <a:cubicBezTo>
                  <a:pt x="6040967" y="6065256"/>
                  <a:pt x="6042006" y="6067887"/>
                  <a:pt x="6042006" y="6071364"/>
                </a:cubicBezTo>
                <a:cubicBezTo>
                  <a:pt x="6042006" y="6080207"/>
                  <a:pt x="6037528" y="6084629"/>
                  <a:pt x="6028574" y="6084629"/>
                </a:cubicBezTo>
                <a:lnTo>
                  <a:pt x="6025024" y="6084452"/>
                </a:lnTo>
                <a:cubicBezTo>
                  <a:pt x="6022252" y="6084452"/>
                  <a:pt x="6020866" y="6086169"/>
                  <a:pt x="6020866" y="6089603"/>
                </a:cubicBezTo>
                <a:cubicBezTo>
                  <a:pt x="6020866" y="6091707"/>
                  <a:pt x="6022068" y="6092758"/>
                  <a:pt x="6024473" y="6092758"/>
                </a:cubicBezTo>
                <a:lnTo>
                  <a:pt x="6030027" y="6092405"/>
                </a:lnTo>
                <a:cubicBezTo>
                  <a:pt x="6039054" y="6092405"/>
                  <a:pt x="6043567" y="6096932"/>
                  <a:pt x="6043567" y="6105986"/>
                </a:cubicBezTo>
                <a:cubicBezTo>
                  <a:pt x="6043567" y="6110398"/>
                  <a:pt x="6042540" y="6113881"/>
                  <a:pt x="6040487" y="6116435"/>
                </a:cubicBezTo>
                <a:cubicBezTo>
                  <a:pt x="6038126" y="6119385"/>
                  <a:pt x="6034659" y="6120859"/>
                  <a:pt x="6030086" y="6120859"/>
                </a:cubicBezTo>
                <a:cubicBezTo>
                  <a:pt x="6025215" y="6120859"/>
                  <a:pt x="6021963" y="6118757"/>
                  <a:pt x="6020334" y="6114552"/>
                </a:cubicBezTo>
                <a:cubicBezTo>
                  <a:pt x="6018732" y="6110274"/>
                  <a:pt x="6016640" y="6108134"/>
                  <a:pt x="6014057" y="6108134"/>
                </a:cubicBezTo>
                <a:cubicBezTo>
                  <a:pt x="6012538" y="6108134"/>
                  <a:pt x="6011042" y="6108646"/>
                  <a:pt x="6009568" y="6109671"/>
                </a:cubicBezTo>
                <a:cubicBezTo>
                  <a:pt x="6007743" y="6110933"/>
                  <a:pt x="6006830" y="6112473"/>
                  <a:pt x="6006830" y="6114292"/>
                </a:cubicBezTo>
                <a:cubicBezTo>
                  <a:pt x="6006830" y="6118069"/>
                  <a:pt x="6009419" y="6121532"/>
                  <a:pt x="6014592" y="6124680"/>
                </a:cubicBezTo>
                <a:cubicBezTo>
                  <a:pt x="6018732" y="6127199"/>
                  <a:pt x="6023956" y="6128458"/>
                  <a:pt x="6030257" y="6128458"/>
                </a:cubicBezTo>
                <a:cubicBezTo>
                  <a:pt x="6037514" y="6128458"/>
                  <a:pt x="6043319" y="6126820"/>
                  <a:pt x="6047666" y="6123543"/>
                </a:cubicBezTo>
                <a:cubicBezTo>
                  <a:pt x="6053241" y="6119250"/>
                  <a:pt x="6056026" y="6113398"/>
                  <a:pt x="6056026" y="6105986"/>
                </a:cubicBezTo>
                <a:cubicBezTo>
                  <a:pt x="6056026" y="6101633"/>
                  <a:pt x="6054016" y="6097564"/>
                  <a:pt x="6049999" y="6093780"/>
                </a:cubicBezTo>
                <a:lnTo>
                  <a:pt x="6040381" y="6088521"/>
                </a:lnTo>
                <a:lnTo>
                  <a:pt x="6044834" y="6087053"/>
                </a:lnTo>
                <a:cubicBezTo>
                  <a:pt x="6050910" y="6084022"/>
                  <a:pt x="6053948" y="6078907"/>
                  <a:pt x="6053948" y="6071709"/>
                </a:cubicBezTo>
                <a:cubicBezTo>
                  <a:pt x="6053948" y="6066899"/>
                  <a:pt x="6051903" y="6062689"/>
                  <a:pt x="6047818" y="6059081"/>
                </a:cubicBezTo>
                <a:cubicBezTo>
                  <a:pt x="6043555" y="6055376"/>
                  <a:pt x="6038105" y="6053524"/>
                  <a:pt x="6031471" y="6053524"/>
                </a:cubicBezTo>
                <a:close/>
                <a:moveTo>
                  <a:pt x="9153741" y="6053379"/>
                </a:moveTo>
                <a:cubicBezTo>
                  <a:pt x="9151454" y="6053379"/>
                  <a:pt x="9149500" y="6054189"/>
                  <a:pt x="9147879" y="6055810"/>
                </a:cubicBezTo>
                <a:cubicBezTo>
                  <a:pt x="9146104" y="6057585"/>
                  <a:pt x="9145217" y="6059789"/>
                  <a:pt x="9145217" y="6062424"/>
                </a:cubicBezTo>
                <a:cubicBezTo>
                  <a:pt x="9145217" y="6064698"/>
                  <a:pt x="9146121" y="6069803"/>
                  <a:pt x="9147930" y="6077740"/>
                </a:cubicBezTo>
                <a:cubicBezTo>
                  <a:pt x="9149540" y="6084527"/>
                  <a:pt x="9150541" y="6089634"/>
                  <a:pt x="9150934" y="6093061"/>
                </a:cubicBezTo>
                <a:cubicBezTo>
                  <a:pt x="9149070" y="6090591"/>
                  <a:pt x="9145511" y="6086964"/>
                  <a:pt x="9140260" y="6082179"/>
                </a:cubicBezTo>
                <a:cubicBezTo>
                  <a:pt x="9134737" y="6076949"/>
                  <a:pt x="9130753" y="6073594"/>
                  <a:pt x="9128308" y="6072112"/>
                </a:cubicBezTo>
                <a:cubicBezTo>
                  <a:pt x="9126802" y="6071291"/>
                  <a:pt x="9125229" y="6070881"/>
                  <a:pt x="9123591" y="6070881"/>
                </a:cubicBezTo>
                <a:cubicBezTo>
                  <a:pt x="9121329" y="6070881"/>
                  <a:pt x="9119464" y="6071475"/>
                  <a:pt x="9117996" y="6072662"/>
                </a:cubicBezTo>
                <a:cubicBezTo>
                  <a:pt x="9116043" y="6074304"/>
                  <a:pt x="9115066" y="6076437"/>
                  <a:pt x="9115066" y="6079059"/>
                </a:cubicBezTo>
                <a:cubicBezTo>
                  <a:pt x="9115066" y="6082269"/>
                  <a:pt x="9116616" y="6084839"/>
                  <a:pt x="9119716" y="6086769"/>
                </a:cubicBezTo>
                <a:cubicBezTo>
                  <a:pt x="9122086" y="6088114"/>
                  <a:pt x="9126985" y="6089897"/>
                  <a:pt x="9134415" y="6092120"/>
                </a:cubicBezTo>
                <a:cubicBezTo>
                  <a:pt x="9140793" y="6094017"/>
                  <a:pt x="9145923" y="6095517"/>
                  <a:pt x="9149808" y="6096623"/>
                </a:cubicBezTo>
                <a:cubicBezTo>
                  <a:pt x="9145820" y="6097735"/>
                  <a:pt x="9140689" y="6099232"/>
                  <a:pt x="9134415" y="6101115"/>
                </a:cubicBezTo>
                <a:cubicBezTo>
                  <a:pt x="9126934" y="6103353"/>
                  <a:pt x="9122068" y="6105146"/>
                  <a:pt x="9119820" y="6106493"/>
                </a:cubicBezTo>
                <a:cubicBezTo>
                  <a:pt x="9116651" y="6108404"/>
                  <a:pt x="9115066" y="6110955"/>
                  <a:pt x="9115066" y="6114149"/>
                </a:cubicBezTo>
                <a:cubicBezTo>
                  <a:pt x="9115066" y="6116438"/>
                  <a:pt x="9115771" y="6118325"/>
                  <a:pt x="9117181" y="6119809"/>
                </a:cubicBezTo>
                <a:cubicBezTo>
                  <a:pt x="9118786" y="6121488"/>
                  <a:pt x="9120922" y="6122327"/>
                  <a:pt x="9123591" y="6122327"/>
                </a:cubicBezTo>
                <a:cubicBezTo>
                  <a:pt x="9125263" y="6122327"/>
                  <a:pt x="9126905" y="6121887"/>
                  <a:pt x="9128516" y="6121008"/>
                </a:cubicBezTo>
                <a:cubicBezTo>
                  <a:pt x="9130855" y="6119629"/>
                  <a:pt x="9134770" y="6116311"/>
                  <a:pt x="9140260" y="6111056"/>
                </a:cubicBezTo>
                <a:cubicBezTo>
                  <a:pt x="9145454" y="6106327"/>
                  <a:pt x="9149013" y="6102691"/>
                  <a:pt x="9150934" y="6100147"/>
                </a:cubicBezTo>
                <a:cubicBezTo>
                  <a:pt x="9150541" y="6103650"/>
                  <a:pt x="9149540" y="6108795"/>
                  <a:pt x="9147930" y="6115582"/>
                </a:cubicBezTo>
                <a:cubicBezTo>
                  <a:pt x="9146121" y="6123519"/>
                  <a:pt x="9145217" y="6128615"/>
                  <a:pt x="9145217" y="6130871"/>
                </a:cubicBezTo>
                <a:cubicBezTo>
                  <a:pt x="9145217" y="6133153"/>
                  <a:pt x="9145836" y="6135077"/>
                  <a:pt x="9147075" y="6136642"/>
                </a:cubicBezTo>
                <a:cubicBezTo>
                  <a:pt x="9148868" y="6138825"/>
                  <a:pt x="9151090" y="6139916"/>
                  <a:pt x="9153741" y="6139916"/>
                </a:cubicBezTo>
                <a:cubicBezTo>
                  <a:pt x="9156070" y="6139916"/>
                  <a:pt x="9158036" y="6139115"/>
                  <a:pt x="9159639" y="6137512"/>
                </a:cubicBezTo>
                <a:cubicBezTo>
                  <a:pt x="9161450" y="6135700"/>
                  <a:pt x="9162356" y="6133487"/>
                  <a:pt x="9162356" y="6130871"/>
                </a:cubicBezTo>
                <a:cubicBezTo>
                  <a:pt x="9162356" y="6128702"/>
                  <a:pt x="9161441" y="6123606"/>
                  <a:pt x="9159611" y="6115582"/>
                </a:cubicBezTo>
                <a:cubicBezTo>
                  <a:pt x="9158002" y="6108801"/>
                  <a:pt x="9157011" y="6103656"/>
                  <a:pt x="9156637" y="6100147"/>
                </a:cubicBezTo>
                <a:cubicBezTo>
                  <a:pt x="9158542" y="6102710"/>
                  <a:pt x="9162092" y="6106356"/>
                  <a:pt x="9167285" y="6111082"/>
                </a:cubicBezTo>
                <a:cubicBezTo>
                  <a:pt x="9172771" y="6116335"/>
                  <a:pt x="9176683" y="6119651"/>
                  <a:pt x="9179020" y="6121030"/>
                </a:cubicBezTo>
                <a:cubicBezTo>
                  <a:pt x="9180606" y="6121895"/>
                  <a:pt x="9182230" y="6122327"/>
                  <a:pt x="9183893" y="6122327"/>
                </a:cubicBezTo>
                <a:cubicBezTo>
                  <a:pt x="9186211" y="6122327"/>
                  <a:pt x="9188251" y="6121572"/>
                  <a:pt x="9190013" y="6120062"/>
                </a:cubicBezTo>
                <a:cubicBezTo>
                  <a:pt x="9191676" y="6118733"/>
                  <a:pt x="9192507" y="6116762"/>
                  <a:pt x="9192507" y="6114149"/>
                </a:cubicBezTo>
                <a:cubicBezTo>
                  <a:pt x="9192507" y="6110984"/>
                  <a:pt x="9190898" y="6108432"/>
                  <a:pt x="9187680" y="6106493"/>
                </a:cubicBezTo>
                <a:cubicBezTo>
                  <a:pt x="9185443" y="6105153"/>
                  <a:pt x="9180571" y="6103360"/>
                  <a:pt x="9173065" y="6101115"/>
                </a:cubicBezTo>
                <a:cubicBezTo>
                  <a:pt x="9166812" y="6099239"/>
                  <a:pt x="9161712" y="6097742"/>
                  <a:pt x="9157764" y="6096623"/>
                </a:cubicBezTo>
                <a:cubicBezTo>
                  <a:pt x="9161608" y="6095512"/>
                  <a:pt x="9166708" y="6094011"/>
                  <a:pt x="9173065" y="6092120"/>
                </a:cubicBezTo>
                <a:cubicBezTo>
                  <a:pt x="9180520" y="6089890"/>
                  <a:pt x="9185432" y="6088103"/>
                  <a:pt x="9187803" y="6086758"/>
                </a:cubicBezTo>
                <a:cubicBezTo>
                  <a:pt x="9190939" y="6084806"/>
                  <a:pt x="9192507" y="6082240"/>
                  <a:pt x="9192507" y="6079059"/>
                </a:cubicBezTo>
                <a:cubicBezTo>
                  <a:pt x="9192507" y="6076824"/>
                  <a:pt x="9191784" y="6074946"/>
                  <a:pt x="9190338" y="6073426"/>
                </a:cubicBezTo>
                <a:cubicBezTo>
                  <a:pt x="9188715" y="6071729"/>
                  <a:pt x="9186567" y="6070881"/>
                  <a:pt x="9183893" y="6070881"/>
                </a:cubicBezTo>
                <a:cubicBezTo>
                  <a:pt x="9182264" y="6070881"/>
                  <a:pt x="9180710" y="6071284"/>
                  <a:pt x="9179230" y="6072091"/>
                </a:cubicBezTo>
                <a:cubicBezTo>
                  <a:pt x="9176790" y="6073568"/>
                  <a:pt x="9172814" y="6076916"/>
                  <a:pt x="9167304" y="6082135"/>
                </a:cubicBezTo>
                <a:cubicBezTo>
                  <a:pt x="9162045" y="6086928"/>
                  <a:pt x="9158489" y="6090570"/>
                  <a:pt x="9156637" y="6093061"/>
                </a:cubicBezTo>
                <a:cubicBezTo>
                  <a:pt x="9157011" y="6089629"/>
                  <a:pt x="9158002" y="6084523"/>
                  <a:pt x="9159611" y="6077740"/>
                </a:cubicBezTo>
                <a:cubicBezTo>
                  <a:pt x="9161441" y="6069715"/>
                  <a:pt x="9162356" y="6064610"/>
                  <a:pt x="9162356" y="6062424"/>
                </a:cubicBezTo>
                <a:cubicBezTo>
                  <a:pt x="9162356" y="6060199"/>
                  <a:pt x="9161734" y="6058302"/>
                  <a:pt x="9160491" y="6056731"/>
                </a:cubicBezTo>
                <a:cubicBezTo>
                  <a:pt x="9158655" y="6054496"/>
                  <a:pt x="9156405" y="6053379"/>
                  <a:pt x="9153741" y="6053379"/>
                </a:cubicBezTo>
                <a:close/>
                <a:moveTo>
                  <a:pt x="8604999" y="6053379"/>
                </a:moveTo>
                <a:cubicBezTo>
                  <a:pt x="8602712" y="6053379"/>
                  <a:pt x="8600758" y="6054189"/>
                  <a:pt x="8599137" y="6055810"/>
                </a:cubicBezTo>
                <a:cubicBezTo>
                  <a:pt x="8597362" y="6057585"/>
                  <a:pt x="8596475" y="6059789"/>
                  <a:pt x="8596475" y="6062424"/>
                </a:cubicBezTo>
                <a:cubicBezTo>
                  <a:pt x="8596475" y="6064698"/>
                  <a:pt x="8597379" y="6069803"/>
                  <a:pt x="8599188" y="6077740"/>
                </a:cubicBezTo>
                <a:cubicBezTo>
                  <a:pt x="8600798" y="6084527"/>
                  <a:pt x="8601799" y="6089634"/>
                  <a:pt x="8602192" y="6093061"/>
                </a:cubicBezTo>
                <a:cubicBezTo>
                  <a:pt x="8600328" y="6090591"/>
                  <a:pt x="8596769" y="6086964"/>
                  <a:pt x="8591518" y="6082179"/>
                </a:cubicBezTo>
                <a:cubicBezTo>
                  <a:pt x="8585995" y="6076949"/>
                  <a:pt x="8582011" y="6073594"/>
                  <a:pt x="8579566" y="6072112"/>
                </a:cubicBezTo>
                <a:cubicBezTo>
                  <a:pt x="8578060" y="6071291"/>
                  <a:pt x="8576487" y="6070881"/>
                  <a:pt x="8574849" y="6070881"/>
                </a:cubicBezTo>
                <a:cubicBezTo>
                  <a:pt x="8572587" y="6070881"/>
                  <a:pt x="8570722" y="6071475"/>
                  <a:pt x="8569254" y="6072662"/>
                </a:cubicBezTo>
                <a:cubicBezTo>
                  <a:pt x="8567301" y="6074304"/>
                  <a:pt x="8566324" y="6076437"/>
                  <a:pt x="8566324" y="6079059"/>
                </a:cubicBezTo>
                <a:cubicBezTo>
                  <a:pt x="8566324" y="6082269"/>
                  <a:pt x="8567874" y="6084839"/>
                  <a:pt x="8570974" y="6086769"/>
                </a:cubicBezTo>
                <a:cubicBezTo>
                  <a:pt x="8573344" y="6088114"/>
                  <a:pt x="8578243" y="6089897"/>
                  <a:pt x="8585673" y="6092120"/>
                </a:cubicBezTo>
                <a:cubicBezTo>
                  <a:pt x="8592051" y="6094017"/>
                  <a:pt x="8597181" y="6095517"/>
                  <a:pt x="8601066" y="6096623"/>
                </a:cubicBezTo>
                <a:cubicBezTo>
                  <a:pt x="8597078" y="6097735"/>
                  <a:pt x="8591947" y="6099232"/>
                  <a:pt x="8585673" y="6101115"/>
                </a:cubicBezTo>
                <a:cubicBezTo>
                  <a:pt x="8578192" y="6103353"/>
                  <a:pt x="8573326" y="6105146"/>
                  <a:pt x="8571078" y="6106493"/>
                </a:cubicBezTo>
                <a:cubicBezTo>
                  <a:pt x="8567909" y="6108404"/>
                  <a:pt x="8566324" y="6110955"/>
                  <a:pt x="8566324" y="6114149"/>
                </a:cubicBezTo>
                <a:cubicBezTo>
                  <a:pt x="8566324" y="6116438"/>
                  <a:pt x="8567029" y="6118325"/>
                  <a:pt x="8568439" y="6119809"/>
                </a:cubicBezTo>
                <a:cubicBezTo>
                  <a:pt x="8570044" y="6121488"/>
                  <a:pt x="8572180" y="6122327"/>
                  <a:pt x="8574849" y="6122327"/>
                </a:cubicBezTo>
                <a:cubicBezTo>
                  <a:pt x="8576521" y="6122327"/>
                  <a:pt x="8578163" y="6121887"/>
                  <a:pt x="8579774" y="6121008"/>
                </a:cubicBezTo>
                <a:cubicBezTo>
                  <a:pt x="8582113" y="6119629"/>
                  <a:pt x="8586028" y="6116311"/>
                  <a:pt x="8591518" y="6111056"/>
                </a:cubicBezTo>
                <a:cubicBezTo>
                  <a:pt x="8596712" y="6106327"/>
                  <a:pt x="8600271" y="6102691"/>
                  <a:pt x="8602192" y="6100147"/>
                </a:cubicBezTo>
                <a:cubicBezTo>
                  <a:pt x="8601799" y="6103650"/>
                  <a:pt x="8600798" y="6108795"/>
                  <a:pt x="8599188" y="6115582"/>
                </a:cubicBezTo>
                <a:cubicBezTo>
                  <a:pt x="8597379" y="6123519"/>
                  <a:pt x="8596475" y="6128615"/>
                  <a:pt x="8596475" y="6130871"/>
                </a:cubicBezTo>
                <a:cubicBezTo>
                  <a:pt x="8596475" y="6133153"/>
                  <a:pt x="8597094" y="6135077"/>
                  <a:pt x="8598333" y="6136642"/>
                </a:cubicBezTo>
                <a:cubicBezTo>
                  <a:pt x="8600126" y="6138825"/>
                  <a:pt x="8602348" y="6139916"/>
                  <a:pt x="8604999" y="6139916"/>
                </a:cubicBezTo>
                <a:cubicBezTo>
                  <a:pt x="8607328" y="6139916"/>
                  <a:pt x="8609294" y="6139115"/>
                  <a:pt x="8610897" y="6137512"/>
                </a:cubicBezTo>
                <a:cubicBezTo>
                  <a:pt x="8612708" y="6135700"/>
                  <a:pt x="8613614" y="6133487"/>
                  <a:pt x="8613614" y="6130871"/>
                </a:cubicBezTo>
                <a:cubicBezTo>
                  <a:pt x="8613614" y="6128702"/>
                  <a:pt x="8612699" y="6123606"/>
                  <a:pt x="8610869" y="6115582"/>
                </a:cubicBezTo>
                <a:cubicBezTo>
                  <a:pt x="8609260" y="6108801"/>
                  <a:pt x="8608269" y="6103656"/>
                  <a:pt x="8607895" y="6100147"/>
                </a:cubicBezTo>
                <a:cubicBezTo>
                  <a:pt x="8609800" y="6102710"/>
                  <a:pt x="8613350" y="6106356"/>
                  <a:pt x="8618543" y="6111082"/>
                </a:cubicBezTo>
                <a:cubicBezTo>
                  <a:pt x="8624029" y="6116335"/>
                  <a:pt x="8627941" y="6119651"/>
                  <a:pt x="8630278" y="6121030"/>
                </a:cubicBezTo>
                <a:cubicBezTo>
                  <a:pt x="8631864" y="6121895"/>
                  <a:pt x="8633488" y="6122327"/>
                  <a:pt x="8635151" y="6122327"/>
                </a:cubicBezTo>
                <a:cubicBezTo>
                  <a:pt x="8637469" y="6122327"/>
                  <a:pt x="8639509" y="6121572"/>
                  <a:pt x="8641271" y="6120062"/>
                </a:cubicBezTo>
                <a:cubicBezTo>
                  <a:pt x="8642934" y="6118733"/>
                  <a:pt x="8643765" y="6116762"/>
                  <a:pt x="8643765" y="6114149"/>
                </a:cubicBezTo>
                <a:cubicBezTo>
                  <a:pt x="8643765" y="6110984"/>
                  <a:pt x="8642156" y="6108432"/>
                  <a:pt x="8638938" y="6106493"/>
                </a:cubicBezTo>
                <a:cubicBezTo>
                  <a:pt x="8636701" y="6105153"/>
                  <a:pt x="8631829" y="6103360"/>
                  <a:pt x="8624323" y="6101115"/>
                </a:cubicBezTo>
                <a:cubicBezTo>
                  <a:pt x="8618070" y="6099239"/>
                  <a:pt x="8612970" y="6097742"/>
                  <a:pt x="8609022" y="6096623"/>
                </a:cubicBezTo>
                <a:cubicBezTo>
                  <a:pt x="8612866" y="6095512"/>
                  <a:pt x="8617966" y="6094011"/>
                  <a:pt x="8624323" y="6092120"/>
                </a:cubicBezTo>
                <a:cubicBezTo>
                  <a:pt x="8631778" y="6089890"/>
                  <a:pt x="8636690" y="6088103"/>
                  <a:pt x="8639061" y="6086758"/>
                </a:cubicBezTo>
                <a:cubicBezTo>
                  <a:pt x="8642197" y="6084806"/>
                  <a:pt x="8643765" y="6082240"/>
                  <a:pt x="8643765" y="6079059"/>
                </a:cubicBezTo>
                <a:cubicBezTo>
                  <a:pt x="8643765" y="6076824"/>
                  <a:pt x="8643042" y="6074946"/>
                  <a:pt x="8641596" y="6073426"/>
                </a:cubicBezTo>
                <a:cubicBezTo>
                  <a:pt x="8639973" y="6071729"/>
                  <a:pt x="8637825" y="6070881"/>
                  <a:pt x="8635151" y="6070881"/>
                </a:cubicBezTo>
                <a:cubicBezTo>
                  <a:pt x="8633522" y="6070881"/>
                  <a:pt x="8631968" y="6071284"/>
                  <a:pt x="8630488" y="6072091"/>
                </a:cubicBezTo>
                <a:cubicBezTo>
                  <a:pt x="8628048" y="6073568"/>
                  <a:pt x="8624072" y="6076916"/>
                  <a:pt x="8618562" y="6082135"/>
                </a:cubicBezTo>
                <a:cubicBezTo>
                  <a:pt x="8613303" y="6086928"/>
                  <a:pt x="8609747" y="6090570"/>
                  <a:pt x="8607895" y="6093061"/>
                </a:cubicBezTo>
                <a:cubicBezTo>
                  <a:pt x="8608269" y="6089629"/>
                  <a:pt x="8609260" y="6084523"/>
                  <a:pt x="8610869" y="6077740"/>
                </a:cubicBezTo>
                <a:cubicBezTo>
                  <a:pt x="8612699" y="6069715"/>
                  <a:pt x="8613614" y="6064610"/>
                  <a:pt x="8613614" y="6062424"/>
                </a:cubicBezTo>
                <a:cubicBezTo>
                  <a:pt x="8613614" y="6060199"/>
                  <a:pt x="8612992" y="6058302"/>
                  <a:pt x="8611749" y="6056731"/>
                </a:cubicBezTo>
                <a:cubicBezTo>
                  <a:pt x="8609913" y="6054496"/>
                  <a:pt x="8607663" y="6053379"/>
                  <a:pt x="8604999" y="6053379"/>
                </a:cubicBezTo>
                <a:close/>
                <a:moveTo>
                  <a:pt x="3134885" y="6053379"/>
                </a:moveTo>
                <a:cubicBezTo>
                  <a:pt x="3132598" y="6053379"/>
                  <a:pt x="3130644" y="6054189"/>
                  <a:pt x="3129023" y="6055810"/>
                </a:cubicBezTo>
                <a:cubicBezTo>
                  <a:pt x="3127248" y="6057585"/>
                  <a:pt x="3126361" y="6059789"/>
                  <a:pt x="3126361" y="6062424"/>
                </a:cubicBezTo>
                <a:cubicBezTo>
                  <a:pt x="3126361" y="6064698"/>
                  <a:pt x="3127265" y="6069803"/>
                  <a:pt x="3129074" y="6077740"/>
                </a:cubicBezTo>
                <a:cubicBezTo>
                  <a:pt x="3130684" y="6084527"/>
                  <a:pt x="3131685" y="6089634"/>
                  <a:pt x="3132078" y="6093061"/>
                </a:cubicBezTo>
                <a:cubicBezTo>
                  <a:pt x="3130213" y="6090591"/>
                  <a:pt x="3126655" y="6086964"/>
                  <a:pt x="3121404" y="6082179"/>
                </a:cubicBezTo>
                <a:cubicBezTo>
                  <a:pt x="3115881" y="6076949"/>
                  <a:pt x="3111897" y="6073594"/>
                  <a:pt x="3109452" y="6072112"/>
                </a:cubicBezTo>
                <a:cubicBezTo>
                  <a:pt x="3107945" y="6071291"/>
                  <a:pt x="3106373" y="6070881"/>
                  <a:pt x="3104734" y="6070881"/>
                </a:cubicBezTo>
                <a:cubicBezTo>
                  <a:pt x="3102473" y="6070881"/>
                  <a:pt x="3100608" y="6071475"/>
                  <a:pt x="3099140" y="6072662"/>
                </a:cubicBezTo>
                <a:cubicBezTo>
                  <a:pt x="3097186" y="6074304"/>
                  <a:pt x="3096210" y="6076437"/>
                  <a:pt x="3096210" y="6079059"/>
                </a:cubicBezTo>
                <a:cubicBezTo>
                  <a:pt x="3096210" y="6082269"/>
                  <a:pt x="3097760" y="6084839"/>
                  <a:pt x="3100860" y="6086769"/>
                </a:cubicBezTo>
                <a:cubicBezTo>
                  <a:pt x="3103230" y="6088114"/>
                  <a:pt x="3108129" y="6089897"/>
                  <a:pt x="3115559" y="6092120"/>
                </a:cubicBezTo>
                <a:cubicBezTo>
                  <a:pt x="3121937" y="6094017"/>
                  <a:pt x="3127067" y="6095517"/>
                  <a:pt x="3130951" y="6096623"/>
                </a:cubicBezTo>
                <a:cubicBezTo>
                  <a:pt x="3126964" y="6097735"/>
                  <a:pt x="3121833" y="6099232"/>
                  <a:pt x="3115559" y="6101115"/>
                </a:cubicBezTo>
                <a:cubicBezTo>
                  <a:pt x="3108078" y="6103353"/>
                  <a:pt x="3103212" y="6105146"/>
                  <a:pt x="3100963" y="6106493"/>
                </a:cubicBezTo>
                <a:cubicBezTo>
                  <a:pt x="3097794" y="6108404"/>
                  <a:pt x="3096210" y="6110955"/>
                  <a:pt x="3096210" y="6114149"/>
                </a:cubicBezTo>
                <a:cubicBezTo>
                  <a:pt x="3096210" y="6116438"/>
                  <a:pt x="3096915" y="6118325"/>
                  <a:pt x="3098325" y="6119809"/>
                </a:cubicBezTo>
                <a:cubicBezTo>
                  <a:pt x="3099929" y="6121488"/>
                  <a:pt x="3102066" y="6122327"/>
                  <a:pt x="3104734" y="6122327"/>
                </a:cubicBezTo>
                <a:cubicBezTo>
                  <a:pt x="3106407" y="6122327"/>
                  <a:pt x="3108049" y="6121887"/>
                  <a:pt x="3109660" y="6121008"/>
                </a:cubicBezTo>
                <a:cubicBezTo>
                  <a:pt x="3111999" y="6119629"/>
                  <a:pt x="3115914" y="6116311"/>
                  <a:pt x="3121404" y="6111056"/>
                </a:cubicBezTo>
                <a:cubicBezTo>
                  <a:pt x="3126598" y="6106327"/>
                  <a:pt x="3130156" y="6102691"/>
                  <a:pt x="3132078" y="6100147"/>
                </a:cubicBezTo>
                <a:cubicBezTo>
                  <a:pt x="3131685" y="6103650"/>
                  <a:pt x="3130684" y="6108795"/>
                  <a:pt x="3129074" y="6115582"/>
                </a:cubicBezTo>
                <a:cubicBezTo>
                  <a:pt x="3127265" y="6123519"/>
                  <a:pt x="3126361" y="6128615"/>
                  <a:pt x="3126361" y="6130871"/>
                </a:cubicBezTo>
                <a:cubicBezTo>
                  <a:pt x="3126361" y="6133153"/>
                  <a:pt x="3126980" y="6135077"/>
                  <a:pt x="3128219" y="6136642"/>
                </a:cubicBezTo>
                <a:cubicBezTo>
                  <a:pt x="3130011" y="6138825"/>
                  <a:pt x="3132233" y="6139916"/>
                  <a:pt x="3134885" y="6139916"/>
                </a:cubicBezTo>
                <a:cubicBezTo>
                  <a:pt x="3137214" y="6139916"/>
                  <a:pt x="3139180" y="6139115"/>
                  <a:pt x="3140783" y="6137512"/>
                </a:cubicBezTo>
                <a:cubicBezTo>
                  <a:pt x="3142594" y="6135700"/>
                  <a:pt x="3143500" y="6133487"/>
                  <a:pt x="3143500" y="6130871"/>
                </a:cubicBezTo>
                <a:cubicBezTo>
                  <a:pt x="3143500" y="6128702"/>
                  <a:pt x="3142585" y="6123606"/>
                  <a:pt x="3140755" y="6115582"/>
                </a:cubicBezTo>
                <a:cubicBezTo>
                  <a:pt x="3139146" y="6108801"/>
                  <a:pt x="3138154" y="6103656"/>
                  <a:pt x="3137781" y="6100147"/>
                </a:cubicBezTo>
                <a:cubicBezTo>
                  <a:pt x="3139686" y="6102710"/>
                  <a:pt x="3143236" y="6106356"/>
                  <a:pt x="3148429" y="6111082"/>
                </a:cubicBezTo>
                <a:cubicBezTo>
                  <a:pt x="3153915" y="6116335"/>
                  <a:pt x="3157826" y="6119651"/>
                  <a:pt x="3160164" y="6121030"/>
                </a:cubicBezTo>
                <a:cubicBezTo>
                  <a:pt x="3161750" y="6121895"/>
                  <a:pt x="3163374" y="6122327"/>
                  <a:pt x="3165036" y="6122327"/>
                </a:cubicBezTo>
                <a:cubicBezTo>
                  <a:pt x="3167355" y="6122327"/>
                  <a:pt x="3169396" y="6121572"/>
                  <a:pt x="3171157" y="6120062"/>
                </a:cubicBezTo>
                <a:cubicBezTo>
                  <a:pt x="3172819" y="6118733"/>
                  <a:pt x="3173651" y="6116762"/>
                  <a:pt x="3173651" y="6114149"/>
                </a:cubicBezTo>
                <a:cubicBezTo>
                  <a:pt x="3173651" y="6110984"/>
                  <a:pt x="3172042" y="6108432"/>
                  <a:pt x="3168824" y="6106493"/>
                </a:cubicBezTo>
                <a:cubicBezTo>
                  <a:pt x="3166587" y="6105153"/>
                  <a:pt x="3161715" y="6103360"/>
                  <a:pt x="3154209" y="6101115"/>
                </a:cubicBezTo>
                <a:cubicBezTo>
                  <a:pt x="3147956" y="6099239"/>
                  <a:pt x="3142855" y="6097742"/>
                  <a:pt x="3138907" y="6096623"/>
                </a:cubicBezTo>
                <a:cubicBezTo>
                  <a:pt x="3142751" y="6095512"/>
                  <a:pt x="3147852" y="6094011"/>
                  <a:pt x="3154209" y="6092120"/>
                </a:cubicBezTo>
                <a:cubicBezTo>
                  <a:pt x="3161664" y="6089890"/>
                  <a:pt x="3166576" y="6088103"/>
                  <a:pt x="3168947" y="6086758"/>
                </a:cubicBezTo>
                <a:cubicBezTo>
                  <a:pt x="3172082" y="6084806"/>
                  <a:pt x="3173651" y="6082240"/>
                  <a:pt x="3173651" y="6079059"/>
                </a:cubicBezTo>
                <a:cubicBezTo>
                  <a:pt x="3173651" y="6076824"/>
                  <a:pt x="3172927" y="6074946"/>
                  <a:pt x="3171482" y="6073426"/>
                </a:cubicBezTo>
                <a:cubicBezTo>
                  <a:pt x="3169859" y="6071729"/>
                  <a:pt x="3167710" y="6070881"/>
                  <a:pt x="3165036" y="6070881"/>
                </a:cubicBezTo>
                <a:cubicBezTo>
                  <a:pt x="3163408" y="6070881"/>
                  <a:pt x="3161854" y="6071284"/>
                  <a:pt x="3160374" y="6072091"/>
                </a:cubicBezTo>
                <a:cubicBezTo>
                  <a:pt x="3157933" y="6073568"/>
                  <a:pt x="3153958" y="6076916"/>
                  <a:pt x="3148448" y="6082135"/>
                </a:cubicBezTo>
                <a:cubicBezTo>
                  <a:pt x="3143188" y="6086928"/>
                  <a:pt x="3139633" y="6090570"/>
                  <a:pt x="3137781" y="6093061"/>
                </a:cubicBezTo>
                <a:cubicBezTo>
                  <a:pt x="3138154" y="6089629"/>
                  <a:pt x="3139146" y="6084523"/>
                  <a:pt x="3140755" y="6077740"/>
                </a:cubicBezTo>
                <a:cubicBezTo>
                  <a:pt x="3142585" y="6069715"/>
                  <a:pt x="3143500" y="6064610"/>
                  <a:pt x="3143500" y="6062424"/>
                </a:cubicBezTo>
                <a:cubicBezTo>
                  <a:pt x="3143500" y="6060199"/>
                  <a:pt x="3142878" y="6058302"/>
                  <a:pt x="3141634" y="6056731"/>
                </a:cubicBezTo>
                <a:cubicBezTo>
                  <a:pt x="3139799" y="6054496"/>
                  <a:pt x="3137549" y="6053379"/>
                  <a:pt x="3134885" y="6053379"/>
                </a:cubicBezTo>
                <a:close/>
                <a:moveTo>
                  <a:pt x="2586143" y="6053379"/>
                </a:moveTo>
                <a:cubicBezTo>
                  <a:pt x="2583856" y="6053379"/>
                  <a:pt x="2581902" y="6054189"/>
                  <a:pt x="2580281" y="6055810"/>
                </a:cubicBezTo>
                <a:cubicBezTo>
                  <a:pt x="2578506" y="6057585"/>
                  <a:pt x="2577619" y="6059789"/>
                  <a:pt x="2577619" y="6062424"/>
                </a:cubicBezTo>
                <a:cubicBezTo>
                  <a:pt x="2577619" y="6064698"/>
                  <a:pt x="2578523" y="6069803"/>
                  <a:pt x="2580332" y="6077740"/>
                </a:cubicBezTo>
                <a:cubicBezTo>
                  <a:pt x="2581942" y="6084527"/>
                  <a:pt x="2582943" y="6089634"/>
                  <a:pt x="2583337" y="6093061"/>
                </a:cubicBezTo>
                <a:cubicBezTo>
                  <a:pt x="2581472" y="6090591"/>
                  <a:pt x="2577914" y="6086964"/>
                  <a:pt x="2572662" y="6082179"/>
                </a:cubicBezTo>
                <a:cubicBezTo>
                  <a:pt x="2567139" y="6076949"/>
                  <a:pt x="2563155" y="6073594"/>
                  <a:pt x="2560711" y="6072112"/>
                </a:cubicBezTo>
                <a:cubicBezTo>
                  <a:pt x="2559203" y="6071291"/>
                  <a:pt x="2557631" y="6070881"/>
                  <a:pt x="2555993" y="6070881"/>
                </a:cubicBezTo>
                <a:cubicBezTo>
                  <a:pt x="2553731" y="6070881"/>
                  <a:pt x="2551866" y="6071475"/>
                  <a:pt x="2550398" y="6072662"/>
                </a:cubicBezTo>
                <a:cubicBezTo>
                  <a:pt x="2548444" y="6074304"/>
                  <a:pt x="2547468" y="6076437"/>
                  <a:pt x="2547468" y="6079059"/>
                </a:cubicBezTo>
                <a:cubicBezTo>
                  <a:pt x="2547468" y="6082269"/>
                  <a:pt x="2549018" y="6084839"/>
                  <a:pt x="2552118" y="6086769"/>
                </a:cubicBezTo>
                <a:cubicBezTo>
                  <a:pt x="2554488" y="6088114"/>
                  <a:pt x="2559387" y="6089897"/>
                  <a:pt x="2566817" y="6092120"/>
                </a:cubicBezTo>
                <a:cubicBezTo>
                  <a:pt x="2573195" y="6094017"/>
                  <a:pt x="2578325" y="6095517"/>
                  <a:pt x="2582210" y="6096623"/>
                </a:cubicBezTo>
                <a:cubicBezTo>
                  <a:pt x="2578222" y="6097735"/>
                  <a:pt x="2573092" y="6099232"/>
                  <a:pt x="2566817" y="6101115"/>
                </a:cubicBezTo>
                <a:cubicBezTo>
                  <a:pt x="2559336" y="6103353"/>
                  <a:pt x="2554470" y="6105146"/>
                  <a:pt x="2552222" y="6106493"/>
                </a:cubicBezTo>
                <a:cubicBezTo>
                  <a:pt x="2549053" y="6108404"/>
                  <a:pt x="2547468" y="6110955"/>
                  <a:pt x="2547468" y="6114149"/>
                </a:cubicBezTo>
                <a:cubicBezTo>
                  <a:pt x="2547468" y="6116438"/>
                  <a:pt x="2548173" y="6118325"/>
                  <a:pt x="2549583" y="6119809"/>
                </a:cubicBezTo>
                <a:cubicBezTo>
                  <a:pt x="2551188" y="6121488"/>
                  <a:pt x="2553324" y="6122327"/>
                  <a:pt x="2555993" y="6122327"/>
                </a:cubicBezTo>
                <a:cubicBezTo>
                  <a:pt x="2557665" y="6122327"/>
                  <a:pt x="2559307" y="6121887"/>
                  <a:pt x="2560917" y="6121008"/>
                </a:cubicBezTo>
                <a:cubicBezTo>
                  <a:pt x="2563258" y="6119629"/>
                  <a:pt x="2567172" y="6116311"/>
                  <a:pt x="2572662" y="6111056"/>
                </a:cubicBezTo>
                <a:cubicBezTo>
                  <a:pt x="2577856" y="6106327"/>
                  <a:pt x="2581414" y="6102691"/>
                  <a:pt x="2583337" y="6100147"/>
                </a:cubicBezTo>
                <a:cubicBezTo>
                  <a:pt x="2582943" y="6103650"/>
                  <a:pt x="2581942" y="6108795"/>
                  <a:pt x="2580332" y="6115582"/>
                </a:cubicBezTo>
                <a:cubicBezTo>
                  <a:pt x="2578523" y="6123519"/>
                  <a:pt x="2577619" y="6128615"/>
                  <a:pt x="2577619" y="6130871"/>
                </a:cubicBezTo>
                <a:cubicBezTo>
                  <a:pt x="2577619" y="6133153"/>
                  <a:pt x="2578239" y="6135077"/>
                  <a:pt x="2579477" y="6136642"/>
                </a:cubicBezTo>
                <a:cubicBezTo>
                  <a:pt x="2581270" y="6138825"/>
                  <a:pt x="2583492" y="6139916"/>
                  <a:pt x="2586143" y="6139916"/>
                </a:cubicBezTo>
                <a:cubicBezTo>
                  <a:pt x="2588472" y="6139916"/>
                  <a:pt x="2590438" y="6139115"/>
                  <a:pt x="2592040" y="6137512"/>
                </a:cubicBezTo>
                <a:cubicBezTo>
                  <a:pt x="2593852" y="6135700"/>
                  <a:pt x="2594758" y="6133487"/>
                  <a:pt x="2594758" y="6130871"/>
                </a:cubicBezTo>
                <a:cubicBezTo>
                  <a:pt x="2594758" y="6128702"/>
                  <a:pt x="2593843" y="6123606"/>
                  <a:pt x="2592013" y="6115582"/>
                </a:cubicBezTo>
                <a:cubicBezTo>
                  <a:pt x="2590404" y="6108801"/>
                  <a:pt x="2589413" y="6103656"/>
                  <a:pt x="2589039" y="6100147"/>
                </a:cubicBezTo>
                <a:cubicBezTo>
                  <a:pt x="2590944" y="6102710"/>
                  <a:pt x="2594494" y="6106356"/>
                  <a:pt x="2599687" y="6111082"/>
                </a:cubicBezTo>
                <a:cubicBezTo>
                  <a:pt x="2605173" y="6116335"/>
                  <a:pt x="2609085" y="6119651"/>
                  <a:pt x="2611422" y="6121030"/>
                </a:cubicBezTo>
                <a:cubicBezTo>
                  <a:pt x="2613008" y="6121895"/>
                  <a:pt x="2614632" y="6122327"/>
                  <a:pt x="2616295" y="6122327"/>
                </a:cubicBezTo>
                <a:cubicBezTo>
                  <a:pt x="2618613" y="6122327"/>
                  <a:pt x="2620654" y="6121572"/>
                  <a:pt x="2622415" y="6120062"/>
                </a:cubicBezTo>
                <a:cubicBezTo>
                  <a:pt x="2624078" y="6118733"/>
                  <a:pt x="2624909" y="6116762"/>
                  <a:pt x="2624909" y="6114149"/>
                </a:cubicBezTo>
                <a:cubicBezTo>
                  <a:pt x="2624909" y="6110984"/>
                  <a:pt x="2623300" y="6108432"/>
                  <a:pt x="2620082" y="6106493"/>
                </a:cubicBezTo>
                <a:cubicBezTo>
                  <a:pt x="2617845" y="6105153"/>
                  <a:pt x="2612974" y="6103360"/>
                  <a:pt x="2605467" y="6101115"/>
                </a:cubicBezTo>
                <a:cubicBezTo>
                  <a:pt x="2599214" y="6099239"/>
                  <a:pt x="2594113" y="6097742"/>
                  <a:pt x="2590166" y="6096623"/>
                </a:cubicBezTo>
                <a:cubicBezTo>
                  <a:pt x="2594009" y="6095512"/>
                  <a:pt x="2599110" y="6094011"/>
                  <a:pt x="2605467" y="6092120"/>
                </a:cubicBezTo>
                <a:cubicBezTo>
                  <a:pt x="2612922" y="6089890"/>
                  <a:pt x="2617834" y="6088103"/>
                  <a:pt x="2620205" y="6086758"/>
                </a:cubicBezTo>
                <a:cubicBezTo>
                  <a:pt x="2623341" y="6084806"/>
                  <a:pt x="2624909" y="6082240"/>
                  <a:pt x="2624909" y="6079059"/>
                </a:cubicBezTo>
                <a:cubicBezTo>
                  <a:pt x="2624909" y="6076824"/>
                  <a:pt x="2624186" y="6074946"/>
                  <a:pt x="2622740" y="6073426"/>
                </a:cubicBezTo>
                <a:cubicBezTo>
                  <a:pt x="2621117" y="6071729"/>
                  <a:pt x="2618969" y="6070881"/>
                  <a:pt x="2616295" y="6070881"/>
                </a:cubicBezTo>
                <a:cubicBezTo>
                  <a:pt x="2614666" y="6070881"/>
                  <a:pt x="2613112" y="6071284"/>
                  <a:pt x="2611632" y="6072091"/>
                </a:cubicBezTo>
                <a:cubicBezTo>
                  <a:pt x="2609191" y="6073568"/>
                  <a:pt x="2605217" y="6076916"/>
                  <a:pt x="2599707" y="6082135"/>
                </a:cubicBezTo>
                <a:cubicBezTo>
                  <a:pt x="2594447" y="6086928"/>
                  <a:pt x="2590891" y="6090570"/>
                  <a:pt x="2589039" y="6093061"/>
                </a:cubicBezTo>
                <a:cubicBezTo>
                  <a:pt x="2589413" y="6089629"/>
                  <a:pt x="2590404" y="6084523"/>
                  <a:pt x="2592013" y="6077740"/>
                </a:cubicBezTo>
                <a:cubicBezTo>
                  <a:pt x="2593843" y="6069715"/>
                  <a:pt x="2594758" y="6064610"/>
                  <a:pt x="2594758" y="6062424"/>
                </a:cubicBezTo>
                <a:cubicBezTo>
                  <a:pt x="2594758" y="6060199"/>
                  <a:pt x="2594136" y="6058302"/>
                  <a:pt x="2592893" y="6056731"/>
                </a:cubicBezTo>
                <a:cubicBezTo>
                  <a:pt x="2591057" y="6054496"/>
                  <a:pt x="2588807" y="6053379"/>
                  <a:pt x="2586143" y="6053379"/>
                </a:cubicBezTo>
                <a:close/>
                <a:moveTo>
                  <a:pt x="10830640" y="6050873"/>
                </a:moveTo>
                <a:cubicBezTo>
                  <a:pt x="10813569" y="6050873"/>
                  <a:pt x="10799146" y="6057541"/>
                  <a:pt x="10787371" y="6070879"/>
                </a:cubicBezTo>
                <a:cubicBezTo>
                  <a:pt x="10774721" y="6081701"/>
                  <a:pt x="10768397" y="6097698"/>
                  <a:pt x="10768397" y="6118872"/>
                </a:cubicBezTo>
                <a:cubicBezTo>
                  <a:pt x="10768397" y="6137343"/>
                  <a:pt x="10773493" y="6152834"/>
                  <a:pt x="10783686" y="6165345"/>
                </a:cubicBezTo>
                <a:cubicBezTo>
                  <a:pt x="10795408" y="6179812"/>
                  <a:pt x="10810944" y="6187046"/>
                  <a:pt x="10830293" y="6187046"/>
                </a:cubicBezTo>
                <a:cubicBezTo>
                  <a:pt x="10853458" y="6187046"/>
                  <a:pt x="10870886" y="6176245"/>
                  <a:pt x="10882578" y="6154644"/>
                </a:cubicBezTo>
                <a:cubicBezTo>
                  <a:pt x="10883210" y="6153694"/>
                  <a:pt x="10883526" y="6152816"/>
                  <a:pt x="10883526" y="6152011"/>
                </a:cubicBezTo>
                <a:cubicBezTo>
                  <a:pt x="10883526" y="6150675"/>
                  <a:pt x="10882716" y="6149601"/>
                  <a:pt x="10881096" y="6148791"/>
                </a:cubicBezTo>
                <a:cubicBezTo>
                  <a:pt x="10880261" y="6148374"/>
                  <a:pt x="10879500" y="6148164"/>
                  <a:pt x="10878812" y="6148164"/>
                </a:cubicBezTo>
                <a:cubicBezTo>
                  <a:pt x="10877516" y="6148164"/>
                  <a:pt x="10876557" y="6148685"/>
                  <a:pt x="10875935" y="6149725"/>
                </a:cubicBezTo>
                <a:cubicBezTo>
                  <a:pt x="10870913" y="6157760"/>
                  <a:pt x="10865369" y="6163725"/>
                  <a:pt x="10859304" y="6167622"/>
                </a:cubicBezTo>
                <a:cubicBezTo>
                  <a:pt x="10851529" y="6172677"/>
                  <a:pt x="10841974" y="6175204"/>
                  <a:pt x="10830640" y="6175204"/>
                </a:cubicBezTo>
                <a:cubicBezTo>
                  <a:pt x="10817838" y="6175204"/>
                  <a:pt x="10807115" y="6170437"/>
                  <a:pt x="10798472" y="6160902"/>
                </a:cubicBezTo>
                <a:cubicBezTo>
                  <a:pt x="10788635" y="6150052"/>
                  <a:pt x="10783716" y="6135932"/>
                  <a:pt x="10783716" y="6118542"/>
                </a:cubicBezTo>
                <a:cubicBezTo>
                  <a:pt x="10783716" y="6102250"/>
                  <a:pt x="10787576" y="6088757"/>
                  <a:pt x="10795296" y="6078066"/>
                </a:cubicBezTo>
                <a:cubicBezTo>
                  <a:pt x="10804075" y="6065946"/>
                  <a:pt x="10815625" y="6059886"/>
                  <a:pt x="10829947" y="6059886"/>
                </a:cubicBezTo>
                <a:cubicBezTo>
                  <a:pt x="10840234" y="6059886"/>
                  <a:pt x="10848462" y="6062142"/>
                  <a:pt x="10854629" y="6066654"/>
                </a:cubicBezTo>
                <a:cubicBezTo>
                  <a:pt x="10860589" y="6070956"/>
                  <a:pt x="10865317" y="6077589"/>
                  <a:pt x="10868813" y="6086556"/>
                </a:cubicBezTo>
                <a:cubicBezTo>
                  <a:pt x="10869545" y="6088863"/>
                  <a:pt x="10870712" y="6090016"/>
                  <a:pt x="10872313" y="6090016"/>
                </a:cubicBezTo>
                <a:cubicBezTo>
                  <a:pt x="10872796" y="6090016"/>
                  <a:pt x="10873243" y="6089983"/>
                  <a:pt x="10873653" y="6089915"/>
                </a:cubicBezTo>
                <a:cubicBezTo>
                  <a:pt x="10875614" y="6089338"/>
                  <a:pt x="10876595" y="6088205"/>
                  <a:pt x="10876595" y="6086517"/>
                </a:cubicBezTo>
                <a:cubicBezTo>
                  <a:pt x="10876595" y="6086219"/>
                  <a:pt x="10876544" y="6085763"/>
                  <a:pt x="10876443" y="6085151"/>
                </a:cubicBezTo>
                <a:cubicBezTo>
                  <a:pt x="10875074" y="6072537"/>
                  <a:pt x="10874081" y="6062584"/>
                  <a:pt x="10873463" y="6055291"/>
                </a:cubicBezTo>
                <a:cubicBezTo>
                  <a:pt x="10870379" y="6055586"/>
                  <a:pt x="10868003" y="6055733"/>
                  <a:pt x="10866336" y="6055733"/>
                </a:cubicBezTo>
                <a:cubicBezTo>
                  <a:pt x="10863015" y="6055733"/>
                  <a:pt x="10858135" y="6054912"/>
                  <a:pt x="10851695" y="6053271"/>
                </a:cubicBezTo>
                <a:cubicBezTo>
                  <a:pt x="10845369" y="6051672"/>
                  <a:pt x="10838351" y="6050873"/>
                  <a:pt x="10830640" y="6050873"/>
                </a:cubicBezTo>
                <a:close/>
                <a:moveTo>
                  <a:pt x="9707547" y="6050873"/>
                </a:moveTo>
                <a:cubicBezTo>
                  <a:pt x="9690476" y="6050873"/>
                  <a:pt x="9676053" y="6057541"/>
                  <a:pt x="9664278" y="6070879"/>
                </a:cubicBezTo>
                <a:cubicBezTo>
                  <a:pt x="9651628" y="6081701"/>
                  <a:pt x="9645304" y="6097698"/>
                  <a:pt x="9645304" y="6118872"/>
                </a:cubicBezTo>
                <a:cubicBezTo>
                  <a:pt x="9645304" y="6137343"/>
                  <a:pt x="9650400" y="6152834"/>
                  <a:pt x="9660593" y="6165345"/>
                </a:cubicBezTo>
                <a:cubicBezTo>
                  <a:pt x="9672315" y="6179812"/>
                  <a:pt x="9687851" y="6187046"/>
                  <a:pt x="9707200" y="6187046"/>
                </a:cubicBezTo>
                <a:cubicBezTo>
                  <a:pt x="9730365" y="6187046"/>
                  <a:pt x="9747793" y="6176245"/>
                  <a:pt x="9759485" y="6154644"/>
                </a:cubicBezTo>
                <a:cubicBezTo>
                  <a:pt x="9760117" y="6153694"/>
                  <a:pt x="9760433" y="6152816"/>
                  <a:pt x="9760433" y="6152011"/>
                </a:cubicBezTo>
                <a:cubicBezTo>
                  <a:pt x="9760433" y="6150675"/>
                  <a:pt x="9759623" y="6149601"/>
                  <a:pt x="9758003" y="6148791"/>
                </a:cubicBezTo>
                <a:cubicBezTo>
                  <a:pt x="9757168" y="6148374"/>
                  <a:pt x="9756407" y="6148164"/>
                  <a:pt x="9755719" y="6148164"/>
                </a:cubicBezTo>
                <a:cubicBezTo>
                  <a:pt x="9754423" y="6148164"/>
                  <a:pt x="9753464" y="6148685"/>
                  <a:pt x="9752842" y="6149725"/>
                </a:cubicBezTo>
                <a:cubicBezTo>
                  <a:pt x="9747820" y="6157760"/>
                  <a:pt x="9742276" y="6163725"/>
                  <a:pt x="9736211" y="6167622"/>
                </a:cubicBezTo>
                <a:cubicBezTo>
                  <a:pt x="9728436" y="6172677"/>
                  <a:pt x="9718881" y="6175204"/>
                  <a:pt x="9707547" y="6175204"/>
                </a:cubicBezTo>
                <a:cubicBezTo>
                  <a:pt x="9694745" y="6175204"/>
                  <a:pt x="9684022" y="6170437"/>
                  <a:pt x="9675379" y="6160902"/>
                </a:cubicBezTo>
                <a:cubicBezTo>
                  <a:pt x="9665542" y="6150052"/>
                  <a:pt x="9660623" y="6135932"/>
                  <a:pt x="9660623" y="6118542"/>
                </a:cubicBezTo>
                <a:cubicBezTo>
                  <a:pt x="9660623" y="6102250"/>
                  <a:pt x="9664483" y="6088757"/>
                  <a:pt x="9672203" y="6078066"/>
                </a:cubicBezTo>
                <a:cubicBezTo>
                  <a:pt x="9680982" y="6065946"/>
                  <a:pt x="9692532" y="6059886"/>
                  <a:pt x="9706854" y="6059886"/>
                </a:cubicBezTo>
                <a:cubicBezTo>
                  <a:pt x="9717141" y="6059886"/>
                  <a:pt x="9725369" y="6062142"/>
                  <a:pt x="9731536" y="6066654"/>
                </a:cubicBezTo>
                <a:cubicBezTo>
                  <a:pt x="9737496" y="6070956"/>
                  <a:pt x="9742224" y="6077589"/>
                  <a:pt x="9745720" y="6086556"/>
                </a:cubicBezTo>
                <a:cubicBezTo>
                  <a:pt x="9746452" y="6088863"/>
                  <a:pt x="9747619" y="6090016"/>
                  <a:pt x="9749220" y="6090016"/>
                </a:cubicBezTo>
                <a:cubicBezTo>
                  <a:pt x="9749703" y="6090016"/>
                  <a:pt x="9750150" y="6089983"/>
                  <a:pt x="9750560" y="6089915"/>
                </a:cubicBezTo>
                <a:cubicBezTo>
                  <a:pt x="9752521" y="6089338"/>
                  <a:pt x="9753502" y="6088205"/>
                  <a:pt x="9753502" y="6086517"/>
                </a:cubicBezTo>
                <a:cubicBezTo>
                  <a:pt x="9753502" y="6086219"/>
                  <a:pt x="9753451" y="6085763"/>
                  <a:pt x="9753350" y="6085151"/>
                </a:cubicBezTo>
                <a:cubicBezTo>
                  <a:pt x="9751981" y="6072537"/>
                  <a:pt x="9750988" y="6062584"/>
                  <a:pt x="9750370" y="6055291"/>
                </a:cubicBezTo>
                <a:cubicBezTo>
                  <a:pt x="9747286" y="6055586"/>
                  <a:pt x="9744910" y="6055733"/>
                  <a:pt x="9743243" y="6055733"/>
                </a:cubicBezTo>
                <a:cubicBezTo>
                  <a:pt x="9739922" y="6055733"/>
                  <a:pt x="9735041" y="6054912"/>
                  <a:pt x="9728602" y="6053271"/>
                </a:cubicBezTo>
                <a:cubicBezTo>
                  <a:pt x="9722276" y="6051672"/>
                  <a:pt x="9715258" y="6050873"/>
                  <a:pt x="9707547" y="6050873"/>
                </a:cubicBezTo>
                <a:close/>
                <a:moveTo>
                  <a:pt x="8086929" y="6050873"/>
                </a:moveTo>
                <a:cubicBezTo>
                  <a:pt x="8069858" y="6050873"/>
                  <a:pt x="8055435" y="6057541"/>
                  <a:pt x="8043660" y="6070879"/>
                </a:cubicBezTo>
                <a:cubicBezTo>
                  <a:pt x="8031011" y="6081701"/>
                  <a:pt x="8024686" y="6097698"/>
                  <a:pt x="8024686" y="6118872"/>
                </a:cubicBezTo>
                <a:cubicBezTo>
                  <a:pt x="8024686" y="6137343"/>
                  <a:pt x="8029782" y="6152834"/>
                  <a:pt x="8039975" y="6165345"/>
                </a:cubicBezTo>
                <a:cubicBezTo>
                  <a:pt x="8051697" y="6179812"/>
                  <a:pt x="8067233" y="6187046"/>
                  <a:pt x="8086583" y="6187046"/>
                </a:cubicBezTo>
                <a:cubicBezTo>
                  <a:pt x="8109748" y="6187046"/>
                  <a:pt x="8127176" y="6176245"/>
                  <a:pt x="8138867" y="6154644"/>
                </a:cubicBezTo>
                <a:cubicBezTo>
                  <a:pt x="8139499" y="6153694"/>
                  <a:pt x="8139815" y="6152816"/>
                  <a:pt x="8139815" y="6152011"/>
                </a:cubicBezTo>
                <a:cubicBezTo>
                  <a:pt x="8139815" y="6150675"/>
                  <a:pt x="8139005" y="6149601"/>
                  <a:pt x="8137385" y="6148791"/>
                </a:cubicBezTo>
                <a:cubicBezTo>
                  <a:pt x="8136550" y="6148374"/>
                  <a:pt x="8135789" y="6148164"/>
                  <a:pt x="8135102" y="6148164"/>
                </a:cubicBezTo>
                <a:cubicBezTo>
                  <a:pt x="8133806" y="6148164"/>
                  <a:pt x="8132846" y="6148685"/>
                  <a:pt x="8132224" y="6149725"/>
                </a:cubicBezTo>
                <a:cubicBezTo>
                  <a:pt x="8127202" y="6157760"/>
                  <a:pt x="8121658" y="6163725"/>
                  <a:pt x="8115593" y="6167622"/>
                </a:cubicBezTo>
                <a:cubicBezTo>
                  <a:pt x="8107818" y="6172677"/>
                  <a:pt x="8098263" y="6175204"/>
                  <a:pt x="8086929" y="6175204"/>
                </a:cubicBezTo>
                <a:cubicBezTo>
                  <a:pt x="8074127" y="6175204"/>
                  <a:pt x="8063404" y="6170437"/>
                  <a:pt x="8054761" y="6160902"/>
                </a:cubicBezTo>
                <a:cubicBezTo>
                  <a:pt x="8044924" y="6150052"/>
                  <a:pt x="8040005" y="6135932"/>
                  <a:pt x="8040005" y="6118542"/>
                </a:cubicBezTo>
                <a:cubicBezTo>
                  <a:pt x="8040005" y="6102250"/>
                  <a:pt x="8043865" y="6088757"/>
                  <a:pt x="8051585" y="6078066"/>
                </a:cubicBezTo>
                <a:cubicBezTo>
                  <a:pt x="8060364" y="6065946"/>
                  <a:pt x="8071914" y="6059886"/>
                  <a:pt x="8086236" y="6059886"/>
                </a:cubicBezTo>
                <a:cubicBezTo>
                  <a:pt x="8096523" y="6059886"/>
                  <a:pt x="8104751" y="6062142"/>
                  <a:pt x="8110918" y="6066654"/>
                </a:cubicBezTo>
                <a:cubicBezTo>
                  <a:pt x="8116878" y="6070956"/>
                  <a:pt x="8121606" y="6077589"/>
                  <a:pt x="8125102" y="6086556"/>
                </a:cubicBezTo>
                <a:cubicBezTo>
                  <a:pt x="8125834" y="6088863"/>
                  <a:pt x="8127001" y="6090016"/>
                  <a:pt x="8128602" y="6090016"/>
                </a:cubicBezTo>
                <a:cubicBezTo>
                  <a:pt x="8129086" y="6090016"/>
                  <a:pt x="8129532" y="6089983"/>
                  <a:pt x="8129942" y="6089915"/>
                </a:cubicBezTo>
                <a:cubicBezTo>
                  <a:pt x="8131903" y="6089338"/>
                  <a:pt x="8132884" y="6088205"/>
                  <a:pt x="8132884" y="6086517"/>
                </a:cubicBezTo>
                <a:cubicBezTo>
                  <a:pt x="8132884" y="6086219"/>
                  <a:pt x="8132833" y="6085763"/>
                  <a:pt x="8132732" y="6085151"/>
                </a:cubicBezTo>
                <a:cubicBezTo>
                  <a:pt x="8131363" y="6072537"/>
                  <a:pt x="8130370" y="6062584"/>
                  <a:pt x="8129753" y="6055291"/>
                </a:cubicBezTo>
                <a:cubicBezTo>
                  <a:pt x="8126668" y="6055586"/>
                  <a:pt x="8124292" y="6055733"/>
                  <a:pt x="8122625" y="6055733"/>
                </a:cubicBezTo>
                <a:cubicBezTo>
                  <a:pt x="8119304" y="6055733"/>
                  <a:pt x="8114424" y="6054912"/>
                  <a:pt x="8107984" y="6053271"/>
                </a:cubicBezTo>
                <a:cubicBezTo>
                  <a:pt x="8101658" y="6051672"/>
                  <a:pt x="8094640" y="6050873"/>
                  <a:pt x="8086929" y="6050873"/>
                </a:cubicBezTo>
                <a:close/>
                <a:moveTo>
                  <a:pt x="4811782" y="6050873"/>
                </a:moveTo>
                <a:cubicBezTo>
                  <a:pt x="4794711" y="6050873"/>
                  <a:pt x="4780287" y="6057541"/>
                  <a:pt x="4768512" y="6070879"/>
                </a:cubicBezTo>
                <a:cubicBezTo>
                  <a:pt x="4755864" y="6081701"/>
                  <a:pt x="4749539" y="6097698"/>
                  <a:pt x="4749539" y="6118872"/>
                </a:cubicBezTo>
                <a:cubicBezTo>
                  <a:pt x="4749539" y="6137343"/>
                  <a:pt x="4754636" y="6152834"/>
                  <a:pt x="4764827" y="6165345"/>
                </a:cubicBezTo>
                <a:cubicBezTo>
                  <a:pt x="4776550" y="6179812"/>
                  <a:pt x="4792086" y="6187046"/>
                  <a:pt x="4811436" y="6187046"/>
                </a:cubicBezTo>
                <a:cubicBezTo>
                  <a:pt x="4834600" y="6187046"/>
                  <a:pt x="4852028" y="6176245"/>
                  <a:pt x="4863719" y="6154644"/>
                </a:cubicBezTo>
                <a:cubicBezTo>
                  <a:pt x="4864352" y="6153694"/>
                  <a:pt x="4864668" y="6152816"/>
                  <a:pt x="4864668" y="6152011"/>
                </a:cubicBezTo>
                <a:cubicBezTo>
                  <a:pt x="4864668" y="6150675"/>
                  <a:pt x="4863857" y="6149601"/>
                  <a:pt x="4862237" y="6148791"/>
                </a:cubicBezTo>
                <a:cubicBezTo>
                  <a:pt x="4861403" y="6148374"/>
                  <a:pt x="4860642" y="6148164"/>
                  <a:pt x="4859954" y="6148164"/>
                </a:cubicBezTo>
                <a:cubicBezTo>
                  <a:pt x="4858658" y="6148164"/>
                  <a:pt x="4857698" y="6148685"/>
                  <a:pt x="4857077" y="6149725"/>
                </a:cubicBezTo>
                <a:cubicBezTo>
                  <a:pt x="4852054" y="6157760"/>
                  <a:pt x="4846511" y="6163725"/>
                  <a:pt x="4840446" y="6167622"/>
                </a:cubicBezTo>
                <a:cubicBezTo>
                  <a:pt x="4832671" y="6172677"/>
                  <a:pt x="4823116" y="6175204"/>
                  <a:pt x="4811782" y="6175204"/>
                </a:cubicBezTo>
                <a:cubicBezTo>
                  <a:pt x="4798980" y="6175204"/>
                  <a:pt x="4788257" y="6170437"/>
                  <a:pt x="4779614" y="6160902"/>
                </a:cubicBezTo>
                <a:cubicBezTo>
                  <a:pt x="4769777" y="6150052"/>
                  <a:pt x="4764858" y="6135932"/>
                  <a:pt x="4764858" y="6118542"/>
                </a:cubicBezTo>
                <a:cubicBezTo>
                  <a:pt x="4764858" y="6102250"/>
                  <a:pt x="4768718" y="6088757"/>
                  <a:pt x="4776439" y="6078066"/>
                </a:cubicBezTo>
                <a:cubicBezTo>
                  <a:pt x="4785217" y="6065946"/>
                  <a:pt x="4796767" y="6059886"/>
                  <a:pt x="4811089" y="6059886"/>
                </a:cubicBezTo>
                <a:cubicBezTo>
                  <a:pt x="4821376" y="6059886"/>
                  <a:pt x="4829604" y="6062142"/>
                  <a:pt x="4835771" y="6066654"/>
                </a:cubicBezTo>
                <a:cubicBezTo>
                  <a:pt x="4841731" y="6070956"/>
                  <a:pt x="4846459" y="6077589"/>
                  <a:pt x="4849954" y="6086556"/>
                </a:cubicBezTo>
                <a:cubicBezTo>
                  <a:pt x="4850686" y="6088863"/>
                  <a:pt x="4851853" y="6090016"/>
                  <a:pt x="4853454" y="6090016"/>
                </a:cubicBezTo>
                <a:cubicBezTo>
                  <a:pt x="4853939" y="6090016"/>
                  <a:pt x="4854385" y="6089983"/>
                  <a:pt x="4854794" y="6089915"/>
                </a:cubicBezTo>
                <a:cubicBezTo>
                  <a:pt x="4856755" y="6089338"/>
                  <a:pt x="4857736" y="6088205"/>
                  <a:pt x="4857736" y="6086517"/>
                </a:cubicBezTo>
                <a:cubicBezTo>
                  <a:pt x="4857736" y="6086219"/>
                  <a:pt x="4857686" y="6085763"/>
                  <a:pt x="4857585" y="6085151"/>
                </a:cubicBezTo>
                <a:cubicBezTo>
                  <a:pt x="4856216" y="6072537"/>
                  <a:pt x="4855223" y="6062584"/>
                  <a:pt x="4854606" y="6055291"/>
                </a:cubicBezTo>
                <a:cubicBezTo>
                  <a:pt x="4851520" y="6055586"/>
                  <a:pt x="4849145" y="6055733"/>
                  <a:pt x="4847477" y="6055733"/>
                </a:cubicBezTo>
                <a:cubicBezTo>
                  <a:pt x="4844157" y="6055733"/>
                  <a:pt x="4839276" y="6054912"/>
                  <a:pt x="4832836" y="6053271"/>
                </a:cubicBezTo>
                <a:cubicBezTo>
                  <a:pt x="4826512" y="6051672"/>
                  <a:pt x="4819493" y="6050873"/>
                  <a:pt x="4811782" y="6050873"/>
                </a:cubicBezTo>
                <a:close/>
                <a:moveTo>
                  <a:pt x="3688690" y="6050873"/>
                </a:moveTo>
                <a:cubicBezTo>
                  <a:pt x="3671619" y="6050873"/>
                  <a:pt x="3657196" y="6057541"/>
                  <a:pt x="3645422" y="6070879"/>
                </a:cubicBezTo>
                <a:cubicBezTo>
                  <a:pt x="3632771" y="6081701"/>
                  <a:pt x="3626448" y="6097698"/>
                  <a:pt x="3626448" y="6118872"/>
                </a:cubicBezTo>
                <a:cubicBezTo>
                  <a:pt x="3626448" y="6137343"/>
                  <a:pt x="3631543" y="6152834"/>
                  <a:pt x="3641736" y="6165345"/>
                </a:cubicBezTo>
                <a:cubicBezTo>
                  <a:pt x="3653459" y="6179812"/>
                  <a:pt x="3668995" y="6187046"/>
                  <a:pt x="3688343" y="6187046"/>
                </a:cubicBezTo>
                <a:cubicBezTo>
                  <a:pt x="3711508" y="6187046"/>
                  <a:pt x="3728937" y="6176245"/>
                  <a:pt x="3740627" y="6154644"/>
                </a:cubicBezTo>
                <a:cubicBezTo>
                  <a:pt x="3741260" y="6153694"/>
                  <a:pt x="3741576" y="6152816"/>
                  <a:pt x="3741576" y="6152011"/>
                </a:cubicBezTo>
                <a:cubicBezTo>
                  <a:pt x="3741576" y="6150675"/>
                  <a:pt x="3740767" y="6149601"/>
                  <a:pt x="3739147" y="6148791"/>
                </a:cubicBezTo>
                <a:cubicBezTo>
                  <a:pt x="3738311" y="6148374"/>
                  <a:pt x="3737551" y="6148164"/>
                  <a:pt x="3736863" y="6148164"/>
                </a:cubicBezTo>
                <a:cubicBezTo>
                  <a:pt x="3735566" y="6148164"/>
                  <a:pt x="3734607" y="6148685"/>
                  <a:pt x="3733985" y="6149725"/>
                </a:cubicBezTo>
                <a:cubicBezTo>
                  <a:pt x="3728963" y="6157760"/>
                  <a:pt x="3723419" y="6163725"/>
                  <a:pt x="3717354" y="6167622"/>
                </a:cubicBezTo>
                <a:cubicBezTo>
                  <a:pt x="3709579" y="6172677"/>
                  <a:pt x="3700025" y="6175204"/>
                  <a:pt x="3688690" y="6175204"/>
                </a:cubicBezTo>
                <a:cubicBezTo>
                  <a:pt x="3675889" y="6175204"/>
                  <a:pt x="3665166" y="6170437"/>
                  <a:pt x="3656523" y="6160902"/>
                </a:cubicBezTo>
                <a:cubicBezTo>
                  <a:pt x="3646685" y="6150052"/>
                  <a:pt x="3641767" y="6135932"/>
                  <a:pt x="3641767" y="6118542"/>
                </a:cubicBezTo>
                <a:cubicBezTo>
                  <a:pt x="3641767" y="6102250"/>
                  <a:pt x="3645627" y="6088757"/>
                  <a:pt x="3653346" y="6078066"/>
                </a:cubicBezTo>
                <a:cubicBezTo>
                  <a:pt x="3662125" y="6065946"/>
                  <a:pt x="3673675" y="6059886"/>
                  <a:pt x="3687998" y="6059886"/>
                </a:cubicBezTo>
                <a:cubicBezTo>
                  <a:pt x="3698285" y="6059886"/>
                  <a:pt x="3706512" y="6062142"/>
                  <a:pt x="3712680" y="6066654"/>
                </a:cubicBezTo>
                <a:cubicBezTo>
                  <a:pt x="3718639" y="6070956"/>
                  <a:pt x="3723368" y="6077589"/>
                  <a:pt x="3726863" y="6086556"/>
                </a:cubicBezTo>
                <a:cubicBezTo>
                  <a:pt x="3727596" y="6088863"/>
                  <a:pt x="3728761" y="6090016"/>
                  <a:pt x="3730364" y="6090016"/>
                </a:cubicBezTo>
                <a:cubicBezTo>
                  <a:pt x="3730847" y="6090016"/>
                  <a:pt x="3731293" y="6089983"/>
                  <a:pt x="3731703" y="6089915"/>
                </a:cubicBezTo>
                <a:cubicBezTo>
                  <a:pt x="3733664" y="6089338"/>
                  <a:pt x="3734644" y="6088205"/>
                  <a:pt x="3734644" y="6086517"/>
                </a:cubicBezTo>
                <a:cubicBezTo>
                  <a:pt x="3734644" y="6086219"/>
                  <a:pt x="3734594" y="6085763"/>
                  <a:pt x="3734494" y="6085151"/>
                </a:cubicBezTo>
                <a:cubicBezTo>
                  <a:pt x="3733124" y="6072537"/>
                  <a:pt x="3732132" y="6062584"/>
                  <a:pt x="3731514" y="6055291"/>
                </a:cubicBezTo>
                <a:cubicBezTo>
                  <a:pt x="3728428" y="6055586"/>
                  <a:pt x="3726054" y="6055733"/>
                  <a:pt x="3724386" y="6055733"/>
                </a:cubicBezTo>
                <a:cubicBezTo>
                  <a:pt x="3721066" y="6055733"/>
                  <a:pt x="3716185" y="6054912"/>
                  <a:pt x="3709744" y="6053271"/>
                </a:cubicBezTo>
                <a:cubicBezTo>
                  <a:pt x="3703419" y="6051672"/>
                  <a:pt x="3696402" y="6050873"/>
                  <a:pt x="3688690" y="6050873"/>
                </a:cubicBezTo>
                <a:close/>
                <a:moveTo>
                  <a:pt x="2068073" y="6050873"/>
                </a:moveTo>
                <a:cubicBezTo>
                  <a:pt x="2051001" y="6050873"/>
                  <a:pt x="2036578" y="6057541"/>
                  <a:pt x="2024803" y="6070879"/>
                </a:cubicBezTo>
                <a:cubicBezTo>
                  <a:pt x="2012154" y="6081701"/>
                  <a:pt x="2005829" y="6097698"/>
                  <a:pt x="2005829" y="6118872"/>
                </a:cubicBezTo>
                <a:cubicBezTo>
                  <a:pt x="2005829" y="6137343"/>
                  <a:pt x="2010926" y="6152834"/>
                  <a:pt x="2021118" y="6165345"/>
                </a:cubicBezTo>
                <a:cubicBezTo>
                  <a:pt x="2032841" y="6179812"/>
                  <a:pt x="2048376" y="6187046"/>
                  <a:pt x="2067726" y="6187046"/>
                </a:cubicBezTo>
                <a:cubicBezTo>
                  <a:pt x="2090891" y="6187046"/>
                  <a:pt x="2108320" y="6176245"/>
                  <a:pt x="2120011" y="6154644"/>
                </a:cubicBezTo>
                <a:cubicBezTo>
                  <a:pt x="2120643" y="6153694"/>
                  <a:pt x="2120960" y="6152816"/>
                  <a:pt x="2120960" y="6152011"/>
                </a:cubicBezTo>
                <a:cubicBezTo>
                  <a:pt x="2120960" y="6150675"/>
                  <a:pt x="2120150" y="6149601"/>
                  <a:pt x="2118530" y="6148791"/>
                </a:cubicBezTo>
                <a:cubicBezTo>
                  <a:pt x="2117695" y="6148374"/>
                  <a:pt x="2116934" y="6148164"/>
                  <a:pt x="2116246" y="6148164"/>
                </a:cubicBezTo>
                <a:cubicBezTo>
                  <a:pt x="2114950" y="6148164"/>
                  <a:pt x="2113991" y="6148685"/>
                  <a:pt x="2113369" y="6149725"/>
                </a:cubicBezTo>
                <a:cubicBezTo>
                  <a:pt x="2108346" y="6157760"/>
                  <a:pt x="2102803" y="6163725"/>
                  <a:pt x="2096736" y="6167622"/>
                </a:cubicBezTo>
                <a:cubicBezTo>
                  <a:pt x="2088961" y="6172677"/>
                  <a:pt x="2079406" y="6175204"/>
                  <a:pt x="2068073" y="6175204"/>
                </a:cubicBezTo>
                <a:cubicBezTo>
                  <a:pt x="2055270" y="6175204"/>
                  <a:pt x="2044548" y="6170437"/>
                  <a:pt x="2035904" y="6160902"/>
                </a:cubicBezTo>
                <a:cubicBezTo>
                  <a:pt x="2026067" y="6150052"/>
                  <a:pt x="2021149" y="6135932"/>
                  <a:pt x="2021149" y="6118542"/>
                </a:cubicBezTo>
                <a:cubicBezTo>
                  <a:pt x="2021149" y="6102250"/>
                  <a:pt x="2025008" y="6088757"/>
                  <a:pt x="2032729" y="6078066"/>
                </a:cubicBezTo>
                <a:cubicBezTo>
                  <a:pt x="2041507" y="6065946"/>
                  <a:pt x="2053058" y="6059886"/>
                  <a:pt x="2067380" y="6059886"/>
                </a:cubicBezTo>
                <a:cubicBezTo>
                  <a:pt x="2077667" y="6059886"/>
                  <a:pt x="2085894" y="6062142"/>
                  <a:pt x="2092061" y="6066654"/>
                </a:cubicBezTo>
                <a:cubicBezTo>
                  <a:pt x="2098023" y="6070956"/>
                  <a:pt x="2102751" y="6077589"/>
                  <a:pt x="2106246" y="6086556"/>
                </a:cubicBezTo>
                <a:cubicBezTo>
                  <a:pt x="2106978" y="6088863"/>
                  <a:pt x="2108145" y="6090016"/>
                  <a:pt x="2109746" y="6090016"/>
                </a:cubicBezTo>
                <a:cubicBezTo>
                  <a:pt x="2110230" y="6090016"/>
                  <a:pt x="2110677" y="6089983"/>
                  <a:pt x="2111086" y="6089915"/>
                </a:cubicBezTo>
                <a:cubicBezTo>
                  <a:pt x="2113047" y="6089338"/>
                  <a:pt x="2114028" y="6088205"/>
                  <a:pt x="2114028" y="6086517"/>
                </a:cubicBezTo>
                <a:cubicBezTo>
                  <a:pt x="2114028" y="6086219"/>
                  <a:pt x="2113978" y="6085763"/>
                  <a:pt x="2113876" y="6085151"/>
                </a:cubicBezTo>
                <a:cubicBezTo>
                  <a:pt x="2112508" y="6072537"/>
                  <a:pt x="2111515" y="6062584"/>
                  <a:pt x="2110896" y="6055291"/>
                </a:cubicBezTo>
                <a:cubicBezTo>
                  <a:pt x="2107812" y="6055586"/>
                  <a:pt x="2105436" y="6055733"/>
                  <a:pt x="2103770" y="6055733"/>
                </a:cubicBezTo>
                <a:cubicBezTo>
                  <a:pt x="2100449" y="6055733"/>
                  <a:pt x="2095567" y="6054912"/>
                  <a:pt x="2089127" y="6053271"/>
                </a:cubicBezTo>
                <a:cubicBezTo>
                  <a:pt x="2082802" y="6051672"/>
                  <a:pt x="2075784" y="6050873"/>
                  <a:pt x="2068073" y="6050873"/>
                </a:cubicBezTo>
                <a:close/>
                <a:moveTo>
                  <a:pt x="6108246" y="6049278"/>
                </a:moveTo>
                <a:lnTo>
                  <a:pt x="6021212" y="6191284"/>
                </a:lnTo>
                <a:lnTo>
                  <a:pt x="6028032" y="6195020"/>
                </a:lnTo>
                <a:lnTo>
                  <a:pt x="6115116" y="6053056"/>
                </a:lnTo>
                <a:close/>
                <a:moveTo>
                  <a:pt x="10736807" y="6047515"/>
                </a:moveTo>
                <a:cubicBezTo>
                  <a:pt x="10730992" y="6047515"/>
                  <a:pt x="10725918" y="6049463"/>
                  <a:pt x="10721584" y="6053361"/>
                </a:cubicBezTo>
                <a:cubicBezTo>
                  <a:pt x="10716577" y="6057808"/>
                  <a:pt x="10714073" y="6063385"/>
                  <a:pt x="10714073" y="6070092"/>
                </a:cubicBezTo>
                <a:cubicBezTo>
                  <a:pt x="10714073" y="6075954"/>
                  <a:pt x="10716011" y="6081013"/>
                  <a:pt x="10719886" y="6085268"/>
                </a:cubicBezTo>
                <a:cubicBezTo>
                  <a:pt x="10724380" y="6090203"/>
                  <a:pt x="10730020" y="6092670"/>
                  <a:pt x="10736807" y="6092670"/>
                </a:cubicBezTo>
                <a:cubicBezTo>
                  <a:pt x="10742629" y="6092670"/>
                  <a:pt x="10747869" y="6090133"/>
                  <a:pt x="10752525" y="6085059"/>
                </a:cubicBezTo>
                <a:cubicBezTo>
                  <a:pt x="10757089" y="6081769"/>
                  <a:pt x="10759371" y="6076780"/>
                  <a:pt x="10759371" y="6070092"/>
                </a:cubicBezTo>
                <a:cubicBezTo>
                  <a:pt x="10759371" y="6064310"/>
                  <a:pt x="10757445" y="6059270"/>
                  <a:pt x="10753593" y="6054972"/>
                </a:cubicBezTo>
                <a:cubicBezTo>
                  <a:pt x="10749128" y="6050000"/>
                  <a:pt x="10743533" y="6047515"/>
                  <a:pt x="10736807" y="6047515"/>
                </a:cubicBezTo>
                <a:close/>
                <a:moveTo>
                  <a:pt x="9613714" y="6047515"/>
                </a:moveTo>
                <a:cubicBezTo>
                  <a:pt x="9607899" y="6047515"/>
                  <a:pt x="9602825" y="6049463"/>
                  <a:pt x="9598491" y="6053361"/>
                </a:cubicBezTo>
                <a:cubicBezTo>
                  <a:pt x="9593484" y="6057808"/>
                  <a:pt x="9590980" y="6063385"/>
                  <a:pt x="9590980" y="6070092"/>
                </a:cubicBezTo>
                <a:cubicBezTo>
                  <a:pt x="9590980" y="6075954"/>
                  <a:pt x="9592918" y="6081013"/>
                  <a:pt x="9596793" y="6085268"/>
                </a:cubicBezTo>
                <a:cubicBezTo>
                  <a:pt x="9601287" y="6090203"/>
                  <a:pt x="9606927" y="6092670"/>
                  <a:pt x="9613714" y="6092670"/>
                </a:cubicBezTo>
                <a:cubicBezTo>
                  <a:pt x="9619536" y="6092670"/>
                  <a:pt x="9624776" y="6090133"/>
                  <a:pt x="9629432" y="6085059"/>
                </a:cubicBezTo>
                <a:cubicBezTo>
                  <a:pt x="9633996" y="6081769"/>
                  <a:pt x="9636278" y="6076780"/>
                  <a:pt x="9636278" y="6070092"/>
                </a:cubicBezTo>
                <a:cubicBezTo>
                  <a:pt x="9636278" y="6064310"/>
                  <a:pt x="9634352" y="6059270"/>
                  <a:pt x="9630500" y="6054972"/>
                </a:cubicBezTo>
                <a:cubicBezTo>
                  <a:pt x="9626035" y="6050000"/>
                  <a:pt x="9620440" y="6047515"/>
                  <a:pt x="9613714" y="6047515"/>
                </a:cubicBezTo>
                <a:close/>
                <a:moveTo>
                  <a:pt x="7993096" y="6047515"/>
                </a:moveTo>
                <a:cubicBezTo>
                  <a:pt x="7987282" y="6047515"/>
                  <a:pt x="7982207" y="6049463"/>
                  <a:pt x="7977874" y="6053361"/>
                </a:cubicBezTo>
                <a:cubicBezTo>
                  <a:pt x="7972866" y="6057808"/>
                  <a:pt x="7970363" y="6063385"/>
                  <a:pt x="7970363" y="6070092"/>
                </a:cubicBezTo>
                <a:cubicBezTo>
                  <a:pt x="7970363" y="6075954"/>
                  <a:pt x="7972300" y="6081013"/>
                  <a:pt x="7976175" y="6085268"/>
                </a:cubicBezTo>
                <a:cubicBezTo>
                  <a:pt x="7980669" y="6090203"/>
                  <a:pt x="7986310" y="6092670"/>
                  <a:pt x="7993096" y="6092670"/>
                </a:cubicBezTo>
                <a:cubicBezTo>
                  <a:pt x="7998918" y="6092670"/>
                  <a:pt x="8004158" y="6090133"/>
                  <a:pt x="8008814" y="6085059"/>
                </a:cubicBezTo>
                <a:cubicBezTo>
                  <a:pt x="8013378" y="6081769"/>
                  <a:pt x="8015660" y="6076780"/>
                  <a:pt x="8015660" y="6070092"/>
                </a:cubicBezTo>
                <a:cubicBezTo>
                  <a:pt x="8015660" y="6064310"/>
                  <a:pt x="8013734" y="6059270"/>
                  <a:pt x="8009882" y="6054972"/>
                </a:cubicBezTo>
                <a:cubicBezTo>
                  <a:pt x="8005417" y="6050000"/>
                  <a:pt x="7999822" y="6047515"/>
                  <a:pt x="7993096" y="6047515"/>
                </a:cubicBezTo>
                <a:close/>
                <a:moveTo>
                  <a:pt x="4717949" y="6047515"/>
                </a:moveTo>
                <a:cubicBezTo>
                  <a:pt x="4712134" y="6047515"/>
                  <a:pt x="4707059" y="6049463"/>
                  <a:pt x="4702727" y="6053361"/>
                </a:cubicBezTo>
                <a:cubicBezTo>
                  <a:pt x="4697718" y="6057808"/>
                  <a:pt x="4695216" y="6063385"/>
                  <a:pt x="4695216" y="6070092"/>
                </a:cubicBezTo>
                <a:cubicBezTo>
                  <a:pt x="4695216" y="6075954"/>
                  <a:pt x="4697153" y="6081013"/>
                  <a:pt x="4701029" y="6085268"/>
                </a:cubicBezTo>
                <a:cubicBezTo>
                  <a:pt x="4705522" y="6090203"/>
                  <a:pt x="4711162" y="6092670"/>
                  <a:pt x="4717949" y="6092670"/>
                </a:cubicBezTo>
                <a:cubicBezTo>
                  <a:pt x="4723771" y="6092670"/>
                  <a:pt x="4729011" y="6090133"/>
                  <a:pt x="4733668" y="6085059"/>
                </a:cubicBezTo>
                <a:cubicBezTo>
                  <a:pt x="4738231" y="6081769"/>
                  <a:pt x="4740513" y="6076780"/>
                  <a:pt x="4740513" y="6070092"/>
                </a:cubicBezTo>
                <a:cubicBezTo>
                  <a:pt x="4740513" y="6064310"/>
                  <a:pt x="4738587" y="6059270"/>
                  <a:pt x="4734734" y="6054972"/>
                </a:cubicBezTo>
                <a:cubicBezTo>
                  <a:pt x="4730270" y="6050000"/>
                  <a:pt x="4724676" y="6047515"/>
                  <a:pt x="4717949" y="6047515"/>
                </a:cubicBezTo>
                <a:close/>
                <a:moveTo>
                  <a:pt x="3594858" y="6047515"/>
                </a:moveTo>
                <a:cubicBezTo>
                  <a:pt x="3589043" y="6047515"/>
                  <a:pt x="3583969" y="6049463"/>
                  <a:pt x="3579636" y="6053361"/>
                </a:cubicBezTo>
                <a:cubicBezTo>
                  <a:pt x="3574628" y="6057808"/>
                  <a:pt x="3572124" y="6063385"/>
                  <a:pt x="3572124" y="6070092"/>
                </a:cubicBezTo>
                <a:cubicBezTo>
                  <a:pt x="3572124" y="6075954"/>
                  <a:pt x="3574061" y="6081013"/>
                  <a:pt x="3577936" y="6085268"/>
                </a:cubicBezTo>
                <a:cubicBezTo>
                  <a:pt x="3582431" y="6090203"/>
                  <a:pt x="3588071" y="6092670"/>
                  <a:pt x="3594858" y="6092670"/>
                </a:cubicBezTo>
                <a:cubicBezTo>
                  <a:pt x="3600680" y="6092670"/>
                  <a:pt x="3605920" y="6090133"/>
                  <a:pt x="3610577" y="6085059"/>
                </a:cubicBezTo>
                <a:cubicBezTo>
                  <a:pt x="3615140" y="6081769"/>
                  <a:pt x="3617421" y="6076780"/>
                  <a:pt x="3617421" y="6070092"/>
                </a:cubicBezTo>
                <a:cubicBezTo>
                  <a:pt x="3617421" y="6064310"/>
                  <a:pt x="3615495" y="6059270"/>
                  <a:pt x="3611643" y="6054972"/>
                </a:cubicBezTo>
                <a:cubicBezTo>
                  <a:pt x="3607179" y="6050000"/>
                  <a:pt x="3601583" y="6047515"/>
                  <a:pt x="3594858" y="6047515"/>
                </a:cubicBezTo>
                <a:close/>
                <a:moveTo>
                  <a:pt x="1974240" y="6047515"/>
                </a:moveTo>
                <a:cubicBezTo>
                  <a:pt x="1968425" y="6047515"/>
                  <a:pt x="1963351" y="6049463"/>
                  <a:pt x="1959017" y="6053361"/>
                </a:cubicBezTo>
                <a:cubicBezTo>
                  <a:pt x="1954010" y="6057808"/>
                  <a:pt x="1951506" y="6063385"/>
                  <a:pt x="1951506" y="6070092"/>
                </a:cubicBezTo>
                <a:cubicBezTo>
                  <a:pt x="1951506" y="6075954"/>
                  <a:pt x="1953443" y="6081013"/>
                  <a:pt x="1957319" y="6085268"/>
                </a:cubicBezTo>
                <a:cubicBezTo>
                  <a:pt x="1961813" y="6090203"/>
                  <a:pt x="1967453" y="6092670"/>
                  <a:pt x="1974240" y="6092670"/>
                </a:cubicBezTo>
                <a:cubicBezTo>
                  <a:pt x="1980062" y="6092670"/>
                  <a:pt x="1985301" y="6090133"/>
                  <a:pt x="1989958" y="6085059"/>
                </a:cubicBezTo>
                <a:cubicBezTo>
                  <a:pt x="1994521" y="6081769"/>
                  <a:pt x="1996803" y="6076780"/>
                  <a:pt x="1996803" y="6070092"/>
                </a:cubicBezTo>
                <a:cubicBezTo>
                  <a:pt x="1996803" y="6064310"/>
                  <a:pt x="1994877" y="6059270"/>
                  <a:pt x="1991025" y="6054972"/>
                </a:cubicBezTo>
                <a:cubicBezTo>
                  <a:pt x="1986561" y="6050000"/>
                  <a:pt x="1980966" y="6047515"/>
                  <a:pt x="1974240" y="6047515"/>
                </a:cubicBezTo>
                <a:close/>
                <a:moveTo>
                  <a:pt x="9153741" y="5964596"/>
                </a:moveTo>
                <a:cubicBezTo>
                  <a:pt x="9151454" y="5964596"/>
                  <a:pt x="9149500" y="5965407"/>
                  <a:pt x="9147879" y="5967028"/>
                </a:cubicBezTo>
                <a:cubicBezTo>
                  <a:pt x="9146104" y="5968804"/>
                  <a:pt x="9145217" y="5971008"/>
                  <a:pt x="9145217" y="5973642"/>
                </a:cubicBezTo>
                <a:cubicBezTo>
                  <a:pt x="9145217" y="5975915"/>
                  <a:pt x="9146121" y="5981021"/>
                  <a:pt x="9147930" y="5988958"/>
                </a:cubicBezTo>
                <a:cubicBezTo>
                  <a:pt x="9149540" y="5995802"/>
                  <a:pt x="9150541" y="6000938"/>
                  <a:pt x="9150934" y="6004365"/>
                </a:cubicBezTo>
                <a:cubicBezTo>
                  <a:pt x="9148912" y="6001806"/>
                  <a:pt x="9145354" y="5998178"/>
                  <a:pt x="9140260" y="5993484"/>
                </a:cubicBezTo>
                <a:cubicBezTo>
                  <a:pt x="9134772" y="5988230"/>
                  <a:pt x="9130855" y="5984911"/>
                  <a:pt x="9128510" y="5983529"/>
                </a:cubicBezTo>
                <a:cubicBezTo>
                  <a:pt x="9126869" y="5982634"/>
                  <a:pt x="9125229" y="5982185"/>
                  <a:pt x="9123591" y="5982185"/>
                </a:cubicBezTo>
                <a:cubicBezTo>
                  <a:pt x="9121329" y="5982185"/>
                  <a:pt x="9119464" y="5982779"/>
                  <a:pt x="9117996" y="5983967"/>
                </a:cubicBezTo>
                <a:cubicBezTo>
                  <a:pt x="9116043" y="5985609"/>
                  <a:pt x="9115066" y="5987741"/>
                  <a:pt x="9115066" y="5990363"/>
                </a:cubicBezTo>
                <a:cubicBezTo>
                  <a:pt x="9115066" y="5993575"/>
                  <a:pt x="9116651" y="5996136"/>
                  <a:pt x="9119820" y="5998047"/>
                </a:cubicBezTo>
                <a:cubicBezTo>
                  <a:pt x="9122069" y="5999394"/>
                  <a:pt x="9126935" y="6001186"/>
                  <a:pt x="9134415" y="6003425"/>
                </a:cubicBezTo>
                <a:cubicBezTo>
                  <a:pt x="9140690" y="6005308"/>
                  <a:pt x="9145821" y="6006802"/>
                  <a:pt x="9149808" y="6007907"/>
                </a:cubicBezTo>
                <a:cubicBezTo>
                  <a:pt x="9145871" y="6009018"/>
                  <a:pt x="9140740" y="6010522"/>
                  <a:pt x="9134415" y="6012419"/>
                </a:cubicBezTo>
                <a:cubicBezTo>
                  <a:pt x="9126934" y="6014658"/>
                  <a:pt x="9122068" y="6016451"/>
                  <a:pt x="9119820" y="6017797"/>
                </a:cubicBezTo>
                <a:cubicBezTo>
                  <a:pt x="9116651" y="6019708"/>
                  <a:pt x="9115066" y="6022260"/>
                  <a:pt x="9115066" y="6025454"/>
                </a:cubicBezTo>
                <a:cubicBezTo>
                  <a:pt x="9115066" y="6027742"/>
                  <a:pt x="9115771" y="6029629"/>
                  <a:pt x="9117181" y="6031114"/>
                </a:cubicBezTo>
                <a:cubicBezTo>
                  <a:pt x="9118786" y="6032793"/>
                  <a:pt x="9120922" y="6033632"/>
                  <a:pt x="9123591" y="6033632"/>
                </a:cubicBezTo>
                <a:cubicBezTo>
                  <a:pt x="9125263" y="6033632"/>
                  <a:pt x="9126905" y="6033192"/>
                  <a:pt x="9128516" y="6032313"/>
                </a:cubicBezTo>
                <a:cubicBezTo>
                  <a:pt x="9130855" y="6030933"/>
                  <a:pt x="9134767" y="6027619"/>
                  <a:pt x="9140250" y="6022370"/>
                </a:cubicBezTo>
                <a:cubicBezTo>
                  <a:pt x="9145349" y="6017671"/>
                  <a:pt x="9148910" y="6014032"/>
                  <a:pt x="9150934" y="6011452"/>
                </a:cubicBezTo>
                <a:cubicBezTo>
                  <a:pt x="9150541" y="6014900"/>
                  <a:pt x="9149540" y="6020045"/>
                  <a:pt x="9147930" y="6026887"/>
                </a:cubicBezTo>
                <a:cubicBezTo>
                  <a:pt x="9146121" y="6034823"/>
                  <a:pt x="9145217" y="6039920"/>
                  <a:pt x="9145217" y="6042175"/>
                </a:cubicBezTo>
                <a:cubicBezTo>
                  <a:pt x="9145217" y="6044457"/>
                  <a:pt x="9145836" y="6046381"/>
                  <a:pt x="9147075" y="6047947"/>
                </a:cubicBezTo>
                <a:cubicBezTo>
                  <a:pt x="9148868" y="6050129"/>
                  <a:pt x="9151090" y="6051221"/>
                  <a:pt x="9153741" y="6051221"/>
                </a:cubicBezTo>
                <a:cubicBezTo>
                  <a:pt x="9156070" y="6051221"/>
                  <a:pt x="9158036" y="6050419"/>
                  <a:pt x="9159639" y="6048817"/>
                </a:cubicBezTo>
                <a:cubicBezTo>
                  <a:pt x="9161450" y="6047005"/>
                  <a:pt x="9162356" y="6044791"/>
                  <a:pt x="9162356" y="6042175"/>
                </a:cubicBezTo>
                <a:cubicBezTo>
                  <a:pt x="9162356" y="6040007"/>
                  <a:pt x="9161441" y="6034911"/>
                  <a:pt x="9159611" y="6026887"/>
                </a:cubicBezTo>
                <a:cubicBezTo>
                  <a:pt x="9158002" y="6020048"/>
                  <a:pt x="9157011" y="6014903"/>
                  <a:pt x="9156637" y="6011452"/>
                </a:cubicBezTo>
                <a:cubicBezTo>
                  <a:pt x="9158638" y="6014046"/>
                  <a:pt x="9162191" y="6017694"/>
                  <a:pt x="9167295" y="6022396"/>
                </a:cubicBezTo>
                <a:cubicBezTo>
                  <a:pt x="9172774" y="6027643"/>
                  <a:pt x="9176683" y="6030956"/>
                  <a:pt x="9179020" y="6032335"/>
                </a:cubicBezTo>
                <a:cubicBezTo>
                  <a:pt x="9180606" y="6033199"/>
                  <a:pt x="9182230" y="6033632"/>
                  <a:pt x="9183893" y="6033632"/>
                </a:cubicBezTo>
                <a:cubicBezTo>
                  <a:pt x="9186211" y="6033632"/>
                  <a:pt x="9188251" y="6032876"/>
                  <a:pt x="9190013" y="6031367"/>
                </a:cubicBezTo>
                <a:cubicBezTo>
                  <a:pt x="9191676" y="6030038"/>
                  <a:pt x="9192507" y="6028067"/>
                  <a:pt x="9192507" y="6025454"/>
                </a:cubicBezTo>
                <a:cubicBezTo>
                  <a:pt x="9192507" y="6022289"/>
                  <a:pt x="9190898" y="6019736"/>
                  <a:pt x="9187680" y="6017797"/>
                </a:cubicBezTo>
                <a:cubicBezTo>
                  <a:pt x="9185443" y="6016458"/>
                  <a:pt x="9180571" y="6014665"/>
                  <a:pt x="9173065" y="6012419"/>
                </a:cubicBezTo>
                <a:cubicBezTo>
                  <a:pt x="9166763" y="6010529"/>
                  <a:pt x="9161663" y="6009024"/>
                  <a:pt x="9157764" y="6007907"/>
                </a:cubicBezTo>
                <a:cubicBezTo>
                  <a:pt x="9161709" y="6006796"/>
                  <a:pt x="9166809" y="6005302"/>
                  <a:pt x="9173065" y="6003425"/>
                </a:cubicBezTo>
                <a:cubicBezTo>
                  <a:pt x="9180571" y="6001179"/>
                  <a:pt x="9185443" y="5999387"/>
                  <a:pt x="9187680" y="5998047"/>
                </a:cubicBezTo>
                <a:cubicBezTo>
                  <a:pt x="9190898" y="5996108"/>
                  <a:pt x="9192507" y="5993547"/>
                  <a:pt x="9192507" y="5990363"/>
                </a:cubicBezTo>
                <a:cubicBezTo>
                  <a:pt x="9192507" y="5988129"/>
                  <a:pt x="9191784" y="5986251"/>
                  <a:pt x="9190338" y="5984730"/>
                </a:cubicBezTo>
                <a:cubicBezTo>
                  <a:pt x="9188715" y="5983033"/>
                  <a:pt x="9186567" y="5982185"/>
                  <a:pt x="9183893" y="5982185"/>
                </a:cubicBezTo>
                <a:cubicBezTo>
                  <a:pt x="9182264" y="5982185"/>
                  <a:pt x="9180637" y="5982628"/>
                  <a:pt x="9179012" y="5983514"/>
                </a:cubicBezTo>
                <a:cubicBezTo>
                  <a:pt x="9176681" y="5984889"/>
                  <a:pt x="9172779" y="5988197"/>
                  <a:pt x="9167304" y="5993439"/>
                </a:cubicBezTo>
                <a:cubicBezTo>
                  <a:pt x="9162197" y="5998146"/>
                  <a:pt x="9158641" y="6001788"/>
                  <a:pt x="9156637" y="6004365"/>
                </a:cubicBezTo>
                <a:cubicBezTo>
                  <a:pt x="9157011" y="6000929"/>
                  <a:pt x="9158002" y="5995794"/>
                  <a:pt x="9159611" y="5988958"/>
                </a:cubicBezTo>
                <a:cubicBezTo>
                  <a:pt x="9161441" y="5980933"/>
                  <a:pt x="9162356" y="5975828"/>
                  <a:pt x="9162356" y="5973642"/>
                </a:cubicBezTo>
                <a:cubicBezTo>
                  <a:pt x="9162356" y="5971417"/>
                  <a:pt x="9161734" y="5969519"/>
                  <a:pt x="9160491" y="5967949"/>
                </a:cubicBezTo>
                <a:cubicBezTo>
                  <a:pt x="9158655" y="5965714"/>
                  <a:pt x="9156405" y="5964596"/>
                  <a:pt x="9153741" y="5964596"/>
                </a:cubicBezTo>
                <a:close/>
                <a:moveTo>
                  <a:pt x="8604999" y="5964596"/>
                </a:moveTo>
                <a:cubicBezTo>
                  <a:pt x="8602712" y="5964596"/>
                  <a:pt x="8600758" y="5965407"/>
                  <a:pt x="8599137" y="5967028"/>
                </a:cubicBezTo>
                <a:cubicBezTo>
                  <a:pt x="8597362" y="5968804"/>
                  <a:pt x="8596475" y="5971008"/>
                  <a:pt x="8596475" y="5973642"/>
                </a:cubicBezTo>
                <a:cubicBezTo>
                  <a:pt x="8596475" y="5975915"/>
                  <a:pt x="8597379" y="5981021"/>
                  <a:pt x="8599188" y="5988958"/>
                </a:cubicBezTo>
                <a:cubicBezTo>
                  <a:pt x="8600798" y="5995802"/>
                  <a:pt x="8601799" y="6000938"/>
                  <a:pt x="8602192" y="6004365"/>
                </a:cubicBezTo>
                <a:cubicBezTo>
                  <a:pt x="8600170" y="6001806"/>
                  <a:pt x="8596612" y="5998178"/>
                  <a:pt x="8591518" y="5993484"/>
                </a:cubicBezTo>
                <a:cubicBezTo>
                  <a:pt x="8586030" y="5988230"/>
                  <a:pt x="8582113" y="5984911"/>
                  <a:pt x="8579768" y="5983529"/>
                </a:cubicBezTo>
                <a:cubicBezTo>
                  <a:pt x="8578127" y="5982634"/>
                  <a:pt x="8576487" y="5982185"/>
                  <a:pt x="8574849" y="5982185"/>
                </a:cubicBezTo>
                <a:cubicBezTo>
                  <a:pt x="8572587" y="5982185"/>
                  <a:pt x="8570722" y="5982779"/>
                  <a:pt x="8569254" y="5983967"/>
                </a:cubicBezTo>
                <a:cubicBezTo>
                  <a:pt x="8567301" y="5985609"/>
                  <a:pt x="8566324" y="5987741"/>
                  <a:pt x="8566324" y="5990363"/>
                </a:cubicBezTo>
                <a:cubicBezTo>
                  <a:pt x="8566324" y="5993575"/>
                  <a:pt x="8567909" y="5996136"/>
                  <a:pt x="8571078" y="5998047"/>
                </a:cubicBezTo>
                <a:cubicBezTo>
                  <a:pt x="8573327" y="5999394"/>
                  <a:pt x="8578193" y="6001186"/>
                  <a:pt x="8585673" y="6003425"/>
                </a:cubicBezTo>
                <a:cubicBezTo>
                  <a:pt x="8591948" y="6005308"/>
                  <a:pt x="8597079" y="6006802"/>
                  <a:pt x="8601066" y="6007907"/>
                </a:cubicBezTo>
                <a:cubicBezTo>
                  <a:pt x="8597129" y="6009018"/>
                  <a:pt x="8591998" y="6010522"/>
                  <a:pt x="8585673" y="6012419"/>
                </a:cubicBezTo>
                <a:cubicBezTo>
                  <a:pt x="8578192" y="6014658"/>
                  <a:pt x="8573326" y="6016451"/>
                  <a:pt x="8571078" y="6017797"/>
                </a:cubicBezTo>
                <a:cubicBezTo>
                  <a:pt x="8567909" y="6019708"/>
                  <a:pt x="8566324" y="6022260"/>
                  <a:pt x="8566324" y="6025454"/>
                </a:cubicBezTo>
                <a:cubicBezTo>
                  <a:pt x="8566324" y="6027742"/>
                  <a:pt x="8567029" y="6029629"/>
                  <a:pt x="8568439" y="6031114"/>
                </a:cubicBezTo>
                <a:cubicBezTo>
                  <a:pt x="8570044" y="6032793"/>
                  <a:pt x="8572180" y="6033632"/>
                  <a:pt x="8574849" y="6033632"/>
                </a:cubicBezTo>
                <a:cubicBezTo>
                  <a:pt x="8576521" y="6033632"/>
                  <a:pt x="8578163" y="6033192"/>
                  <a:pt x="8579774" y="6032313"/>
                </a:cubicBezTo>
                <a:cubicBezTo>
                  <a:pt x="8582113" y="6030933"/>
                  <a:pt x="8586025" y="6027619"/>
                  <a:pt x="8591508" y="6022370"/>
                </a:cubicBezTo>
                <a:cubicBezTo>
                  <a:pt x="8596607" y="6017671"/>
                  <a:pt x="8600168" y="6014032"/>
                  <a:pt x="8602192" y="6011452"/>
                </a:cubicBezTo>
                <a:cubicBezTo>
                  <a:pt x="8601799" y="6014900"/>
                  <a:pt x="8600798" y="6020045"/>
                  <a:pt x="8599188" y="6026887"/>
                </a:cubicBezTo>
                <a:cubicBezTo>
                  <a:pt x="8597379" y="6034823"/>
                  <a:pt x="8596475" y="6039920"/>
                  <a:pt x="8596475" y="6042175"/>
                </a:cubicBezTo>
                <a:cubicBezTo>
                  <a:pt x="8596475" y="6044457"/>
                  <a:pt x="8597094" y="6046381"/>
                  <a:pt x="8598333" y="6047947"/>
                </a:cubicBezTo>
                <a:cubicBezTo>
                  <a:pt x="8600126" y="6050129"/>
                  <a:pt x="8602348" y="6051221"/>
                  <a:pt x="8604999" y="6051221"/>
                </a:cubicBezTo>
                <a:cubicBezTo>
                  <a:pt x="8607328" y="6051221"/>
                  <a:pt x="8609294" y="6050419"/>
                  <a:pt x="8610897" y="6048817"/>
                </a:cubicBezTo>
                <a:cubicBezTo>
                  <a:pt x="8612708" y="6047005"/>
                  <a:pt x="8613614" y="6044791"/>
                  <a:pt x="8613614" y="6042175"/>
                </a:cubicBezTo>
                <a:cubicBezTo>
                  <a:pt x="8613614" y="6040007"/>
                  <a:pt x="8612699" y="6034911"/>
                  <a:pt x="8610869" y="6026887"/>
                </a:cubicBezTo>
                <a:cubicBezTo>
                  <a:pt x="8609260" y="6020048"/>
                  <a:pt x="8608269" y="6014903"/>
                  <a:pt x="8607895" y="6011452"/>
                </a:cubicBezTo>
                <a:cubicBezTo>
                  <a:pt x="8609896" y="6014046"/>
                  <a:pt x="8613449" y="6017694"/>
                  <a:pt x="8618553" y="6022396"/>
                </a:cubicBezTo>
                <a:cubicBezTo>
                  <a:pt x="8624032" y="6027643"/>
                  <a:pt x="8627941" y="6030956"/>
                  <a:pt x="8630278" y="6032335"/>
                </a:cubicBezTo>
                <a:cubicBezTo>
                  <a:pt x="8631864" y="6033199"/>
                  <a:pt x="8633488" y="6033632"/>
                  <a:pt x="8635151" y="6033632"/>
                </a:cubicBezTo>
                <a:cubicBezTo>
                  <a:pt x="8637469" y="6033632"/>
                  <a:pt x="8639509" y="6032876"/>
                  <a:pt x="8641271" y="6031367"/>
                </a:cubicBezTo>
                <a:cubicBezTo>
                  <a:pt x="8642934" y="6030038"/>
                  <a:pt x="8643765" y="6028067"/>
                  <a:pt x="8643765" y="6025454"/>
                </a:cubicBezTo>
                <a:cubicBezTo>
                  <a:pt x="8643765" y="6022289"/>
                  <a:pt x="8642156" y="6019736"/>
                  <a:pt x="8638938" y="6017797"/>
                </a:cubicBezTo>
                <a:cubicBezTo>
                  <a:pt x="8636701" y="6016458"/>
                  <a:pt x="8631829" y="6014665"/>
                  <a:pt x="8624323" y="6012419"/>
                </a:cubicBezTo>
                <a:cubicBezTo>
                  <a:pt x="8618021" y="6010529"/>
                  <a:pt x="8612921" y="6009024"/>
                  <a:pt x="8609022" y="6007907"/>
                </a:cubicBezTo>
                <a:cubicBezTo>
                  <a:pt x="8612967" y="6006796"/>
                  <a:pt x="8618067" y="6005302"/>
                  <a:pt x="8624323" y="6003425"/>
                </a:cubicBezTo>
                <a:cubicBezTo>
                  <a:pt x="8631829" y="6001179"/>
                  <a:pt x="8636701" y="5999387"/>
                  <a:pt x="8638938" y="5998047"/>
                </a:cubicBezTo>
                <a:cubicBezTo>
                  <a:pt x="8642156" y="5996108"/>
                  <a:pt x="8643765" y="5993547"/>
                  <a:pt x="8643765" y="5990363"/>
                </a:cubicBezTo>
                <a:cubicBezTo>
                  <a:pt x="8643765" y="5988129"/>
                  <a:pt x="8643042" y="5986251"/>
                  <a:pt x="8641596" y="5984730"/>
                </a:cubicBezTo>
                <a:cubicBezTo>
                  <a:pt x="8639973" y="5983033"/>
                  <a:pt x="8637825" y="5982185"/>
                  <a:pt x="8635151" y="5982185"/>
                </a:cubicBezTo>
                <a:cubicBezTo>
                  <a:pt x="8633522" y="5982185"/>
                  <a:pt x="8631895" y="5982628"/>
                  <a:pt x="8630270" y="5983514"/>
                </a:cubicBezTo>
                <a:cubicBezTo>
                  <a:pt x="8627939" y="5984889"/>
                  <a:pt x="8624037" y="5988197"/>
                  <a:pt x="8618562" y="5993439"/>
                </a:cubicBezTo>
                <a:cubicBezTo>
                  <a:pt x="8613455" y="5998146"/>
                  <a:pt x="8609899" y="6001788"/>
                  <a:pt x="8607895" y="6004365"/>
                </a:cubicBezTo>
                <a:cubicBezTo>
                  <a:pt x="8608269" y="6000929"/>
                  <a:pt x="8609260" y="5995794"/>
                  <a:pt x="8610869" y="5988958"/>
                </a:cubicBezTo>
                <a:cubicBezTo>
                  <a:pt x="8612699" y="5980933"/>
                  <a:pt x="8613614" y="5975828"/>
                  <a:pt x="8613614" y="5973642"/>
                </a:cubicBezTo>
                <a:cubicBezTo>
                  <a:pt x="8613614" y="5971417"/>
                  <a:pt x="8612992" y="5969519"/>
                  <a:pt x="8611749" y="5967949"/>
                </a:cubicBezTo>
                <a:cubicBezTo>
                  <a:pt x="8609913" y="5965714"/>
                  <a:pt x="8607663" y="5964596"/>
                  <a:pt x="8604999" y="5964596"/>
                </a:cubicBezTo>
                <a:close/>
                <a:moveTo>
                  <a:pt x="3134885" y="5964596"/>
                </a:moveTo>
                <a:cubicBezTo>
                  <a:pt x="3132598" y="5964596"/>
                  <a:pt x="3130644" y="5965407"/>
                  <a:pt x="3129023" y="5967028"/>
                </a:cubicBezTo>
                <a:cubicBezTo>
                  <a:pt x="3127248" y="5968804"/>
                  <a:pt x="3126361" y="5971008"/>
                  <a:pt x="3126361" y="5973642"/>
                </a:cubicBezTo>
                <a:cubicBezTo>
                  <a:pt x="3126361" y="5975915"/>
                  <a:pt x="3127265" y="5981021"/>
                  <a:pt x="3129074" y="5988958"/>
                </a:cubicBezTo>
                <a:cubicBezTo>
                  <a:pt x="3130684" y="5995802"/>
                  <a:pt x="3131685" y="6000938"/>
                  <a:pt x="3132078" y="6004365"/>
                </a:cubicBezTo>
                <a:cubicBezTo>
                  <a:pt x="3130056" y="6001806"/>
                  <a:pt x="3126498" y="5998178"/>
                  <a:pt x="3121404" y="5993484"/>
                </a:cubicBezTo>
                <a:cubicBezTo>
                  <a:pt x="3115916" y="5988230"/>
                  <a:pt x="3111999" y="5984911"/>
                  <a:pt x="3109654" y="5983529"/>
                </a:cubicBezTo>
                <a:cubicBezTo>
                  <a:pt x="3108013" y="5982634"/>
                  <a:pt x="3106373" y="5982185"/>
                  <a:pt x="3104734" y="5982185"/>
                </a:cubicBezTo>
                <a:cubicBezTo>
                  <a:pt x="3102473" y="5982185"/>
                  <a:pt x="3100608" y="5982779"/>
                  <a:pt x="3099140" y="5983967"/>
                </a:cubicBezTo>
                <a:cubicBezTo>
                  <a:pt x="3097186" y="5985609"/>
                  <a:pt x="3096210" y="5987741"/>
                  <a:pt x="3096210" y="5990363"/>
                </a:cubicBezTo>
                <a:cubicBezTo>
                  <a:pt x="3096210" y="5993575"/>
                  <a:pt x="3097794" y="5996136"/>
                  <a:pt x="3100963" y="5998047"/>
                </a:cubicBezTo>
                <a:cubicBezTo>
                  <a:pt x="3103213" y="5999394"/>
                  <a:pt x="3108079" y="6001186"/>
                  <a:pt x="3115559" y="6003425"/>
                </a:cubicBezTo>
                <a:cubicBezTo>
                  <a:pt x="3121834" y="6005308"/>
                  <a:pt x="3126965" y="6006802"/>
                  <a:pt x="3130951" y="6007907"/>
                </a:cubicBezTo>
                <a:cubicBezTo>
                  <a:pt x="3127015" y="6009018"/>
                  <a:pt x="3121884" y="6010522"/>
                  <a:pt x="3115559" y="6012419"/>
                </a:cubicBezTo>
                <a:cubicBezTo>
                  <a:pt x="3108078" y="6014658"/>
                  <a:pt x="3103212" y="6016451"/>
                  <a:pt x="3100963" y="6017797"/>
                </a:cubicBezTo>
                <a:cubicBezTo>
                  <a:pt x="3097794" y="6019708"/>
                  <a:pt x="3096210" y="6022260"/>
                  <a:pt x="3096210" y="6025454"/>
                </a:cubicBezTo>
                <a:cubicBezTo>
                  <a:pt x="3096210" y="6027742"/>
                  <a:pt x="3096915" y="6029629"/>
                  <a:pt x="3098325" y="6031114"/>
                </a:cubicBezTo>
                <a:cubicBezTo>
                  <a:pt x="3099929" y="6032793"/>
                  <a:pt x="3102066" y="6033632"/>
                  <a:pt x="3104734" y="6033632"/>
                </a:cubicBezTo>
                <a:cubicBezTo>
                  <a:pt x="3106407" y="6033632"/>
                  <a:pt x="3108049" y="6033192"/>
                  <a:pt x="3109660" y="6032313"/>
                </a:cubicBezTo>
                <a:cubicBezTo>
                  <a:pt x="3111999" y="6030933"/>
                  <a:pt x="3115911" y="6027619"/>
                  <a:pt x="3121394" y="6022370"/>
                </a:cubicBezTo>
                <a:cubicBezTo>
                  <a:pt x="3126493" y="6017671"/>
                  <a:pt x="3130054" y="6014032"/>
                  <a:pt x="3132078" y="6011452"/>
                </a:cubicBezTo>
                <a:cubicBezTo>
                  <a:pt x="3131685" y="6014900"/>
                  <a:pt x="3130684" y="6020045"/>
                  <a:pt x="3129074" y="6026887"/>
                </a:cubicBezTo>
                <a:cubicBezTo>
                  <a:pt x="3127265" y="6034823"/>
                  <a:pt x="3126361" y="6039920"/>
                  <a:pt x="3126361" y="6042175"/>
                </a:cubicBezTo>
                <a:cubicBezTo>
                  <a:pt x="3126361" y="6044457"/>
                  <a:pt x="3126980" y="6046381"/>
                  <a:pt x="3128219" y="6047947"/>
                </a:cubicBezTo>
                <a:cubicBezTo>
                  <a:pt x="3130011" y="6050129"/>
                  <a:pt x="3132233" y="6051221"/>
                  <a:pt x="3134885" y="6051221"/>
                </a:cubicBezTo>
                <a:cubicBezTo>
                  <a:pt x="3137214" y="6051221"/>
                  <a:pt x="3139180" y="6050419"/>
                  <a:pt x="3140783" y="6048817"/>
                </a:cubicBezTo>
                <a:cubicBezTo>
                  <a:pt x="3142594" y="6047005"/>
                  <a:pt x="3143500" y="6044791"/>
                  <a:pt x="3143500" y="6042175"/>
                </a:cubicBezTo>
                <a:cubicBezTo>
                  <a:pt x="3143500" y="6040007"/>
                  <a:pt x="3142585" y="6034911"/>
                  <a:pt x="3140755" y="6026887"/>
                </a:cubicBezTo>
                <a:cubicBezTo>
                  <a:pt x="3139146" y="6020048"/>
                  <a:pt x="3138154" y="6014903"/>
                  <a:pt x="3137781" y="6011452"/>
                </a:cubicBezTo>
                <a:cubicBezTo>
                  <a:pt x="3139782" y="6014046"/>
                  <a:pt x="3143334" y="6017694"/>
                  <a:pt x="3148439" y="6022396"/>
                </a:cubicBezTo>
                <a:cubicBezTo>
                  <a:pt x="3153918" y="6027643"/>
                  <a:pt x="3157826" y="6030956"/>
                  <a:pt x="3160164" y="6032335"/>
                </a:cubicBezTo>
                <a:cubicBezTo>
                  <a:pt x="3161750" y="6033199"/>
                  <a:pt x="3163374" y="6033632"/>
                  <a:pt x="3165036" y="6033632"/>
                </a:cubicBezTo>
                <a:cubicBezTo>
                  <a:pt x="3167355" y="6033632"/>
                  <a:pt x="3169396" y="6032876"/>
                  <a:pt x="3171157" y="6031367"/>
                </a:cubicBezTo>
                <a:cubicBezTo>
                  <a:pt x="3172819" y="6030038"/>
                  <a:pt x="3173651" y="6028067"/>
                  <a:pt x="3173651" y="6025454"/>
                </a:cubicBezTo>
                <a:cubicBezTo>
                  <a:pt x="3173651" y="6022289"/>
                  <a:pt x="3172042" y="6019736"/>
                  <a:pt x="3168824" y="6017797"/>
                </a:cubicBezTo>
                <a:cubicBezTo>
                  <a:pt x="3166587" y="6016458"/>
                  <a:pt x="3161715" y="6014665"/>
                  <a:pt x="3154209" y="6012419"/>
                </a:cubicBezTo>
                <a:cubicBezTo>
                  <a:pt x="3147907" y="6010529"/>
                  <a:pt x="3142807" y="6009024"/>
                  <a:pt x="3138907" y="6007907"/>
                </a:cubicBezTo>
                <a:cubicBezTo>
                  <a:pt x="3142852" y="6006796"/>
                  <a:pt x="3147953" y="6005302"/>
                  <a:pt x="3154209" y="6003425"/>
                </a:cubicBezTo>
                <a:cubicBezTo>
                  <a:pt x="3161715" y="6001179"/>
                  <a:pt x="3166587" y="5999387"/>
                  <a:pt x="3168824" y="5998047"/>
                </a:cubicBezTo>
                <a:cubicBezTo>
                  <a:pt x="3172042" y="5996108"/>
                  <a:pt x="3173651" y="5993547"/>
                  <a:pt x="3173651" y="5990363"/>
                </a:cubicBezTo>
                <a:cubicBezTo>
                  <a:pt x="3173651" y="5988129"/>
                  <a:pt x="3172927" y="5986251"/>
                  <a:pt x="3171482" y="5984730"/>
                </a:cubicBezTo>
                <a:cubicBezTo>
                  <a:pt x="3169859" y="5983033"/>
                  <a:pt x="3167710" y="5982185"/>
                  <a:pt x="3165036" y="5982185"/>
                </a:cubicBezTo>
                <a:cubicBezTo>
                  <a:pt x="3163408" y="5982185"/>
                  <a:pt x="3161781" y="5982628"/>
                  <a:pt x="3160155" y="5983514"/>
                </a:cubicBezTo>
                <a:cubicBezTo>
                  <a:pt x="3157825" y="5984889"/>
                  <a:pt x="3153922" y="5988197"/>
                  <a:pt x="3148448" y="5993439"/>
                </a:cubicBezTo>
                <a:cubicBezTo>
                  <a:pt x="3143340" y="5998146"/>
                  <a:pt x="3139785" y="6001788"/>
                  <a:pt x="3137781" y="6004365"/>
                </a:cubicBezTo>
                <a:cubicBezTo>
                  <a:pt x="3138154" y="6000929"/>
                  <a:pt x="3139146" y="5995794"/>
                  <a:pt x="3140755" y="5988958"/>
                </a:cubicBezTo>
                <a:cubicBezTo>
                  <a:pt x="3142585" y="5980933"/>
                  <a:pt x="3143500" y="5975828"/>
                  <a:pt x="3143500" y="5973642"/>
                </a:cubicBezTo>
                <a:cubicBezTo>
                  <a:pt x="3143500" y="5971417"/>
                  <a:pt x="3142878" y="5969519"/>
                  <a:pt x="3141634" y="5967949"/>
                </a:cubicBezTo>
                <a:cubicBezTo>
                  <a:pt x="3139799" y="5965714"/>
                  <a:pt x="3137549" y="5964596"/>
                  <a:pt x="3134885" y="5964596"/>
                </a:cubicBezTo>
                <a:close/>
                <a:moveTo>
                  <a:pt x="2586143" y="5964596"/>
                </a:moveTo>
                <a:cubicBezTo>
                  <a:pt x="2583856" y="5964596"/>
                  <a:pt x="2581902" y="5965407"/>
                  <a:pt x="2580281" y="5967028"/>
                </a:cubicBezTo>
                <a:cubicBezTo>
                  <a:pt x="2578506" y="5968804"/>
                  <a:pt x="2577619" y="5971008"/>
                  <a:pt x="2577619" y="5973642"/>
                </a:cubicBezTo>
                <a:cubicBezTo>
                  <a:pt x="2577619" y="5975915"/>
                  <a:pt x="2578523" y="5981021"/>
                  <a:pt x="2580332" y="5988958"/>
                </a:cubicBezTo>
                <a:cubicBezTo>
                  <a:pt x="2581942" y="5995802"/>
                  <a:pt x="2582943" y="6000938"/>
                  <a:pt x="2583337" y="6004365"/>
                </a:cubicBezTo>
                <a:cubicBezTo>
                  <a:pt x="2581314" y="6001806"/>
                  <a:pt x="2577756" y="5998178"/>
                  <a:pt x="2572662" y="5993484"/>
                </a:cubicBezTo>
                <a:cubicBezTo>
                  <a:pt x="2567174" y="5988230"/>
                  <a:pt x="2563258" y="5984911"/>
                  <a:pt x="2560912" y="5983529"/>
                </a:cubicBezTo>
                <a:cubicBezTo>
                  <a:pt x="2559271" y="5982634"/>
                  <a:pt x="2557631" y="5982185"/>
                  <a:pt x="2555993" y="5982185"/>
                </a:cubicBezTo>
                <a:cubicBezTo>
                  <a:pt x="2553731" y="5982185"/>
                  <a:pt x="2551866" y="5982779"/>
                  <a:pt x="2550398" y="5983967"/>
                </a:cubicBezTo>
                <a:cubicBezTo>
                  <a:pt x="2548444" y="5985609"/>
                  <a:pt x="2547468" y="5987741"/>
                  <a:pt x="2547468" y="5990363"/>
                </a:cubicBezTo>
                <a:cubicBezTo>
                  <a:pt x="2547468" y="5993575"/>
                  <a:pt x="2549053" y="5996136"/>
                  <a:pt x="2552222" y="5998047"/>
                </a:cubicBezTo>
                <a:cubicBezTo>
                  <a:pt x="2554472" y="5999394"/>
                  <a:pt x="2559337" y="6001186"/>
                  <a:pt x="2566817" y="6003425"/>
                </a:cubicBezTo>
                <a:cubicBezTo>
                  <a:pt x="2573093" y="6005308"/>
                  <a:pt x="2578223" y="6006802"/>
                  <a:pt x="2582210" y="6007907"/>
                </a:cubicBezTo>
                <a:cubicBezTo>
                  <a:pt x="2578273" y="6009018"/>
                  <a:pt x="2573142" y="6010522"/>
                  <a:pt x="2566817" y="6012419"/>
                </a:cubicBezTo>
                <a:cubicBezTo>
                  <a:pt x="2559336" y="6014658"/>
                  <a:pt x="2554470" y="6016451"/>
                  <a:pt x="2552222" y="6017797"/>
                </a:cubicBezTo>
                <a:cubicBezTo>
                  <a:pt x="2549053" y="6019708"/>
                  <a:pt x="2547468" y="6022260"/>
                  <a:pt x="2547468" y="6025454"/>
                </a:cubicBezTo>
                <a:cubicBezTo>
                  <a:pt x="2547468" y="6027742"/>
                  <a:pt x="2548173" y="6029629"/>
                  <a:pt x="2549583" y="6031114"/>
                </a:cubicBezTo>
                <a:cubicBezTo>
                  <a:pt x="2551188" y="6032793"/>
                  <a:pt x="2553324" y="6033632"/>
                  <a:pt x="2555993" y="6033632"/>
                </a:cubicBezTo>
                <a:cubicBezTo>
                  <a:pt x="2557665" y="6033632"/>
                  <a:pt x="2559307" y="6033192"/>
                  <a:pt x="2560917" y="6032313"/>
                </a:cubicBezTo>
                <a:cubicBezTo>
                  <a:pt x="2563258" y="6030933"/>
                  <a:pt x="2567169" y="6027619"/>
                  <a:pt x="2572652" y="6022370"/>
                </a:cubicBezTo>
                <a:cubicBezTo>
                  <a:pt x="2577751" y="6017671"/>
                  <a:pt x="2581312" y="6014032"/>
                  <a:pt x="2583337" y="6011452"/>
                </a:cubicBezTo>
                <a:cubicBezTo>
                  <a:pt x="2582943" y="6014900"/>
                  <a:pt x="2581942" y="6020045"/>
                  <a:pt x="2580332" y="6026887"/>
                </a:cubicBezTo>
                <a:cubicBezTo>
                  <a:pt x="2578523" y="6034823"/>
                  <a:pt x="2577619" y="6039920"/>
                  <a:pt x="2577619" y="6042175"/>
                </a:cubicBezTo>
                <a:cubicBezTo>
                  <a:pt x="2577619" y="6044457"/>
                  <a:pt x="2578239" y="6046381"/>
                  <a:pt x="2579477" y="6047947"/>
                </a:cubicBezTo>
                <a:cubicBezTo>
                  <a:pt x="2581270" y="6050129"/>
                  <a:pt x="2583492" y="6051221"/>
                  <a:pt x="2586143" y="6051221"/>
                </a:cubicBezTo>
                <a:cubicBezTo>
                  <a:pt x="2588472" y="6051221"/>
                  <a:pt x="2590438" y="6050419"/>
                  <a:pt x="2592040" y="6048817"/>
                </a:cubicBezTo>
                <a:cubicBezTo>
                  <a:pt x="2593852" y="6047005"/>
                  <a:pt x="2594758" y="6044791"/>
                  <a:pt x="2594758" y="6042175"/>
                </a:cubicBezTo>
                <a:cubicBezTo>
                  <a:pt x="2594758" y="6040007"/>
                  <a:pt x="2593843" y="6034911"/>
                  <a:pt x="2592013" y="6026887"/>
                </a:cubicBezTo>
                <a:cubicBezTo>
                  <a:pt x="2590404" y="6020048"/>
                  <a:pt x="2589413" y="6014903"/>
                  <a:pt x="2589039" y="6011452"/>
                </a:cubicBezTo>
                <a:cubicBezTo>
                  <a:pt x="2591040" y="6014046"/>
                  <a:pt x="2594593" y="6017694"/>
                  <a:pt x="2599697" y="6022396"/>
                </a:cubicBezTo>
                <a:cubicBezTo>
                  <a:pt x="2605176" y="6027643"/>
                  <a:pt x="2609085" y="6030956"/>
                  <a:pt x="2611422" y="6032335"/>
                </a:cubicBezTo>
                <a:cubicBezTo>
                  <a:pt x="2613008" y="6033199"/>
                  <a:pt x="2614632" y="6033632"/>
                  <a:pt x="2616295" y="6033632"/>
                </a:cubicBezTo>
                <a:cubicBezTo>
                  <a:pt x="2618613" y="6033632"/>
                  <a:pt x="2620654" y="6032876"/>
                  <a:pt x="2622415" y="6031367"/>
                </a:cubicBezTo>
                <a:cubicBezTo>
                  <a:pt x="2624078" y="6030038"/>
                  <a:pt x="2624909" y="6028067"/>
                  <a:pt x="2624909" y="6025454"/>
                </a:cubicBezTo>
                <a:cubicBezTo>
                  <a:pt x="2624909" y="6022289"/>
                  <a:pt x="2623300" y="6019736"/>
                  <a:pt x="2620082" y="6017797"/>
                </a:cubicBezTo>
                <a:cubicBezTo>
                  <a:pt x="2617845" y="6016458"/>
                  <a:pt x="2612974" y="6014665"/>
                  <a:pt x="2605467" y="6012419"/>
                </a:cubicBezTo>
                <a:cubicBezTo>
                  <a:pt x="2599165" y="6010529"/>
                  <a:pt x="2594065" y="6009024"/>
                  <a:pt x="2590166" y="6007907"/>
                </a:cubicBezTo>
                <a:cubicBezTo>
                  <a:pt x="2594111" y="6006796"/>
                  <a:pt x="2599211" y="6005302"/>
                  <a:pt x="2605467" y="6003425"/>
                </a:cubicBezTo>
                <a:cubicBezTo>
                  <a:pt x="2612974" y="6001179"/>
                  <a:pt x="2617845" y="5999387"/>
                  <a:pt x="2620082" y="5998047"/>
                </a:cubicBezTo>
                <a:cubicBezTo>
                  <a:pt x="2623300" y="5996108"/>
                  <a:pt x="2624909" y="5993547"/>
                  <a:pt x="2624909" y="5990363"/>
                </a:cubicBezTo>
                <a:cubicBezTo>
                  <a:pt x="2624909" y="5988129"/>
                  <a:pt x="2624186" y="5986251"/>
                  <a:pt x="2622740" y="5984730"/>
                </a:cubicBezTo>
                <a:cubicBezTo>
                  <a:pt x="2621117" y="5983033"/>
                  <a:pt x="2618969" y="5982185"/>
                  <a:pt x="2616295" y="5982185"/>
                </a:cubicBezTo>
                <a:cubicBezTo>
                  <a:pt x="2614666" y="5982185"/>
                  <a:pt x="2613039" y="5982628"/>
                  <a:pt x="2611413" y="5983514"/>
                </a:cubicBezTo>
                <a:cubicBezTo>
                  <a:pt x="2609083" y="5984889"/>
                  <a:pt x="2605180" y="5988197"/>
                  <a:pt x="2599707" y="5993439"/>
                </a:cubicBezTo>
                <a:cubicBezTo>
                  <a:pt x="2594598" y="5998146"/>
                  <a:pt x="2591043" y="6001788"/>
                  <a:pt x="2589039" y="6004365"/>
                </a:cubicBezTo>
                <a:cubicBezTo>
                  <a:pt x="2589413" y="6000929"/>
                  <a:pt x="2590404" y="5995794"/>
                  <a:pt x="2592013" y="5988958"/>
                </a:cubicBezTo>
                <a:cubicBezTo>
                  <a:pt x="2593843" y="5980933"/>
                  <a:pt x="2594758" y="5975828"/>
                  <a:pt x="2594758" y="5973642"/>
                </a:cubicBezTo>
                <a:cubicBezTo>
                  <a:pt x="2594758" y="5971417"/>
                  <a:pt x="2594136" y="5969519"/>
                  <a:pt x="2592893" y="5967949"/>
                </a:cubicBezTo>
                <a:cubicBezTo>
                  <a:pt x="2591057" y="5965714"/>
                  <a:pt x="2588807" y="5964596"/>
                  <a:pt x="2586143" y="5964596"/>
                </a:cubicBezTo>
                <a:close/>
                <a:moveTo>
                  <a:pt x="11282878" y="5926462"/>
                </a:moveTo>
                <a:cubicBezTo>
                  <a:pt x="11281024" y="5926462"/>
                  <a:pt x="11280097" y="5927685"/>
                  <a:pt x="11280097" y="5930131"/>
                </a:cubicBezTo>
                <a:cubicBezTo>
                  <a:pt x="11280097" y="5932263"/>
                  <a:pt x="11281110" y="5933514"/>
                  <a:pt x="11283136" y="5933885"/>
                </a:cubicBezTo>
                <a:cubicBezTo>
                  <a:pt x="11287352" y="5934405"/>
                  <a:pt x="11289688" y="5934713"/>
                  <a:pt x="11290143" y="5934808"/>
                </a:cubicBezTo>
                <a:cubicBezTo>
                  <a:pt x="11292769" y="5935450"/>
                  <a:pt x="11294486" y="5936423"/>
                  <a:pt x="11295295" y="5937728"/>
                </a:cubicBezTo>
                <a:cubicBezTo>
                  <a:pt x="11296106" y="5939161"/>
                  <a:pt x="11296613" y="5940828"/>
                  <a:pt x="11296818" y="5942729"/>
                </a:cubicBezTo>
                <a:cubicBezTo>
                  <a:pt x="11297049" y="5944819"/>
                  <a:pt x="11297164" y="5950531"/>
                  <a:pt x="11297164" y="5959862"/>
                </a:cubicBezTo>
                <a:lnTo>
                  <a:pt x="11297164" y="6022720"/>
                </a:lnTo>
                <a:cubicBezTo>
                  <a:pt x="11297164" y="6029877"/>
                  <a:pt x="11297078" y="6034725"/>
                  <a:pt x="11296905" y="6037262"/>
                </a:cubicBezTo>
                <a:cubicBezTo>
                  <a:pt x="11296637" y="6041388"/>
                  <a:pt x="11296033" y="6044192"/>
                  <a:pt x="11295092" y="6045672"/>
                </a:cubicBezTo>
                <a:cubicBezTo>
                  <a:pt x="11294248" y="6047150"/>
                  <a:pt x="11292971" y="6048174"/>
                  <a:pt x="11291263" y="6048744"/>
                </a:cubicBezTo>
                <a:cubicBezTo>
                  <a:pt x="11290069" y="6049211"/>
                  <a:pt x="11287611" y="6049619"/>
                  <a:pt x="11283887" y="6049969"/>
                </a:cubicBezTo>
                <a:cubicBezTo>
                  <a:pt x="11281996" y="6050284"/>
                  <a:pt x="11281050" y="6051516"/>
                  <a:pt x="11281050" y="6053663"/>
                </a:cubicBezTo>
                <a:cubicBezTo>
                  <a:pt x="11281050" y="6055992"/>
                  <a:pt x="11282188" y="6057157"/>
                  <a:pt x="11284466" y="6057157"/>
                </a:cubicBezTo>
                <a:cubicBezTo>
                  <a:pt x="11292204" y="6056686"/>
                  <a:pt x="11298586" y="6056450"/>
                  <a:pt x="11303611" y="6056450"/>
                </a:cubicBezTo>
                <a:cubicBezTo>
                  <a:pt x="11308845" y="6056450"/>
                  <a:pt x="11315566" y="6056686"/>
                  <a:pt x="11323774" y="6057157"/>
                </a:cubicBezTo>
                <a:cubicBezTo>
                  <a:pt x="11326240" y="6057157"/>
                  <a:pt x="11327473" y="6055992"/>
                  <a:pt x="11327473" y="6053663"/>
                </a:cubicBezTo>
                <a:cubicBezTo>
                  <a:pt x="11327473" y="6051505"/>
                  <a:pt x="11326396" y="6050272"/>
                  <a:pt x="11324242" y="6049965"/>
                </a:cubicBezTo>
                <a:cubicBezTo>
                  <a:pt x="11320643" y="6049616"/>
                  <a:pt x="11318156" y="6049269"/>
                  <a:pt x="11316782" y="6048925"/>
                </a:cubicBezTo>
                <a:cubicBezTo>
                  <a:pt x="11314599" y="6048367"/>
                  <a:pt x="11313109" y="6047400"/>
                  <a:pt x="11312310" y="6046025"/>
                </a:cubicBezTo>
                <a:cubicBezTo>
                  <a:pt x="11311513" y="6044681"/>
                  <a:pt x="11311009" y="6042971"/>
                  <a:pt x="11310796" y="6040894"/>
                </a:cubicBezTo>
                <a:cubicBezTo>
                  <a:pt x="11310651" y="6039098"/>
                  <a:pt x="11310578" y="6033039"/>
                  <a:pt x="11310578" y="6022720"/>
                </a:cubicBezTo>
                <a:lnTo>
                  <a:pt x="11310578" y="5959862"/>
                </a:lnTo>
                <a:cubicBezTo>
                  <a:pt x="11310578" y="5952503"/>
                  <a:pt x="11310626" y="5948002"/>
                  <a:pt x="11310723" y="5946360"/>
                </a:cubicBezTo>
                <a:cubicBezTo>
                  <a:pt x="11310938" y="5942151"/>
                  <a:pt x="11311547" y="5939202"/>
                  <a:pt x="11312550" y="5937512"/>
                </a:cubicBezTo>
                <a:cubicBezTo>
                  <a:pt x="11313310" y="5936471"/>
                  <a:pt x="11314538" y="5935668"/>
                  <a:pt x="11316234" y="5935103"/>
                </a:cubicBezTo>
                <a:cubicBezTo>
                  <a:pt x="11317149" y="5934798"/>
                  <a:pt x="11319639" y="5934384"/>
                  <a:pt x="11323706" y="5933860"/>
                </a:cubicBezTo>
                <a:cubicBezTo>
                  <a:pt x="11325813" y="5933544"/>
                  <a:pt x="11326867" y="5932301"/>
                  <a:pt x="11326867" y="5930131"/>
                </a:cubicBezTo>
                <a:cubicBezTo>
                  <a:pt x="11326867" y="5927685"/>
                  <a:pt x="11325732" y="5926462"/>
                  <a:pt x="11323463" y="5926462"/>
                </a:cubicBezTo>
                <a:cubicBezTo>
                  <a:pt x="11314573" y="5927052"/>
                  <a:pt x="11307927" y="5927346"/>
                  <a:pt x="11303524" y="5927346"/>
                </a:cubicBezTo>
                <a:cubicBezTo>
                  <a:pt x="11299581" y="5927346"/>
                  <a:pt x="11292699" y="5927052"/>
                  <a:pt x="11282878" y="5926462"/>
                </a:cubicBezTo>
                <a:close/>
                <a:moveTo>
                  <a:pt x="10230234" y="5926462"/>
                </a:moveTo>
                <a:cubicBezTo>
                  <a:pt x="10228380" y="5926462"/>
                  <a:pt x="10227453" y="5927685"/>
                  <a:pt x="10227453" y="5930131"/>
                </a:cubicBezTo>
                <a:cubicBezTo>
                  <a:pt x="10227453" y="5932263"/>
                  <a:pt x="10228466" y="5933514"/>
                  <a:pt x="10230492" y="5933885"/>
                </a:cubicBezTo>
                <a:cubicBezTo>
                  <a:pt x="10234708" y="5934405"/>
                  <a:pt x="10237044" y="5934713"/>
                  <a:pt x="10237499" y="5934808"/>
                </a:cubicBezTo>
                <a:cubicBezTo>
                  <a:pt x="10240125" y="5935450"/>
                  <a:pt x="10241842" y="5936423"/>
                  <a:pt x="10242651" y="5937728"/>
                </a:cubicBezTo>
                <a:cubicBezTo>
                  <a:pt x="10243462" y="5939161"/>
                  <a:pt x="10243969" y="5940828"/>
                  <a:pt x="10244174" y="5942729"/>
                </a:cubicBezTo>
                <a:cubicBezTo>
                  <a:pt x="10244405" y="5944819"/>
                  <a:pt x="10244520" y="5950531"/>
                  <a:pt x="10244520" y="5959862"/>
                </a:cubicBezTo>
                <a:lnTo>
                  <a:pt x="10244520" y="6022720"/>
                </a:lnTo>
                <a:cubicBezTo>
                  <a:pt x="10244520" y="6029877"/>
                  <a:pt x="10244434" y="6034725"/>
                  <a:pt x="10244261" y="6037262"/>
                </a:cubicBezTo>
                <a:cubicBezTo>
                  <a:pt x="10243993" y="6041388"/>
                  <a:pt x="10243389" y="6044192"/>
                  <a:pt x="10242448" y="6045672"/>
                </a:cubicBezTo>
                <a:cubicBezTo>
                  <a:pt x="10241604" y="6047150"/>
                  <a:pt x="10240327" y="6048174"/>
                  <a:pt x="10238619" y="6048744"/>
                </a:cubicBezTo>
                <a:cubicBezTo>
                  <a:pt x="10237425" y="6049211"/>
                  <a:pt x="10234967" y="6049619"/>
                  <a:pt x="10231243" y="6049969"/>
                </a:cubicBezTo>
                <a:cubicBezTo>
                  <a:pt x="10229352" y="6050284"/>
                  <a:pt x="10228406" y="6051516"/>
                  <a:pt x="10228406" y="6053663"/>
                </a:cubicBezTo>
                <a:cubicBezTo>
                  <a:pt x="10228406" y="6055992"/>
                  <a:pt x="10229544" y="6057157"/>
                  <a:pt x="10231822" y="6057157"/>
                </a:cubicBezTo>
                <a:cubicBezTo>
                  <a:pt x="10239560" y="6056686"/>
                  <a:pt x="10245942" y="6056450"/>
                  <a:pt x="10250967" y="6056450"/>
                </a:cubicBezTo>
                <a:cubicBezTo>
                  <a:pt x="10256201" y="6056450"/>
                  <a:pt x="10262922" y="6056686"/>
                  <a:pt x="10271130" y="6057157"/>
                </a:cubicBezTo>
                <a:cubicBezTo>
                  <a:pt x="10273596" y="6057157"/>
                  <a:pt x="10274829" y="6055992"/>
                  <a:pt x="10274829" y="6053663"/>
                </a:cubicBezTo>
                <a:cubicBezTo>
                  <a:pt x="10274829" y="6051505"/>
                  <a:pt x="10273752" y="6050272"/>
                  <a:pt x="10271598" y="6049965"/>
                </a:cubicBezTo>
                <a:cubicBezTo>
                  <a:pt x="10267999" y="6049616"/>
                  <a:pt x="10265512" y="6049269"/>
                  <a:pt x="10264138" y="6048925"/>
                </a:cubicBezTo>
                <a:cubicBezTo>
                  <a:pt x="10261955" y="6048367"/>
                  <a:pt x="10260465" y="6047400"/>
                  <a:pt x="10259666" y="6046025"/>
                </a:cubicBezTo>
                <a:cubicBezTo>
                  <a:pt x="10258869" y="6044681"/>
                  <a:pt x="10258365" y="6042971"/>
                  <a:pt x="10258152" y="6040894"/>
                </a:cubicBezTo>
                <a:cubicBezTo>
                  <a:pt x="10258007" y="6039098"/>
                  <a:pt x="10257934" y="6033039"/>
                  <a:pt x="10257934" y="6022720"/>
                </a:cubicBezTo>
                <a:lnTo>
                  <a:pt x="10257934" y="5959862"/>
                </a:lnTo>
                <a:cubicBezTo>
                  <a:pt x="10257934" y="5952503"/>
                  <a:pt x="10257982" y="5948002"/>
                  <a:pt x="10258079" y="5946360"/>
                </a:cubicBezTo>
                <a:cubicBezTo>
                  <a:pt x="10258294" y="5942151"/>
                  <a:pt x="10258903" y="5939202"/>
                  <a:pt x="10259906" y="5937512"/>
                </a:cubicBezTo>
                <a:cubicBezTo>
                  <a:pt x="10260666" y="5936471"/>
                  <a:pt x="10261894" y="5935668"/>
                  <a:pt x="10263590" y="5935103"/>
                </a:cubicBezTo>
                <a:cubicBezTo>
                  <a:pt x="10264505" y="5934798"/>
                  <a:pt x="10266995" y="5934384"/>
                  <a:pt x="10271062" y="5933860"/>
                </a:cubicBezTo>
                <a:cubicBezTo>
                  <a:pt x="10273169" y="5933544"/>
                  <a:pt x="10274223" y="5932301"/>
                  <a:pt x="10274223" y="5930131"/>
                </a:cubicBezTo>
                <a:cubicBezTo>
                  <a:pt x="10274223" y="5927685"/>
                  <a:pt x="10273088" y="5926462"/>
                  <a:pt x="10270819" y="5926462"/>
                </a:cubicBezTo>
                <a:cubicBezTo>
                  <a:pt x="10261929" y="5927052"/>
                  <a:pt x="10255283" y="5927346"/>
                  <a:pt x="10250880" y="5927346"/>
                </a:cubicBezTo>
                <a:cubicBezTo>
                  <a:pt x="10246937" y="5927346"/>
                  <a:pt x="10240055" y="5927052"/>
                  <a:pt x="10230234" y="5926462"/>
                </a:cubicBezTo>
                <a:close/>
                <a:moveTo>
                  <a:pt x="5264020" y="5926462"/>
                </a:moveTo>
                <a:cubicBezTo>
                  <a:pt x="5262166" y="5926462"/>
                  <a:pt x="5261238" y="5927685"/>
                  <a:pt x="5261238" y="5930131"/>
                </a:cubicBezTo>
                <a:cubicBezTo>
                  <a:pt x="5261238" y="5932263"/>
                  <a:pt x="5262252" y="5933514"/>
                  <a:pt x="5264278" y="5933885"/>
                </a:cubicBezTo>
                <a:cubicBezTo>
                  <a:pt x="5268494" y="5934405"/>
                  <a:pt x="5270830" y="5934713"/>
                  <a:pt x="5271286" y="5934808"/>
                </a:cubicBezTo>
                <a:cubicBezTo>
                  <a:pt x="5273911" y="5935450"/>
                  <a:pt x="5275628" y="5936423"/>
                  <a:pt x="5276437" y="5937728"/>
                </a:cubicBezTo>
                <a:cubicBezTo>
                  <a:pt x="5277248" y="5939161"/>
                  <a:pt x="5277755" y="5940828"/>
                  <a:pt x="5277960" y="5942729"/>
                </a:cubicBezTo>
                <a:cubicBezTo>
                  <a:pt x="5278191" y="5944819"/>
                  <a:pt x="5278307" y="5950531"/>
                  <a:pt x="5278307" y="5959862"/>
                </a:cubicBezTo>
                <a:lnTo>
                  <a:pt x="5278307" y="6022720"/>
                </a:lnTo>
                <a:cubicBezTo>
                  <a:pt x="5278307" y="6029877"/>
                  <a:pt x="5278221" y="6034725"/>
                  <a:pt x="5278047" y="6037262"/>
                </a:cubicBezTo>
                <a:cubicBezTo>
                  <a:pt x="5277778" y="6041388"/>
                  <a:pt x="5277175" y="6044192"/>
                  <a:pt x="5276234" y="6045672"/>
                </a:cubicBezTo>
                <a:cubicBezTo>
                  <a:pt x="5275390" y="6047150"/>
                  <a:pt x="5274113" y="6048174"/>
                  <a:pt x="5272404" y="6048744"/>
                </a:cubicBezTo>
                <a:cubicBezTo>
                  <a:pt x="5271211" y="6049211"/>
                  <a:pt x="5268753" y="6049619"/>
                  <a:pt x="5265028" y="6049969"/>
                </a:cubicBezTo>
                <a:cubicBezTo>
                  <a:pt x="5263137" y="6050284"/>
                  <a:pt x="5262192" y="6051516"/>
                  <a:pt x="5262192" y="6053663"/>
                </a:cubicBezTo>
                <a:cubicBezTo>
                  <a:pt x="5262192" y="6055992"/>
                  <a:pt x="5263331" y="6057157"/>
                  <a:pt x="5265608" y="6057157"/>
                </a:cubicBezTo>
                <a:cubicBezTo>
                  <a:pt x="5273347" y="6056686"/>
                  <a:pt x="5279729" y="6056450"/>
                  <a:pt x="5284753" y="6056450"/>
                </a:cubicBezTo>
                <a:cubicBezTo>
                  <a:pt x="5289987" y="6056450"/>
                  <a:pt x="5296707" y="6056686"/>
                  <a:pt x="5304916" y="6057157"/>
                </a:cubicBezTo>
                <a:cubicBezTo>
                  <a:pt x="5307382" y="6057157"/>
                  <a:pt x="5308615" y="6055992"/>
                  <a:pt x="5308615" y="6053663"/>
                </a:cubicBezTo>
                <a:cubicBezTo>
                  <a:pt x="5308615" y="6051505"/>
                  <a:pt x="5307537" y="6050272"/>
                  <a:pt x="5305384" y="6049965"/>
                </a:cubicBezTo>
                <a:cubicBezTo>
                  <a:pt x="5301785" y="6049616"/>
                  <a:pt x="5299297" y="6049269"/>
                  <a:pt x="5297924" y="6048925"/>
                </a:cubicBezTo>
                <a:cubicBezTo>
                  <a:pt x="5295742" y="6048367"/>
                  <a:pt x="5294251" y="6047400"/>
                  <a:pt x="5293452" y="6046025"/>
                </a:cubicBezTo>
                <a:cubicBezTo>
                  <a:pt x="5292655" y="6044681"/>
                  <a:pt x="5292152" y="6042971"/>
                  <a:pt x="5291939" y="6040894"/>
                </a:cubicBezTo>
                <a:cubicBezTo>
                  <a:pt x="5291793" y="6039098"/>
                  <a:pt x="5291721" y="6033039"/>
                  <a:pt x="5291721" y="6022720"/>
                </a:cubicBezTo>
                <a:lnTo>
                  <a:pt x="5291721" y="5959862"/>
                </a:lnTo>
                <a:cubicBezTo>
                  <a:pt x="5291721" y="5952503"/>
                  <a:pt x="5291769" y="5948002"/>
                  <a:pt x="5291865" y="5946360"/>
                </a:cubicBezTo>
                <a:cubicBezTo>
                  <a:pt x="5292080" y="5942151"/>
                  <a:pt x="5292690" y="5939202"/>
                  <a:pt x="5293692" y="5937512"/>
                </a:cubicBezTo>
                <a:cubicBezTo>
                  <a:pt x="5294452" y="5936471"/>
                  <a:pt x="5295680" y="5935668"/>
                  <a:pt x="5297376" y="5935103"/>
                </a:cubicBezTo>
                <a:cubicBezTo>
                  <a:pt x="5298290" y="5934798"/>
                  <a:pt x="5300781" y="5934384"/>
                  <a:pt x="5304849" y="5933860"/>
                </a:cubicBezTo>
                <a:cubicBezTo>
                  <a:pt x="5306955" y="5933544"/>
                  <a:pt x="5308009" y="5932301"/>
                  <a:pt x="5308009" y="5930131"/>
                </a:cubicBezTo>
                <a:cubicBezTo>
                  <a:pt x="5308009" y="5927685"/>
                  <a:pt x="5306874" y="5926462"/>
                  <a:pt x="5304606" y="5926462"/>
                </a:cubicBezTo>
                <a:cubicBezTo>
                  <a:pt x="5295715" y="5927052"/>
                  <a:pt x="5289068" y="5927346"/>
                  <a:pt x="5284667" y="5927346"/>
                </a:cubicBezTo>
                <a:cubicBezTo>
                  <a:pt x="5280724" y="5927346"/>
                  <a:pt x="5273842" y="5927052"/>
                  <a:pt x="5264020" y="5926462"/>
                </a:cubicBezTo>
                <a:close/>
                <a:moveTo>
                  <a:pt x="4211376" y="5926462"/>
                </a:moveTo>
                <a:cubicBezTo>
                  <a:pt x="4209521" y="5926462"/>
                  <a:pt x="4208595" y="5927685"/>
                  <a:pt x="4208595" y="5930131"/>
                </a:cubicBezTo>
                <a:cubicBezTo>
                  <a:pt x="4208595" y="5932263"/>
                  <a:pt x="4209608" y="5933514"/>
                  <a:pt x="4211634" y="5933885"/>
                </a:cubicBezTo>
                <a:cubicBezTo>
                  <a:pt x="4215850" y="5934405"/>
                  <a:pt x="4218185" y="5934713"/>
                  <a:pt x="4218641" y="5934808"/>
                </a:cubicBezTo>
                <a:cubicBezTo>
                  <a:pt x="4221266" y="5935450"/>
                  <a:pt x="4222983" y="5936423"/>
                  <a:pt x="4223793" y="5937728"/>
                </a:cubicBezTo>
                <a:cubicBezTo>
                  <a:pt x="4224604" y="5939161"/>
                  <a:pt x="4225111" y="5940828"/>
                  <a:pt x="4225316" y="5942729"/>
                </a:cubicBezTo>
                <a:cubicBezTo>
                  <a:pt x="4225547" y="5944819"/>
                  <a:pt x="4225663" y="5950531"/>
                  <a:pt x="4225663" y="5959862"/>
                </a:cubicBezTo>
                <a:lnTo>
                  <a:pt x="4225663" y="6022720"/>
                </a:lnTo>
                <a:cubicBezTo>
                  <a:pt x="4225663" y="6029877"/>
                  <a:pt x="4225575" y="6034725"/>
                  <a:pt x="4225402" y="6037262"/>
                </a:cubicBezTo>
                <a:cubicBezTo>
                  <a:pt x="4225135" y="6041388"/>
                  <a:pt x="4224530" y="6044192"/>
                  <a:pt x="4223590" y="6045672"/>
                </a:cubicBezTo>
                <a:cubicBezTo>
                  <a:pt x="4222746" y="6047150"/>
                  <a:pt x="4221469" y="6048174"/>
                  <a:pt x="4219760" y="6048744"/>
                </a:cubicBezTo>
                <a:cubicBezTo>
                  <a:pt x="4218567" y="6049211"/>
                  <a:pt x="4216108" y="6049619"/>
                  <a:pt x="4212384" y="6049969"/>
                </a:cubicBezTo>
                <a:cubicBezTo>
                  <a:pt x="4210493" y="6050284"/>
                  <a:pt x="4209548" y="6051516"/>
                  <a:pt x="4209548" y="6053663"/>
                </a:cubicBezTo>
                <a:cubicBezTo>
                  <a:pt x="4209548" y="6055992"/>
                  <a:pt x="4210686" y="6057157"/>
                  <a:pt x="4212963" y="6057157"/>
                </a:cubicBezTo>
                <a:cubicBezTo>
                  <a:pt x="4220702" y="6056686"/>
                  <a:pt x="4227084" y="6056450"/>
                  <a:pt x="4232109" y="6056450"/>
                </a:cubicBezTo>
                <a:cubicBezTo>
                  <a:pt x="4237343" y="6056450"/>
                  <a:pt x="4244064" y="6056686"/>
                  <a:pt x="4252272" y="6057157"/>
                </a:cubicBezTo>
                <a:cubicBezTo>
                  <a:pt x="4254738" y="6057157"/>
                  <a:pt x="4255970" y="6055992"/>
                  <a:pt x="4255970" y="6053663"/>
                </a:cubicBezTo>
                <a:cubicBezTo>
                  <a:pt x="4255970" y="6051505"/>
                  <a:pt x="4254893" y="6050272"/>
                  <a:pt x="4252740" y="6049965"/>
                </a:cubicBezTo>
                <a:cubicBezTo>
                  <a:pt x="4249140" y="6049616"/>
                  <a:pt x="4246654" y="6049269"/>
                  <a:pt x="4245279" y="6048925"/>
                </a:cubicBezTo>
                <a:cubicBezTo>
                  <a:pt x="4243097" y="6048367"/>
                  <a:pt x="4241607" y="6047400"/>
                  <a:pt x="4240807" y="6046025"/>
                </a:cubicBezTo>
                <a:cubicBezTo>
                  <a:pt x="4240011" y="6044681"/>
                  <a:pt x="4239507" y="6042971"/>
                  <a:pt x="4239294" y="6040894"/>
                </a:cubicBezTo>
                <a:cubicBezTo>
                  <a:pt x="4239148" y="6039098"/>
                  <a:pt x="4239076" y="6033039"/>
                  <a:pt x="4239076" y="6022720"/>
                </a:cubicBezTo>
                <a:lnTo>
                  <a:pt x="4239076" y="5959862"/>
                </a:lnTo>
                <a:cubicBezTo>
                  <a:pt x="4239076" y="5952503"/>
                  <a:pt x="4239125" y="5948002"/>
                  <a:pt x="4239221" y="5946360"/>
                </a:cubicBezTo>
                <a:cubicBezTo>
                  <a:pt x="4239436" y="5942151"/>
                  <a:pt x="4240045" y="5939202"/>
                  <a:pt x="4241048" y="5937512"/>
                </a:cubicBezTo>
                <a:cubicBezTo>
                  <a:pt x="4241808" y="5936471"/>
                  <a:pt x="4243036" y="5935668"/>
                  <a:pt x="4244731" y="5935103"/>
                </a:cubicBezTo>
                <a:cubicBezTo>
                  <a:pt x="4245646" y="5934798"/>
                  <a:pt x="4248137" y="5934384"/>
                  <a:pt x="4252204" y="5933860"/>
                </a:cubicBezTo>
                <a:cubicBezTo>
                  <a:pt x="4254311" y="5933544"/>
                  <a:pt x="4255364" y="5932301"/>
                  <a:pt x="4255364" y="5930131"/>
                </a:cubicBezTo>
                <a:cubicBezTo>
                  <a:pt x="4255364" y="5927685"/>
                  <a:pt x="4254231" y="5926462"/>
                  <a:pt x="4251961" y="5926462"/>
                </a:cubicBezTo>
                <a:cubicBezTo>
                  <a:pt x="4243071" y="5927052"/>
                  <a:pt x="4236424" y="5927346"/>
                  <a:pt x="4232021" y="5927346"/>
                </a:cubicBezTo>
                <a:cubicBezTo>
                  <a:pt x="4228080" y="5927346"/>
                  <a:pt x="4221197" y="5927052"/>
                  <a:pt x="4211376" y="5926462"/>
                </a:cubicBezTo>
                <a:close/>
                <a:moveTo>
                  <a:pt x="6869442" y="5908052"/>
                </a:moveTo>
                <a:cubicBezTo>
                  <a:pt x="6867533" y="5908052"/>
                  <a:pt x="6866579" y="5909218"/>
                  <a:pt x="6866579" y="5911552"/>
                </a:cubicBezTo>
                <a:cubicBezTo>
                  <a:pt x="6866579" y="5913457"/>
                  <a:pt x="6867561" y="5914594"/>
                  <a:pt x="6869527" y="5914962"/>
                </a:cubicBezTo>
                <a:cubicBezTo>
                  <a:pt x="6873668" y="5915330"/>
                  <a:pt x="6876522" y="5916353"/>
                  <a:pt x="6878090" y="5918033"/>
                </a:cubicBezTo>
                <a:cubicBezTo>
                  <a:pt x="6879167" y="5919110"/>
                  <a:pt x="6881566" y="5924981"/>
                  <a:pt x="6885289" y="5935646"/>
                </a:cubicBezTo>
                <a:lnTo>
                  <a:pt x="6897714" y="5969305"/>
                </a:lnTo>
                <a:cubicBezTo>
                  <a:pt x="6899022" y="5974353"/>
                  <a:pt x="6901009" y="5981290"/>
                  <a:pt x="6903676" y="5990117"/>
                </a:cubicBezTo>
                <a:cubicBezTo>
                  <a:pt x="6904078" y="5991726"/>
                  <a:pt x="6905067" y="5992530"/>
                  <a:pt x="6906642" y="5992530"/>
                </a:cubicBezTo>
                <a:cubicBezTo>
                  <a:pt x="6907387" y="5992530"/>
                  <a:pt x="6909395" y="5991653"/>
                  <a:pt x="6912666" y="5989898"/>
                </a:cubicBezTo>
                <a:cubicBezTo>
                  <a:pt x="6914898" y="5983073"/>
                  <a:pt x="6917386" y="5976127"/>
                  <a:pt x="6920129" y="5969061"/>
                </a:cubicBezTo>
                <a:lnTo>
                  <a:pt x="6931815" y="5938908"/>
                </a:lnTo>
                <a:lnTo>
                  <a:pt x="6932336" y="5936190"/>
                </a:lnTo>
                <a:lnTo>
                  <a:pt x="6943146" y="5968115"/>
                </a:lnTo>
                <a:cubicBezTo>
                  <a:pt x="6945459" y="5974918"/>
                  <a:pt x="6947806" y="5982254"/>
                  <a:pt x="6950186" y="5990122"/>
                </a:cubicBezTo>
                <a:cubicBezTo>
                  <a:pt x="6950585" y="5991728"/>
                  <a:pt x="6951572" y="5992530"/>
                  <a:pt x="6953148" y="5992530"/>
                </a:cubicBezTo>
                <a:cubicBezTo>
                  <a:pt x="6953835" y="5992530"/>
                  <a:pt x="6955815" y="5991653"/>
                  <a:pt x="6959086" y="5989898"/>
                </a:cubicBezTo>
                <a:cubicBezTo>
                  <a:pt x="6959939" y="5987400"/>
                  <a:pt x="6962438" y="5980433"/>
                  <a:pt x="6966585" y="5968997"/>
                </a:cubicBezTo>
                <a:lnTo>
                  <a:pt x="6978916" y="5933253"/>
                </a:lnTo>
                <a:cubicBezTo>
                  <a:pt x="6982432" y="5925139"/>
                  <a:pt x="6985080" y="5920110"/>
                  <a:pt x="6986860" y="5918163"/>
                </a:cubicBezTo>
                <a:cubicBezTo>
                  <a:pt x="6988470" y="5916314"/>
                  <a:pt x="6990990" y="5915232"/>
                  <a:pt x="6994419" y="5914915"/>
                </a:cubicBezTo>
                <a:cubicBezTo>
                  <a:pt x="6996503" y="5914604"/>
                  <a:pt x="6997545" y="5913422"/>
                  <a:pt x="6997545" y="5911368"/>
                </a:cubicBezTo>
                <a:cubicBezTo>
                  <a:pt x="6997545" y="5909157"/>
                  <a:pt x="6996403" y="5908052"/>
                  <a:pt x="6994118" y="5908052"/>
                </a:cubicBezTo>
                <a:cubicBezTo>
                  <a:pt x="6989957" y="5908405"/>
                  <a:pt x="6985571" y="5908582"/>
                  <a:pt x="6980960" y="5908582"/>
                </a:cubicBezTo>
                <a:cubicBezTo>
                  <a:pt x="6976496" y="5908582"/>
                  <a:pt x="6971663" y="5908405"/>
                  <a:pt x="6966461" y="5908052"/>
                </a:cubicBezTo>
                <a:cubicBezTo>
                  <a:pt x="6964436" y="5908052"/>
                  <a:pt x="6963424" y="5909215"/>
                  <a:pt x="6963424" y="5911541"/>
                </a:cubicBezTo>
                <a:cubicBezTo>
                  <a:pt x="6963424" y="5913441"/>
                  <a:pt x="6964418" y="5914575"/>
                  <a:pt x="6966405" y="5914944"/>
                </a:cubicBezTo>
                <a:cubicBezTo>
                  <a:pt x="6969165" y="5915222"/>
                  <a:pt x="6970966" y="5915481"/>
                  <a:pt x="6971808" y="5915721"/>
                </a:cubicBezTo>
                <a:cubicBezTo>
                  <a:pt x="6972681" y="5915931"/>
                  <a:pt x="6973311" y="5916385"/>
                  <a:pt x="6973700" y="5917084"/>
                </a:cubicBezTo>
                <a:cubicBezTo>
                  <a:pt x="6973838" y="5917292"/>
                  <a:pt x="6973907" y="5917724"/>
                  <a:pt x="6973907" y="5918378"/>
                </a:cubicBezTo>
                <a:cubicBezTo>
                  <a:pt x="6973907" y="5920769"/>
                  <a:pt x="6972462" y="5926130"/>
                  <a:pt x="6969571" y="5934462"/>
                </a:cubicBezTo>
                <a:lnTo>
                  <a:pt x="6961991" y="5956794"/>
                </a:lnTo>
                <a:cubicBezTo>
                  <a:pt x="6960344" y="5961526"/>
                  <a:pt x="6958670" y="5967598"/>
                  <a:pt x="6956967" y="5975009"/>
                </a:cubicBezTo>
                <a:cubicBezTo>
                  <a:pt x="6957487" y="5974047"/>
                  <a:pt x="6957169" y="5971775"/>
                  <a:pt x="6956014" y="5968193"/>
                </a:cubicBezTo>
                <a:cubicBezTo>
                  <a:pt x="6953870" y="5961591"/>
                  <a:pt x="6952742" y="5958137"/>
                  <a:pt x="6952628" y="5957832"/>
                </a:cubicBezTo>
                <a:lnTo>
                  <a:pt x="6944751" y="5934462"/>
                </a:lnTo>
                <a:cubicBezTo>
                  <a:pt x="6941825" y="5925909"/>
                  <a:pt x="6940362" y="5920521"/>
                  <a:pt x="6940362" y="5918298"/>
                </a:cubicBezTo>
                <a:cubicBezTo>
                  <a:pt x="6940362" y="5917756"/>
                  <a:pt x="6940365" y="5917477"/>
                  <a:pt x="6940372" y="5917461"/>
                </a:cubicBezTo>
                <a:cubicBezTo>
                  <a:pt x="6940980" y="5916247"/>
                  <a:pt x="6943742" y="5915405"/>
                  <a:pt x="6948658" y="5914935"/>
                </a:cubicBezTo>
                <a:cubicBezTo>
                  <a:pt x="6950636" y="5914605"/>
                  <a:pt x="6951625" y="5913477"/>
                  <a:pt x="6951625" y="5911549"/>
                </a:cubicBezTo>
                <a:cubicBezTo>
                  <a:pt x="6951625" y="5909217"/>
                  <a:pt x="6950608" y="5908052"/>
                  <a:pt x="6948576" y="5908052"/>
                </a:cubicBezTo>
                <a:cubicBezTo>
                  <a:pt x="6944067" y="5908405"/>
                  <a:pt x="6938660" y="5908582"/>
                  <a:pt x="6932355" y="5908582"/>
                </a:cubicBezTo>
                <a:cubicBezTo>
                  <a:pt x="6927087" y="5908582"/>
                  <a:pt x="6921854" y="5908405"/>
                  <a:pt x="6916656" y="5908052"/>
                </a:cubicBezTo>
                <a:cubicBezTo>
                  <a:pt x="6914748" y="5908052"/>
                  <a:pt x="6913794" y="5909219"/>
                  <a:pt x="6913794" y="5911553"/>
                </a:cubicBezTo>
                <a:cubicBezTo>
                  <a:pt x="6913794" y="5913459"/>
                  <a:pt x="6914776" y="5914595"/>
                  <a:pt x="6916741" y="5914963"/>
                </a:cubicBezTo>
                <a:cubicBezTo>
                  <a:pt x="6920878" y="5915332"/>
                  <a:pt x="6923730" y="5916356"/>
                  <a:pt x="6925296" y="5918037"/>
                </a:cubicBezTo>
                <a:cubicBezTo>
                  <a:pt x="6926080" y="5918823"/>
                  <a:pt x="6927094" y="5920782"/>
                  <a:pt x="6928337" y="5923912"/>
                </a:cubicBezTo>
                <a:cubicBezTo>
                  <a:pt x="6927033" y="5927399"/>
                  <a:pt x="6925916" y="5930635"/>
                  <a:pt x="6924988" y="5933622"/>
                </a:cubicBezTo>
                <a:lnTo>
                  <a:pt x="6915534" y="5957450"/>
                </a:lnTo>
                <a:cubicBezTo>
                  <a:pt x="6914512" y="5960004"/>
                  <a:pt x="6912819" y="5965867"/>
                  <a:pt x="6910454" y="5975036"/>
                </a:cubicBezTo>
                <a:lnTo>
                  <a:pt x="6905956" y="5957624"/>
                </a:lnTo>
                <a:lnTo>
                  <a:pt x="6898157" y="5934490"/>
                </a:lnTo>
                <a:cubicBezTo>
                  <a:pt x="6895173" y="5925650"/>
                  <a:pt x="6893681" y="5920230"/>
                  <a:pt x="6893681" y="5918231"/>
                </a:cubicBezTo>
                <a:cubicBezTo>
                  <a:pt x="6893681" y="5917745"/>
                  <a:pt x="6893685" y="5917495"/>
                  <a:pt x="6893692" y="5917478"/>
                </a:cubicBezTo>
                <a:cubicBezTo>
                  <a:pt x="6894301" y="5916257"/>
                  <a:pt x="6897128" y="5915410"/>
                  <a:pt x="6902171" y="5914937"/>
                </a:cubicBezTo>
                <a:cubicBezTo>
                  <a:pt x="6904135" y="5914610"/>
                  <a:pt x="6905118" y="5913483"/>
                  <a:pt x="6905118" y="5911553"/>
                </a:cubicBezTo>
                <a:cubicBezTo>
                  <a:pt x="6905118" y="5909219"/>
                  <a:pt x="6904101" y="5908052"/>
                  <a:pt x="6902069" y="5908052"/>
                </a:cubicBezTo>
                <a:cubicBezTo>
                  <a:pt x="6897559" y="5908405"/>
                  <a:pt x="6892095" y="5908582"/>
                  <a:pt x="6885674" y="5908582"/>
                </a:cubicBezTo>
                <a:cubicBezTo>
                  <a:pt x="6880056" y="5908582"/>
                  <a:pt x="6874645" y="5908405"/>
                  <a:pt x="6869442" y="5908052"/>
                </a:cubicBezTo>
                <a:close/>
                <a:moveTo>
                  <a:pt x="850586" y="5908052"/>
                </a:moveTo>
                <a:cubicBezTo>
                  <a:pt x="848677" y="5908052"/>
                  <a:pt x="847723" y="5909218"/>
                  <a:pt x="847723" y="5911552"/>
                </a:cubicBezTo>
                <a:cubicBezTo>
                  <a:pt x="847723" y="5913457"/>
                  <a:pt x="848705" y="5914594"/>
                  <a:pt x="850670" y="5914962"/>
                </a:cubicBezTo>
                <a:cubicBezTo>
                  <a:pt x="854812" y="5915330"/>
                  <a:pt x="857666" y="5916353"/>
                  <a:pt x="859234" y="5918033"/>
                </a:cubicBezTo>
                <a:cubicBezTo>
                  <a:pt x="860311" y="5919110"/>
                  <a:pt x="862710" y="5924981"/>
                  <a:pt x="866433" y="5935646"/>
                </a:cubicBezTo>
                <a:lnTo>
                  <a:pt x="878858" y="5969305"/>
                </a:lnTo>
                <a:cubicBezTo>
                  <a:pt x="880166" y="5974353"/>
                  <a:pt x="882153" y="5981290"/>
                  <a:pt x="884820" y="5990117"/>
                </a:cubicBezTo>
                <a:cubicBezTo>
                  <a:pt x="885222" y="5991726"/>
                  <a:pt x="886211" y="5992530"/>
                  <a:pt x="887786" y="5992530"/>
                </a:cubicBezTo>
                <a:cubicBezTo>
                  <a:pt x="888531" y="5992530"/>
                  <a:pt x="890538" y="5991653"/>
                  <a:pt x="893810" y="5989898"/>
                </a:cubicBezTo>
                <a:cubicBezTo>
                  <a:pt x="896042" y="5983073"/>
                  <a:pt x="898530" y="5976127"/>
                  <a:pt x="901273" y="5969061"/>
                </a:cubicBezTo>
                <a:lnTo>
                  <a:pt x="912959" y="5938908"/>
                </a:lnTo>
                <a:lnTo>
                  <a:pt x="913480" y="5936190"/>
                </a:lnTo>
                <a:lnTo>
                  <a:pt x="924289" y="5968115"/>
                </a:lnTo>
                <a:cubicBezTo>
                  <a:pt x="926603" y="5974918"/>
                  <a:pt x="928949" y="5982254"/>
                  <a:pt x="931330" y="5990122"/>
                </a:cubicBezTo>
                <a:cubicBezTo>
                  <a:pt x="931728" y="5991728"/>
                  <a:pt x="932716" y="5992530"/>
                  <a:pt x="934292" y="5992530"/>
                </a:cubicBezTo>
                <a:cubicBezTo>
                  <a:pt x="934979" y="5992530"/>
                  <a:pt x="936958" y="5991653"/>
                  <a:pt x="940230" y="5989898"/>
                </a:cubicBezTo>
                <a:cubicBezTo>
                  <a:pt x="941082" y="5987400"/>
                  <a:pt x="943582" y="5980433"/>
                  <a:pt x="947729" y="5968997"/>
                </a:cubicBezTo>
                <a:lnTo>
                  <a:pt x="960060" y="5933253"/>
                </a:lnTo>
                <a:cubicBezTo>
                  <a:pt x="963576" y="5925139"/>
                  <a:pt x="966224" y="5920110"/>
                  <a:pt x="968003" y="5918163"/>
                </a:cubicBezTo>
                <a:cubicBezTo>
                  <a:pt x="969614" y="5916314"/>
                  <a:pt x="972134" y="5915232"/>
                  <a:pt x="975563" y="5914915"/>
                </a:cubicBezTo>
                <a:cubicBezTo>
                  <a:pt x="977647" y="5914604"/>
                  <a:pt x="978689" y="5913422"/>
                  <a:pt x="978689" y="5911368"/>
                </a:cubicBezTo>
                <a:cubicBezTo>
                  <a:pt x="978689" y="5909157"/>
                  <a:pt x="977546" y="5908052"/>
                  <a:pt x="975262" y="5908052"/>
                </a:cubicBezTo>
                <a:cubicBezTo>
                  <a:pt x="971101" y="5908405"/>
                  <a:pt x="966715" y="5908582"/>
                  <a:pt x="962104" y="5908582"/>
                </a:cubicBezTo>
                <a:cubicBezTo>
                  <a:pt x="957640" y="5908582"/>
                  <a:pt x="952807" y="5908405"/>
                  <a:pt x="947604" y="5908052"/>
                </a:cubicBezTo>
                <a:cubicBezTo>
                  <a:pt x="945580" y="5908052"/>
                  <a:pt x="944568" y="5909215"/>
                  <a:pt x="944568" y="5911541"/>
                </a:cubicBezTo>
                <a:cubicBezTo>
                  <a:pt x="944568" y="5913441"/>
                  <a:pt x="945562" y="5914575"/>
                  <a:pt x="947549" y="5914944"/>
                </a:cubicBezTo>
                <a:cubicBezTo>
                  <a:pt x="950309" y="5915222"/>
                  <a:pt x="952110" y="5915481"/>
                  <a:pt x="952952" y="5915721"/>
                </a:cubicBezTo>
                <a:cubicBezTo>
                  <a:pt x="953825" y="5915931"/>
                  <a:pt x="954455" y="5916385"/>
                  <a:pt x="954844" y="5917084"/>
                </a:cubicBezTo>
                <a:cubicBezTo>
                  <a:pt x="954982" y="5917292"/>
                  <a:pt x="955051" y="5917724"/>
                  <a:pt x="955051" y="5918378"/>
                </a:cubicBezTo>
                <a:cubicBezTo>
                  <a:pt x="955051" y="5920769"/>
                  <a:pt x="953606" y="5926130"/>
                  <a:pt x="950715" y="5934462"/>
                </a:cubicBezTo>
                <a:lnTo>
                  <a:pt x="943135" y="5956794"/>
                </a:lnTo>
                <a:cubicBezTo>
                  <a:pt x="941488" y="5961526"/>
                  <a:pt x="939814" y="5967598"/>
                  <a:pt x="938110" y="5975009"/>
                </a:cubicBezTo>
                <a:cubicBezTo>
                  <a:pt x="938631" y="5974047"/>
                  <a:pt x="938313" y="5971775"/>
                  <a:pt x="937158" y="5968193"/>
                </a:cubicBezTo>
                <a:cubicBezTo>
                  <a:pt x="935014" y="5961591"/>
                  <a:pt x="933886" y="5958137"/>
                  <a:pt x="933772" y="5957832"/>
                </a:cubicBezTo>
                <a:lnTo>
                  <a:pt x="925895" y="5934462"/>
                </a:lnTo>
                <a:cubicBezTo>
                  <a:pt x="922969" y="5925909"/>
                  <a:pt x="921506" y="5920521"/>
                  <a:pt x="921506" y="5918298"/>
                </a:cubicBezTo>
                <a:cubicBezTo>
                  <a:pt x="921506" y="5917756"/>
                  <a:pt x="921509" y="5917477"/>
                  <a:pt x="921516" y="5917461"/>
                </a:cubicBezTo>
                <a:cubicBezTo>
                  <a:pt x="922124" y="5916247"/>
                  <a:pt x="924886" y="5915405"/>
                  <a:pt x="929801" y="5914935"/>
                </a:cubicBezTo>
                <a:cubicBezTo>
                  <a:pt x="931779" y="5914605"/>
                  <a:pt x="932769" y="5913477"/>
                  <a:pt x="932769" y="5911549"/>
                </a:cubicBezTo>
                <a:cubicBezTo>
                  <a:pt x="932769" y="5909217"/>
                  <a:pt x="931752" y="5908052"/>
                  <a:pt x="929720" y="5908052"/>
                </a:cubicBezTo>
                <a:cubicBezTo>
                  <a:pt x="925210" y="5908405"/>
                  <a:pt x="919803" y="5908582"/>
                  <a:pt x="913499" y="5908582"/>
                </a:cubicBezTo>
                <a:cubicBezTo>
                  <a:pt x="908231" y="5908582"/>
                  <a:pt x="902998" y="5908405"/>
                  <a:pt x="897800" y="5908052"/>
                </a:cubicBezTo>
                <a:cubicBezTo>
                  <a:pt x="895892" y="5908052"/>
                  <a:pt x="894938" y="5909219"/>
                  <a:pt x="894938" y="5911553"/>
                </a:cubicBezTo>
                <a:cubicBezTo>
                  <a:pt x="894938" y="5913459"/>
                  <a:pt x="895920" y="5914595"/>
                  <a:pt x="897884" y="5914963"/>
                </a:cubicBezTo>
                <a:cubicBezTo>
                  <a:pt x="902022" y="5915332"/>
                  <a:pt x="904874" y="5916356"/>
                  <a:pt x="906439" y="5918037"/>
                </a:cubicBezTo>
                <a:cubicBezTo>
                  <a:pt x="907224" y="5918823"/>
                  <a:pt x="908238" y="5920782"/>
                  <a:pt x="909481" y="5923912"/>
                </a:cubicBezTo>
                <a:cubicBezTo>
                  <a:pt x="908177" y="5927399"/>
                  <a:pt x="907060" y="5930635"/>
                  <a:pt x="906132" y="5933622"/>
                </a:cubicBezTo>
                <a:lnTo>
                  <a:pt x="896678" y="5957450"/>
                </a:lnTo>
                <a:cubicBezTo>
                  <a:pt x="895656" y="5960004"/>
                  <a:pt x="893963" y="5965867"/>
                  <a:pt x="891598" y="5975036"/>
                </a:cubicBezTo>
                <a:lnTo>
                  <a:pt x="887099" y="5957624"/>
                </a:lnTo>
                <a:lnTo>
                  <a:pt x="879301" y="5934490"/>
                </a:lnTo>
                <a:cubicBezTo>
                  <a:pt x="876317" y="5925650"/>
                  <a:pt x="874825" y="5920230"/>
                  <a:pt x="874825" y="5918231"/>
                </a:cubicBezTo>
                <a:cubicBezTo>
                  <a:pt x="874825" y="5917745"/>
                  <a:pt x="874829" y="5917495"/>
                  <a:pt x="874836" y="5917478"/>
                </a:cubicBezTo>
                <a:cubicBezTo>
                  <a:pt x="875445" y="5916257"/>
                  <a:pt x="878272" y="5915410"/>
                  <a:pt x="883315" y="5914937"/>
                </a:cubicBezTo>
                <a:cubicBezTo>
                  <a:pt x="885279" y="5914610"/>
                  <a:pt x="886261" y="5913483"/>
                  <a:pt x="886261" y="5911553"/>
                </a:cubicBezTo>
                <a:cubicBezTo>
                  <a:pt x="886261" y="5909219"/>
                  <a:pt x="885245" y="5908052"/>
                  <a:pt x="883213" y="5908052"/>
                </a:cubicBezTo>
                <a:cubicBezTo>
                  <a:pt x="878703" y="5908405"/>
                  <a:pt x="873238" y="5908582"/>
                  <a:pt x="866818" y="5908582"/>
                </a:cubicBezTo>
                <a:cubicBezTo>
                  <a:pt x="861199" y="5908582"/>
                  <a:pt x="855789" y="5908405"/>
                  <a:pt x="850586" y="5908052"/>
                </a:cubicBezTo>
                <a:close/>
                <a:moveTo>
                  <a:pt x="6073788" y="5907528"/>
                </a:moveTo>
                <a:lnTo>
                  <a:pt x="6095552" y="5907528"/>
                </a:lnTo>
                <a:lnTo>
                  <a:pt x="6095552" y="5941902"/>
                </a:lnTo>
                <a:lnTo>
                  <a:pt x="6073788" y="5941902"/>
                </a:lnTo>
                <a:close/>
                <a:moveTo>
                  <a:pt x="7444353" y="5905156"/>
                </a:moveTo>
                <a:cubicBezTo>
                  <a:pt x="7447791" y="5905156"/>
                  <a:pt x="7450794" y="5906338"/>
                  <a:pt x="7453363" y="5908704"/>
                </a:cubicBezTo>
                <a:cubicBezTo>
                  <a:pt x="7456344" y="5911432"/>
                  <a:pt x="7457835" y="5914834"/>
                  <a:pt x="7457835" y="5918913"/>
                </a:cubicBezTo>
                <a:cubicBezTo>
                  <a:pt x="7457835" y="5922525"/>
                  <a:pt x="7457115" y="5925463"/>
                  <a:pt x="7455675" y="5927728"/>
                </a:cubicBezTo>
                <a:cubicBezTo>
                  <a:pt x="7452145" y="5931139"/>
                  <a:pt x="7448371" y="5932845"/>
                  <a:pt x="7444353" y="5932845"/>
                </a:cubicBezTo>
                <a:cubicBezTo>
                  <a:pt x="7440776" y="5932845"/>
                  <a:pt x="7437688" y="5931671"/>
                  <a:pt x="7435089" y="5929324"/>
                </a:cubicBezTo>
                <a:cubicBezTo>
                  <a:pt x="7432163" y="5926598"/>
                  <a:pt x="7430701" y="5923128"/>
                  <a:pt x="7430701" y="5918913"/>
                </a:cubicBezTo>
                <a:cubicBezTo>
                  <a:pt x="7430701" y="5915365"/>
                  <a:pt x="7432000" y="5911684"/>
                  <a:pt x="7434600" y="5907872"/>
                </a:cubicBezTo>
                <a:cubicBezTo>
                  <a:pt x="7436986" y="5906061"/>
                  <a:pt x="7440237" y="5905156"/>
                  <a:pt x="7444353" y="5905156"/>
                </a:cubicBezTo>
                <a:close/>
                <a:moveTo>
                  <a:pt x="1425497" y="5905156"/>
                </a:moveTo>
                <a:cubicBezTo>
                  <a:pt x="1428935" y="5905156"/>
                  <a:pt x="1431938" y="5906338"/>
                  <a:pt x="1434506" y="5908704"/>
                </a:cubicBezTo>
                <a:cubicBezTo>
                  <a:pt x="1437488" y="5911432"/>
                  <a:pt x="1438978" y="5914834"/>
                  <a:pt x="1438978" y="5918913"/>
                </a:cubicBezTo>
                <a:cubicBezTo>
                  <a:pt x="1438978" y="5922525"/>
                  <a:pt x="1438258" y="5925463"/>
                  <a:pt x="1436819" y="5927728"/>
                </a:cubicBezTo>
                <a:cubicBezTo>
                  <a:pt x="1433289" y="5931139"/>
                  <a:pt x="1429515" y="5932845"/>
                  <a:pt x="1425497" y="5932845"/>
                </a:cubicBezTo>
                <a:cubicBezTo>
                  <a:pt x="1421920" y="5932845"/>
                  <a:pt x="1418832" y="5931671"/>
                  <a:pt x="1416232" y="5929324"/>
                </a:cubicBezTo>
                <a:cubicBezTo>
                  <a:pt x="1413307" y="5926598"/>
                  <a:pt x="1411844" y="5923128"/>
                  <a:pt x="1411844" y="5918913"/>
                </a:cubicBezTo>
                <a:cubicBezTo>
                  <a:pt x="1411844" y="5915365"/>
                  <a:pt x="1413144" y="5911684"/>
                  <a:pt x="1415743" y="5907872"/>
                </a:cubicBezTo>
                <a:cubicBezTo>
                  <a:pt x="1418129" y="5906061"/>
                  <a:pt x="1421381" y="5905156"/>
                  <a:pt x="1425497" y="5905156"/>
                </a:cubicBezTo>
                <a:close/>
                <a:moveTo>
                  <a:pt x="10799969" y="5902200"/>
                </a:moveTo>
                <a:cubicBezTo>
                  <a:pt x="10797681" y="5902200"/>
                  <a:pt x="10795727" y="5903010"/>
                  <a:pt x="10794106" y="5904631"/>
                </a:cubicBezTo>
                <a:cubicBezTo>
                  <a:pt x="10792331" y="5906406"/>
                  <a:pt x="10791444" y="5908610"/>
                  <a:pt x="10791444" y="5911245"/>
                </a:cubicBezTo>
                <a:cubicBezTo>
                  <a:pt x="10791444" y="5913519"/>
                  <a:pt x="10792348" y="5918624"/>
                  <a:pt x="10794157" y="5926561"/>
                </a:cubicBezTo>
                <a:cubicBezTo>
                  <a:pt x="10795767" y="5933348"/>
                  <a:pt x="10796768" y="5938455"/>
                  <a:pt x="10797161" y="5941882"/>
                </a:cubicBezTo>
                <a:cubicBezTo>
                  <a:pt x="10795297" y="5939412"/>
                  <a:pt x="10791738" y="5935785"/>
                  <a:pt x="10786487" y="5931000"/>
                </a:cubicBezTo>
                <a:cubicBezTo>
                  <a:pt x="10780964" y="5925770"/>
                  <a:pt x="10776980" y="5922415"/>
                  <a:pt x="10774535" y="5920933"/>
                </a:cubicBezTo>
                <a:cubicBezTo>
                  <a:pt x="10773029" y="5920112"/>
                  <a:pt x="10771456" y="5919702"/>
                  <a:pt x="10769818" y="5919702"/>
                </a:cubicBezTo>
                <a:cubicBezTo>
                  <a:pt x="10767556" y="5919702"/>
                  <a:pt x="10765691" y="5920296"/>
                  <a:pt x="10764223" y="5921483"/>
                </a:cubicBezTo>
                <a:cubicBezTo>
                  <a:pt x="10762270" y="5923125"/>
                  <a:pt x="10761293" y="5925258"/>
                  <a:pt x="10761293" y="5927880"/>
                </a:cubicBezTo>
                <a:cubicBezTo>
                  <a:pt x="10761293" y="5931090"/>
                  <a:pt x="10762843" y="5933660"/>
                  <a:pt x="10765943" y="5935590"/>
                </a:cubicBezTo>
                <a:cubicBezTo>
                  <a:pt x="10768313" y="5936935"/>
                  <a:pt x="10773212" y="5938718"/>
                  <a:pt x="10780642" y="5940941"/>
                </a:cubicBezTo>
                <a:cubicBezTo>
                  <a:pt x="10787020" y="5942838"/>
                  <a:pt x="10792150" y="5944338"/>
                  <a:pt x="10796035" y="5945444"/>
                </a:cubicBezTo>
                <a:cubicBezTo>
                  <a:pt x="10792047" y="5946556"/>
                  <a:pt x="10786916" y="5948053"/>
                  <a:pt x="10780642" y="5949936"/>
                </a:cubicBezTo>
                <a:cubicBezTo>
                  <a:pt x="10773161" y="5952174"/>
                  <a:pt x="10768295" y="5953967"/>
                  <a:pt x="10766047" y="5955314"/>
                </a:cubicBezTo>
                <a:cubicBezTo>
                  <a:pt x="10762877" y="5957225"/>
                  <a:pt x="10761293" y="5959776"/>
                  <a:pt x="10761293" y="5962970"/>
                </a:cubicBezTo>
                <a:cubicBezTo>
                  <a:pt x="10761293" y="5965259"/>
                  <a:pt x="10761998" y="5967146"/>
                  <a:pt x="10763408" y="5968630"/>
                </a:cubicBezTo>
                <a:cubicBezTo>
                  <a:pt x="10765013" y="5970309"/>
                  <a:pt x="10767149" y="5971148"/>
                  <a:pt x="10769818" y="5971148"/>
                </a:cubicBezTo>
                <a:cubicBezTo>
                  <a:pt x="10771490" y="5971148"/>
                  <a:pt x="10773132" y="5970708"/>
                  <a:pt x="10774743" y="5969829"/>
                </a:cubicBezTo>
                <a:cubicBezTo>
                  <a:pt x="10777082" y="5968450"/>
                  <a:pt x="10780997" y="5965132"/>
                  <a:pt x="10786487" y="5959877"/>
                </a:cubicBezTo>
                <a:cubicBezTo>
                  <a:pt x="10791681" y="5955148"/>
                  <a:pt x="10795239" y="5951512"/>
                  <a:pt x="10797161" y="5948968"/>
                </a:cubicBezTo>
                <a:cubicBezTo>
                  <a:pt x="10796768" y="5952471"/>
                  <a:pt x="10795767" y="5957616"/>
                  <a:pt x="10794157" y="5964403"/>
                </a:cubicBezTo>
                <a:cubicBezTo>
                  <a:pt x="10792348" y="5972340"/>
                  <a:pt x="10791444" y="5977436"/>
                  <a:pt x="10791444" y="5979692"/>
                </a:cubicBezTo>
                <a:cubicBezTo>
                  <a:pt x="10791444" y="5981974"/>
                  <a:pt x="10792063" y="5983898"/>
                  <a:pt x="10793302" y="5985463"/>
                </a:cubicBezTo>
                <a:cubicBezTo>
                  <a:pt x="10795095" y="5987646"/>
                  <a:pt x="10797317" y="5988737"/>
                  <a:pt x="10799969" y="5988737"/>
                </a:cubicBezTo>
                <a:cubicBezTo>
                  <a:pt x="10802297" y="5988737"/>
                  <a:pt x="10804263" y="5987936"/>
                  <a:pt x="10805866" y="5986333"/>
                </a:cubicBezTo>
                <a:cubicBezTo>
                  <a:pt x="10807677" y="5984521"/>
                  <a:pt x="10808583" y="5982308"/>
                  <a:pt x="10808583" y="5979692"/>
                </a:cubicBezTo>
                <a:cubicBezTo>
                  <a:pt x="10808583" y="5977523"/>
                  <a:pt x="10807668" y="5972427"/>
                  <a:pt x="10805838" y="5964403"/>
                </a:cubicBezTo>
                <a:cubicBezTo>
                  <a:pt x="10804229" y="5957622"/>
                  <a:pt x="10803238" y="5952477"/>
                  <a:pt x="10802864" y="5948968"/>
                </a:cubicBezTo>
                <a:cubicBezTo>
                  <a:pt x="10804769" y="5951531"/>
                  <a:pt x="10808319" y="5955177"/>
                  <a:pt x="10813512" y="5959903"/>
                </a:cubicBezTo>
                <a:cubicBezTo>
                  <a:pt x="10818998" y="5965156"/>
                  <a:pt x="10822910" y="5968472"/>
                  <a:pt x="10825247" y="5969851"/>
                </a:cubicBezTo>
                <a:cubicBezTo>
                  <a:pt x="10826833" y="5970716"/>
                  <a:pt x="10828457" y="5971148"/>
                  <a:pt x="10830119" y="5971148"/>
                </a:cubicBezTo>
                <a:cubicBezTo>
                  <a:pt x="10832438" y="5971148"/>
                  <a:pt x="10834478" y="5970393"/>
                  <a:pt x="10836240" y="5968883"/>
                </a:cubicBezTo>
                <a:cubicBezTo>
                  <a:pt x="10837903" y="5967554"/>
                  <a:pt x="10838734" y="5965583"/>
                  <a:pt x="10838734" y="5962970"/>
                </a:cubicBezTo>
                <a:cubicBezTo>
                  <a:pt x="10838734" y="5959805"/>
                  <a:pt x="10837125" y="5957253"/>
                  <a:pt x="10833907" y="5955314"/>
                </a:cubicBezTo>
                <a:cubicBezTo>
                  <a:pt x="10831670" y="5953974"/>
                  <a:pt x="10826798" y="5952181"/>
                  <a:pt x="10819292" y="5949936"/>
                </a:cubicBezTo>
                <a:cubicBezTo>
                  <a:pt x="10813039" y="5948060"/>
                  <a:pt x="10807939" y="5946563"/>
                  <a:pt x="10803991" y="5945444"/>
                </a:cubicBezTo>
                <a:cubicBezTo>
                  <a:pt x="10807835" y="5944333"/>
                  <a:pt x="10812935" y="5942832"/>
                  <a:pt x="10819292" y="5940941"/>
                </a:cubicBezTo>
                <a:cubicBezTo>
                  <a:pt x="10826747" y="5938711"/>
                  <a:pt x="10831659" y="5936924"/>
                  <a:pt x="10834030" y="5935579"/>
                </a:cubicBezTo>
                <a:cubicBezTo>
                  <a:pt x="10837166" y="5933627"/>
                  <a:pt x="10838734" y="5931061"/>
                  <a:pt x="10838734" y="5927880"/>
                </a:cubicBezTo>
                <a:cubicBezTo>
                  <a:pt x="10838734" y="5925645"/>
                  <a:pt x="10838011" y="5923767"/>
                  <a:pt x="10836565" y="5922247"/>
                </a:cubicBezTo>
                <a:cubicBezTo>
                  <a:pt x="10834942" y="5920550"/>
                  <a:pt x="10832793" y="5919702"/>
                  <a:pt x="10830119" y="5919702"/>
                </a:cubicBezTo>
                <a:cubicBezTo>
                  <a:pt x="10828491" y="5919702"/>
                  <a:pt x="10826937" y="5920105"/>
                  <a:pt x="10825457" y="5920912"/>
                </a:cubicBezTo>
                <a:cubicBezTo>
                  <a:pt x="10823017" y="5922389"/>
                  <a:pt x="10819041" y="5925737"/>
                  <a:pt x="10813531" y="5930956"/>
                </a:cubicBezTo>
                <a:cubicBezTo>
                  <a:pt x="10808272" y="5935749"/>
                  <a:pt x="10804716" y="5939391"/>
                  <a:pt x="10802864" y="5941882"/>
                </a:cubicBezTo>
                <a:cubicBezTo>
                  <a:pt x="10803238" y="5938450"/>
                  <a:pt x="10804229" y="5933344"/>
                  <a:pt x="10805838" y="5926561"/>
                </a:cubicBezTo>
                <a:cubicBezTo>
                  <a:pt x="10807668" y="5918536"/>
                  <a:pt x="10808583" y="5913431"/>
                  <a:pt x="10808583" y="5911245"/>
                </a:cubicBezTo>
                <a:cubicBezTo>
                  <a:pt x="10808583" y="5909020"/>
                  <a:pt x="10807961" y="5907123"/>
                  <a:pt x="10806718" y="5905552"/>
                </a:cubicBezTo>
                <a:cubicBezTo>
                  <a:pt x="10804882" y="5903317"/>
                  <a:pt x="10802632" y="5902200"/>
                  <a:pt x="10799969" y="5902200"/>
                </a:cubicBezTo>
                <a:close/>
                <a:moveTo>
                  <a:pt x="9676875" y="5902200"/>
                </a:moveTo>
                <a:cubicBezTo>
                  <a:pt x="9674588" y="5902200"/>
                  <a:pt x="9672634" y="5903010"/>
                  <a:pt x="9671013" y="5904631"/>
                </a:cubicBezTo>
                <a:cubicBezTo>
                  <a:pt x="9669238" y="5906406"/>
                  <a:pt x="9668351" y="5908610"/>
                  <a:pt x="9668351" y="5911245"/>
                </a:cubicBezTo>
                <a:cubicBezTo>
                  <a:pt x="9668351" y="5913519"/>
                  <a:pt x="9669255" y="5918624"/>
                  <a:pt x="9671064" y="5926561"/>
                </a:cubicBezTo>
                <a:cubicBezTo>
                  <a:pt x="9672674" y="5933348"/>
                  <a:pt x="9673675" y="5938455"/>
                  <a:pt x="9674068" y="5941882"/>
                </a:cubicBezTo>
                <a:cubicBezTo>
                  <a:pt x="9672204" y="5939412"/>
                  <a:pt x="9668645" y="5935785"/>
                  <a:pt x="9663394" y="5931000"/>
                </a:cubicBezTo>
                <a:cubicBezTo>
                  <a:pt x="9657871" y="5925770"/>
                  <a:pt x="9653887" y="5922415"/>
                  <a:pt x="9651442" y="5920933"/>
                </a:cubicBezTo>
                <a:cubicBezTo>
                  <a:pt x="9649936" y="5920112"/>
                  <a:pt x="9648363" y="5919702"/>
                  <a:pt x="9646725" y="5919702"/>
                </a:cubicBezTo>
                <a:cubicBezTo>
                  <a:pt x="9644463" y="5919702"/>
                  <a:pt x="9642598" y="5920296"/>
                  <a:pt x="9641130" y="5921483"/>
                </a:cubicBezTo>
                <a:cubicBezTo>
                  <a:pt x="9639177" y="5923125"/>
                  <a:pt x="9638200" y="5925258"/>
                  <a:pt x="9638200" y="5927880"/>
                </a:cubicBezTo>
                <a:cubicBezTo>
                  <a:pt x="9638200" y="5931090"/>
                  <a:pt x="9639750" y="5933660"/>
                  <a:pt x="9642850" y="5935590"/>
                </a:cubicBezTo>
                <a:cubicBezTo>
                  <a:pt x="9645220" y="5936935"/>
                  <a:pt x="9650119" y="5938718"/>
                  <a:pt x="9657549" y="5940941"/>
                </a:cubicBezTo>
                <a:cubicBezTo>
                  <a:pt x="9663927" y="5942838"/>
                  <a:pt x="9669057" y="5944338"/>
                  <a:pt x="9672942" y="5945444"/>
                </a:cubicBezTo>
                <a:cubicBezTo>
                  <a:pt x="9668954" y="5946556"/>
                  <a:pt x="9663823" y="5948053"/>
                  <a:pt x="9657549" y="5949936"/>
                </a:cubicBezTo>
                <a:cubicBezTo>
                  <a:pt x="9650068" y="5952174"/>
                  <a:pt x="9645202" y="5953967"/>
                  <a:pt x="9642954" y="5955314"/>
                </a:cubicBezTo>
                <a:cubicBezTo>
                  <a:pt x="9639785" y="5957225"/>
                  <a:pt x="9638200" y="5959776"/>
                  <a:pt x="9638200" y="5962970"/>
                </a:cubicBezTo>
                <a:cubicBezTo>
                  <a:pt x="9638200" y="5965259"/>
                  <a:pt x="9638905" y="5967146"/>
                  <a:pt x="9640315" y="5968630"/>
                </a:cubicBezTo>
                <a:cubicBezTo>
                  <a:pt x="9641920" y="5970309"/>
                  <a:pt x="9644056" y="5971148"/>
                  <a:pt x="9646725" y="5971148"/>
                </a:cubicBezTo>
                <a:cubicBezTo>
                  <a:pt x="9648397" y="5971148"/>
                  <a:pt x="9650039" y="5970708"/>
                  <a:pt x="9651650" y="5969829"/>
                </a:cubicBezTo>
                <a:cubicBezTo>
                  <a:pt x="9653989" y="5968450"/>
                  <a:pt x="9657904" y="5965132"/>
                  <a:pt x="9663394" y="5959877"/>
                </a:cubicBezTo>
                <a:cubicBezTo>
                  <a:pt x="9668588" y="5955148"/>
                  <a:pt x="9672147" y="5951512"/>
                  <a:pt x="9674068" y="5948968"/>
                </a:cubicBezTo>
                <a:cubicBezTo>
                  <a:pt x="9673675" y="5952471"/>
                  <a:pt x="9672674" y="5957616"/>
                  <a:pt x="9671064" y="5964403"/>
                </a:cubicBezTo>
                <a:cubicBezTo>
                  <a:pt x="9669255" y="5972340"/>
                  <a:pt x="9668351" y="5977436"/>
                  <a:pt x="9668351" y="5979692"/>
                </a:cubicBezTo>
                <a:cubicBezTo>
                  <a:pt x="9668351" y="5981974"/>
                  <a:pt x="9668970" y="5983898"/>
                  <a:pt x="9670209" y="5985463"/>
                </a:cubicBezTo>
                <a:cubicBezTo>
                  <a:pt x="9672002" y="5987646"/>
                  <a:pt x="9674224" y="5988737"/>
                  <a:pt x="9676875" y="5988737"/>
                </a:cubicBezTo>
                <a:cubicBezTo>
                  <a:pt x="9679204" y="5988737"/>
                  <a:pt x="9681170" y="5987936"/>
                  <a:pt x="9682773" y="5986333"/>
                </a:cubicBezTo>
                <a:cubicBezTo>
                  <a:pt x="9684584" y="5984521"/>
                  <a:pt x="9685490" y="5982308"/>
                  <a:pt x="9685490" y="5979692"/>
                </a:cubicBezTo>
                <a:cubicBezTo>
                  <a:pt x="9685490" y="5977523"/>
                  <a:pt x="9684575" y="5972427"/>
                  <a:pt x="9682745" y="5964403"/>
                </a:cubicBezTo>
                <a:cubicBezTo>
                  <a:pt x="9681136" y="5957622"/>
                  <a:pt x="9680145" y="5952477"/>
                  <a:pt x="9679771" y="5948968"/>
                </a:cubicBezTo>
                <a:cubicBezTo>
                  <a:pt x="9681676" y="5951531"/>
                  <a:pt x="9685226" y="5955177"/>
                  <a:pt x="9690419" y="5959903"/>
                </a:cubicBezTo>
                <a:cubicBezTo>
                  <a:pt x="9695905" y="5965156"/>
                  <a:pt x="9699817" y="5968472"/>
                  <a:pt x="9702154" y="5969851"/>
                </a:cubicBezTo>
                <a:cubicBezTo>
                  <a:pt x="9703740" y="5970716"/>
                  <a:pt x="9705364" y="5971148"/>
                  <a:pt x="9707027" y="5971148"/>
                </a:cubicBezTo>
                <a:cubicBezTo>
                  <a:pt x="9709345" y="5971148"/>
                  <a:pt x="9711385" y="5970393"/>
                  <a:pt x="9713147" y="5968883"/>
                </a:cubicBezTo>
                <a:cubicBezTo>
                  <a:pt x="9714810" y="5967554"/>
                  <a:pt x="9715641" y="5965583"/>
                  <a:pt x="9715641" y="5962970"/>
                </a:cubicBezTo>
                <a:cubicBezTo>
                  <a:pt x="9715641" y="5959805"/>
                  <a:pt x="9714032" y="5957253"/>
                  <a:pt x="9710814" y="5955314"/>
                </a:cubicBezTo>
                <a:cubicBezTo>
                  <a:pt x="9708577" y="5953974"/>
                  <a:pt x="9703705" y="5952181"/>
                  <a:pt x="9696199" y="5949936"/>
                </a:cubicBezTo>
                <a:cubicBezTo>
                  <a:pt x="9689946" y="5948060"/>
                  <a:pt x="9684846" y="5946563"/>
                  <a:pt x="9680898" y="5945444"/>
                </a:cubicBezTo>
                <a:cubicBezTo>
                  <a:pt x="9684742" y="5944333"/>
                  <a:pt x="9689842" y="5942832"/>
                  <a:pt x="9696199" y="5940941"/>
                </a:cubicBezTo>
                <a:cubicBezTo>
                  <a:pt x="9703654" y="5938711"/>
                  <a:pt x="9708566" y="5936924"/>
                  <a:pt x="9710937" y="5935579"/>
                </a:cubicBezTo>
                <a:cubicBezTo>
                  <a:pt x="9714073" y="5933627"/>
                  <a:pt x="9715641" y="5931061"/>
                  <a:pt x="9715641" y="5927880"/>
                </a:cubicBezTo>
                <a:cubicBezTo>
                  <a:pt x="9715641" y="5925645"/>
                  <a:pt x="9714918" y="5923767"/>
                  <a:pt x="9713472" y="5922247"/>
                </a:cubicBezTo>
                <a:cubicBezTo>
                  <a:pt x="9711849" y="5920550"/>
                  <a:pt x="9709701" y="5919702"/>
                  <a:pt x="9707027" y="5919702"/>
                </a:cubicBezTo>
                <a:cubicBezTo>
                  <a:pt x="9705398" y="5919702"/>
                  <a:pt x="9703844" y="5920105"/>
                  <a:pt x="9702364" y="5920912"/>
                </a:cubicBezTo>
                <a:cubicBezTo>
                  <a:pt x="9699924" y="5922389"/>
                  <a:pt x="9695948" y="5925737"/>
                  <a:pt x="9690438" y="5930956"/>
                </a:cubicBezTo>
                <a:cubicBezTo>
                  <a:pt x="9685179" y="5935749"/>
                  <a:pt x="9681623" y="5939391"/>
                  <a:pt x="9679771" y="5941882"/>
                </a:cubicBezTo>
                <a:cubicBezTo>
                  <a:pt x="9680145" y="5938450"/>
                  <a:pt x="9681136" y="5933344"/>
                  <a:pt x="9682745" y="5926561"/>
                </a:cubicBezTo>
                <a:cubicBezTo>
                  <a:pt x="9684575" y="5918536"/>
                  <a:pt x="9685490" y="5913431"/>
                  <a:pt x="9685490" y="5911245"/>
                </a:cubicBezTo>
                <a:cubicBezTo>
                  <a:pt x="9685490" y="5909020"/>
                  <a:pt x="9684868" y="5907123"/>
                  <a:pt x="9683625" y="5905552"/>
                </a:cubicBezTo>
                <a:cubicBezTo>
                  <a:pt x="9681789" y="5903317"/>
                  <a:pt x="9679539" y="5902200"/>
                  <a:pt x="9676875" y="5902200"/>
                </a:cubicBezTo>
                <a:close/>
                <a:moveTo>
                  <a:pt x="8056258" y="5902200"/>
                </a:moveTo>
                <a:cubicBezTo>
                  <a:pt x="8053970" y="5902200"/>
                  <a:pt x="8052016" y="5903010"/>
                  <a:pt x="8050395" y="5904631"/>
                </a:cubicBezTo>
                <a:cubicBezTo>
                  <a:pt x="8048620" y="5906406"/>
                  <a:pt x="8047733" y="5908610"/>
                  <a:pt x="8047733" y="5911245"/>
                </a:cubicBezTo>
                <a:cubicBezTo>
                  <a:pt x="8047733" y="5913519"/>
                  <a:pt x="8048637" y="5918624"/>
                  <a:pt x="8050446" y="5926561"/>
                </a:cubicBezTo>
                <a:cubicBezTo>
                  <a:pt x="8052056" y="5933348"/>
                  <a:pt x="8053058" y="5938455"/>
                  <a:pt x="8053451" y="5941882"/>
                </a:cubicBezTo>
                <a:cubicBezTo>
                  <a:pt x="8051586" y="5939412"/>
                  <a:pt x="8048028" y="5935785"/>
                  <a:pt x="8042776" y="5931000"/>
                </a:cubicBezTo>
                <a:cubicBezTo>
                  <a:pt x="8037253" y="5925770"/>
                  <a:pt x="8033270" y="5922415"/>
                  <a:pt x="8030825" y="5920933"/>
                </a:cubicBezTo>
                <a:cubicBezTo>
                  <a:pt x="8029318" y="5920112"/>
                  <a:pt x="8027745" y="5919702"/>
                  <a:pt x="8026107" y="5919702"/>
                </a:cubicBezTo>
                <a:cubicBezTo>
                  <a:pt x="8023845" y="5919702"/>
                  <a:pt x="8021980" y="5920296"/>
                  <a:pt x="8020512" y="5921483"/>
                </a:cubicBezTo>
                <a:cubicBezTo>
                  <a:pt x="8018559" y="5923125"/>
                  <a:pt x="8017582" y="5925258"/>
                  <a:pt x="8017582" y="5927880"/>
                </a:cubicBezTo>
                <a:cubicBezTo>
                  <a:pt x="8017582" y="5931090"/>
                  <a:pt x="8019132" y="5933660"/>
                  <a:pt x="8022232" y="5935590"/>
                </a:cubicBezTo>
                <a:cubicBezTo>
                  <a:pt x="8024602" y="5936935"/>
                  <a:pt x="8029502" y="5938718"/>
                  <a:pt x="8036932" y="5940941"/>
                </a:cubicBezTo>
                <a:cubicBezTo>
                  <a:pt x="8043309" y="5942838"/>
                  <a:pt x="8048440" y="5944338"/>
                  <a:pt x="8052324" y="5945444"/>
                </a:cubicBezTo>
                <a:cubicBezTo>
                  <a:pt x="8048336" y="5946556"/>
                  <a:pt x="8043206" y="5948053"/>
                  <a:pt x="8036932" y="5949936"/>
                </a:cubicBezTo>
                <a:cubicBezTo>
                  <a:pt x="8029450" y="5952174"/>
                  <a:pt x="8024585" y="5953967"/>
                  <a:pt x="8022336" y="5955314"/>
                </a:cubicBezTo>
                <a:cubicBezTo>
                  <a:pt x="8019167" y="5957225"/>
                  <a:pt x="8017582" y="5959776"/>
                  <a:pt x="8017582" y="5962970"/>
                </a:cubicBezTo>
                <a:cubicBezTo>
                  <a:pt x="8017582" y="5965259"/>
                  <a:pt x="8018287" y="5967146"/>
                  <a:pt x="8019697" y="5968630"/>
                </a:cubicBezTo>
                <a:cubicBezTo>
                  <a:pt x="8021302" y="5970309"/>
                  <a:pt x="8023438" y="5971148"/>
                  <a:pt x="8026107" y="5971148"/>
                </a:cubicBezTo>
                <a:cubicBezTo>
                  <a:pt x="8027779" y="5971148"/>
                  <a:pt x="8029421" y="5970708"/>
                  <a:pt x="8031032" y="5969829"/>
                </a:cubicBezTo>
                <a:cubicBezTo>
                  <a:pt x="8033372" y="5968450"/>
                  <a:pt x="8037287" y="5965132"/>
                  <a:pt x="8042776" y="5959877"/>
                </a:cubicBezTo>
                <a:cubicBezTo>
                  <a:pt x="8047971" y="5955148"/>
                  <a:pt x="8051529" y="5951512"/>
                  <a:pt x="8053451" y="5948968"/>
                </a:cubicBezTo>
                <a:cubicBezTo>
                  <a:pt x="8053058" y="5952471"/>
                  <a:pt x="8052056" y="5957616"/>
                  <a:pt x="8050446" y="5964403"/>
                </a:cubicBezTo>
                <a:cubicBezTo>
                  <a:pt x="8048637" y="5972340"/>
                  <a:pt x="8047733" y="5977436"/>
                  <a:pt x="8047733" y="5979692"/>
                </a:cubicBezTo>
                <a:cubicBezTo>
                  <a:pt x="8047733" y="5981974"/>
                  <a:pt x="8048353" y="5983898"/>
                  <a:pt x="8049592" y="5985463"/>
                </a:cubicBezTo>
                <a:cubicBezTo>
                  <a:pt x="8051384" y="5987646"/>
                  <a:pt x="8053606" y="5988737"/>
                  <a:pt x="8056258" y="5988737"/>
                </a:cubicBezTo>
                <a:cubicBezTo>
                  <a:pt x="8058587" y="5988737"/>
                  <a:pt x="8060552" y="5987936"/>
                  <a:pt x="8062155" y="5986333"/>
                </a:cubicBezTo>
                <a:cubicBezTo>
                  <a:pt x="8063966" y="5984521"/>
                  <a:pt x="8064872" y="5982308"/>
                  <a:pt x="8064872" y="5979692"/>
                </a:cubicBezTo>
                <a:cubicBezTo>
                  <a:pt x="8064872" y="5977523"/>
                  <a:pt x="8063957" y="5972427"/>
                  <a:pt x="8062127" y="5964403"/>
                </a:cubicBezTo>
                <a:cubicBezTo>
                  <a:pt x="8060518" y="5957622"/>
                  <a:pt x="8059527" y="5952477"/>
                  <a:pt x="8059153" y="5948968"/>
                </a:cubicBezTo>
                <a:cubicBezTo>
                  <a:pt x="8061059" y="5951531"/>
                  <a:pt x="8064608" y="5955177"/>
                  <a:pt x="8069801" y="5959903"/>
                </a:cubicBezTo>
                <a:cubicBezTo>
                  <a:pt x="8075287" y="5965156"/>
                  <a:pt x="8079199" y="5968472"/>
                  <a:pt x="8081536" y="5969851"/>
                </a:cubicBezTo>
                <a:cubicBezTo>
                  <a:pt x="8083122" y="5970716"/>
                  <a:pt x="8084746" y="5971148"/>
                  <a:pt x="8086409" y="5971148"/>
                </a:cubicBezTo>
                <a:cubicBezTo>
                  <a:pt x="8088727" y="5971148"/>
                  <a:pt x="8090768" y="5970393"/>
                  <a:pt x="8092530" y="5968883"/>
                </a:cubicBezTo>
                <a:cubicBezTo>
                  <a:pt x="8094192" y="5967554"/>
                  <a:pt x="8095023" y="5965583"/>
                  <a:pt x="8095023" y="5962970"/>
                </a:cubicBezTo>
                <a:cubicBezTo>
                  <a:pt x="8095023" y="5959805"/>
                  <a:pt x="8093414" y="5957253"/>
                  <a:pt x="8090196" y="5955314"/>
                </a:cubicBezTo>
                <a:cubicBezTo>
                  <a:pt x="8087959" y="5953974"/>
                  <a:pt x="8083088" y="5952181"/>
                  <a:pt x="8075581" y="5949936"/>
                </a:cubicBezTo>
                <a:cubicBezTo>
                  <a:pt x="8069328" y="5948060"/>
                  <a:pt x="8064228" y="5946563"/>
                  <a:pt x="8060280" y="5945444"/>
                </a:cubicBezTo>
                <a:cubicBezTo>
                  <a:pt x="8064124" y="5944333"/>
                  <a:pt x="8069224" y="5942832"/>
                  <a:pt x="8075581" y="5940941"/>
                </a:cubicBezTo>
                <a:cubicBezTo>
                  <a:pt x="8083036" y="5938711"/>
                  <a:pt x="8087949" y="5936924"/>
                  <a:pt x="8090319" y="5935579"/>
                </a:cubicBezTo>
                <a:cubicBezTo>
                  <a:pt x="8093455" y="5933627"/>
                  <a:pt x="8095023" y="5931061"/>
                  <a:pt x="8095023" y="5927880"/>
                </a:cubicBezTo>
                <a:cubicBezTo>
                  <a:pt x="8095023" y="5925645"/>
                  <a:pt x="8094300" y="5923767"/>
                  <a:pt x="8092854" y="5922247"/>
                </a:cubicBezTo>
                <a:cubicBezTo>
                  <a:pt x="8091231" y="5920550"/>
                  <a:pt x="8089083" y="5919702"/>
                  <a:pt x="8086409" y="5919702"/>
                </a:cubicBezTo>
                <a:cubicBezTo>
                  <a:pt x="8084780" y="5919702"/>
                  <a:pt x="8083226" y="5920105"/>
                  <a:pt x="8081746" y="5920912"/>
                </a:cubicBezTo>
                <a:cubicBezTo>
                  <a:pt x="8079306" y="5922389"/>
                  <a:pt x="8075331" y="5925737"/>
                  <a:pt x="8069821" y="5930956"/>
                </a:cubicBezTo>
                <a:cubicBezTo>
                  <a:pt x="8064561" y="5935749"/>
                  <a:pt x="8061005" y="5939391"/>
                  <a:pt x="8059153" y="5941882"/>
                </a:cubicBezTo>
                <a:cubicBezTo>
                  <a:pt x="8059527" y="5938450"/>
                  <a:pt x="8060518" y="5933344"/>
                  <a:pt x="8062127" y="5926561"/>
                </a:cubicBezTo>
                <a:cubicBezTo>
                  <a:pt x="8063957" y="5918536"/>
                  <a:pt x="8064872" y="5913431"/>
                  <a:pt x="8064872" y="5911245"/>
                </a:cubicBezTo>
                <a:cubicBezTo>
                  <a:pt x="8064872" y="5909020"/>
                  <a:pt x="8064250" y="5907123"/>
                  <a:pt x="8063007" y="5905552"/>
                </a:cubicBezTo>
                <a:cubicBezTo>
                  <a:pt x="8061171" y="5903317"/>
                  <a:pt x="8058922" y="5902200"/>
                  <a:pt x="8056258" y="5902200"/>
                </a:cubicBezTo>
                <a:close/>
                <a:moveTo>
                  <a:pt x="4781111" y="5902200"/>
                </a:moveTo>
                <a:cubicBezTo>
                  <a:pt x="4778823" y="5902200"/>
                  <a:pt x="4776869" y="5903010"/>
                  <a:pt x="4775248" y="5904631"/>
                </a:cubicBezTo>
                <a:cubicBezTo>
                  <a:pt x="4773473" y="5906406"/>
                  <a:pt x="4772586" y="5908610"/>
                  <a:pt x="4772586" y="5911245"/>
                </a:cubicBezTo>
                <a:cubicBezTo>
                  <a:pt x="4772586" y="5913519"/>
                  <a:pt x="4773490" y="5918624"/>
                  <a:pt x="4775299" y="5926561"/>
                </a:cubicBezTo>
                <a:cubicBezTo>
                  <a:pt x="4776909" y="5933348"/>
                  <a:pt x="4777910" y="5938455"/>
                  <a:pt x="4778303" y="5941882"/>
                </a:cubicBezTo>
                <a:cubicBezTo>
                  <a:pt x="4776439" y="5939412"/>
                  <a:pt x="4772881" y="5935785"/>
                  <a:pt x="4767629" y="5931000"/>
                </a:cubicBezTo>
                <a:cubicBezTo>
                  <a:pt x="4762106" y="5925770"/>
                  <a:pt x="4758123" y="5922415"/>
                  <a:pt x="4755677" y="5920933"/>
                </a:cubicBezTo>
                <a:cubicBezTo>
                  <a:pt x="4754170" y="5920112"/>
                  <a:pt x="4752598" y="5919702"/>
                  <a:pt x="4750960" y="5919702"/>
                </a:cubicBezTo>
                <a:cubicBezTo>
                  <a:pt x="4748698" y="5919702"/>
                  <a:pt x="4746832" y="5920296"/>
                  <a:pt x="4745364" y="5921483"/>
                </a:cubicBezTo>
                <a:cubicBezTo>
                  <a:pt x="4743412" y="5923125"/>
                  <a:pt x="4742435" y="5925258"/>
                  <a:pt x="4742435" y="5927880"/>
                </a:cubicBezTo>
                <a:cubicBezTo>
                  <a:pt x="4742435" y="5931090"/>
                  <a:pt x="4743985" y="5933660"/>
                  <a:pt x="4747085" y="5935590"/>
                </a:cubicBezTo>
                <a:cubicBezTo>
                  <a:pt x="4749454" y="5936935"/>
                  <a:pt x="4754354" y="5938718"/>
                  <a:pt x="4761784" y="5940941"/>
                </a:cubicBezTo>
                <a:cubicBezTo>
                  <a:pt x="4768161" y="5942838"/>
                  <a:pt x="4773292" y="5944338"/>
                  <a:pt x="4777176" y="5945444"/>
                </a:cubicBezTo>
                <a:cubicBezTo>
                  <a:pt x="4773189" y="5946556"/>
                  <a:pt x="4768059" y="5948053"/>
                  <a:pt x="4761784" y="5949936"/>
                </a:cubicBezTo>
                <a:cubicBezTo>
                  <a:pt x="4754303" y="5952174"/>
                  <a:pt x="4749438" y="5953967"/>
                  <a:pt x="4747188" y="5955314"/>
                </a:cubicBezTo>
                <a:cubicBezTo>
                  <a:pt x="4744019" y="5957225"/>
                  <a:pt x="4742435" y="5959776"/>
                  <a:pt x="4742435" y="5962970"/>
                </a:cubicBezTo>
                <a:cubicBezTo>
                  <a:pt x="4742435" y="5965259"/>
                  <a:pt x="4743140" y="5967146"/>
                  <a:pt x="4744549" y="5968630"/>
                </a:cubicBezTo>
                <a:cubicBezTo>
                  <a:pt x="4746155" y="5970309"/>
                  <a:pt x="4748291" y="5971148"/>
                  <a:pt x="4750960" y="5971148"/>
                </a:cubicBezTo>
                <a:cubicBezTo>
                  <a:pt x="4752632" y="5971148"/>
                  <a:pt x="4754273" y="5970708"/>
                  <a:pt x="4755885" y="5969829"/>
                </a:cubicBezTo>
                <a:cubicBezTo>
                  <a:pt x="4758225" y="5968450"/>
                  <a:pt x="4762140" y="5965132"/>
                  <a:pt x="4767629" y="5959877"/>
                </a:cubicBezTo>
                <a:cubicBezTo>
                  <a:pt x="4772823" y="5955148"/>
                  <a:pt x="4776382" y="5951512"/>
                  <a:pt x="4778303" y="5948968"/>
                </a:cubicBezTo>
                <a:cubicBezTo>
                  <a:pt x="4777910" y="5952471"/>
                  <a:pt x="4776909" y="5957616"/>
                  <a:pt x="4775299" y="5964403"/>
                </a:cubicBezTo>
                <a:cubicBezTo>
                  <a:pt x="4773490" y="5972340"/>
                  <a:pt x="4772586" y="5977436"/>
                  <a:pt x="4772586" y="5979692"/>
                </a:cubicBezTo>
                <a:cubicBezTo>
                  <a:pt x="4772586" y="5981974"/>
                  <a:pt x="4773206" y="5983898"/>
                  <a:pt x="4774444" y="5985463"/>
                </a:cubicBezTo>
                <a:cubicBezTo>
                  <a:pt x="4776236" y="5987646"/>
                  <a:pt x="4778458" y="5988737"/>
                  <a:pt x="4781111" y="5988737"/>
                </a:cubicBezTo>
                <a:cubicBezTo>
                  <a:pt x="4783440" y="5988737"/>
                  <a:pt x="4785406" y="5987936"/>
                  <a:pt x="4787007" y="5986333"/>
                </a:cubicBezTo>
                <a:cubicBezTo>
                  <a:pt x="4788819" y="5984521"/>
                  <a:pt x="4789724" y="5982308"/>
                  <a:pt x="4789724" y="5979692"/>
                </a:cubicBezTo>
                <a:cubicBezTo>
                  <a:pt x="4789724" y="5977523"/>
                  <a:pt x="4788810" y="5972427"/>
                  <a:pt x="4786979" y="5964403"/>
                </a:cubicBezTo>
                <a:cubicBezTo>
                  <a:pt x="4785371" y="5957622"/>
                  <a:pt x="4784380" y="5952477"/>
                  <a:pt x="4784006" y="5948968"/>
                </a:cubicBezTo>
                <a:cubicBezTo>
                  <a:pt x="4785911" y="5951531"/>
                  <a:pt x="4789461" y="5955177"/>
                  <a:pt x="4794655" y="5959903"/>
                </a:cubicBezTo>
                <a:cubicBezTo>
                  <a:pt x="4800140" y="5965156"/>
                  <a:pt x="4804052" y="5968472"/>
                  <a:pt x="4806390" y="5969851"/>
                </a:cubicBezTo>
                <a:cubicBezTo>
                  <a:pt x="4807975" y="5970716"/>
                  <a:pt x="4809598" y="5971148"/>
                  <a:pt x="4811261" y="5971148"/>
                </a:cubicBezTo>
                <a:cubicBezTo>
                  <a:pt x="4813580" y="5971148"/>
                  <a:pt x="4815621" y="5970393"/>
                  <a:pt x="4817382" y="5968883"/>
                </a:cubicBezTo>
                <a:cubicBezTo>
                  <a:pt x="4819044" y="5967554"/>
                  <a:pt x="4819876" y="5965583"/>
                  <a:pt x="4819876" y="5962970"/>
                </a:cubicBezTo>
                <a:cubicBezTo>
                  <a:pt x="4819876" y="5959805"/>
                  <a:pt x="4818266" y="5957253"/>
                  <a:pt x="4815049" y="5955314"/>
                </a:cubicBezTo>
                <a:cubicBezTo>
                  <a:pt x="4812812" y="5953974"/>
                  <a:pt x="4807940" y="5952181"/>
                  <a:pt x="4800434" y="5949936"/>
                </a:cubicBezTo>
                <a:cubicBezTo>
                  <a:pt x="4794181" y="5948060"/>
                  <a:pt x="4789080" y="5946563"/>
                  <a:pt x="4785133" y="5945444"/>
                </a:cubicBezTo>
                <a:cubicBezTo>
                  <a:pt x="4788976" y="5944333"/>
                  <a:pt x="4794078" y="5942832"/>
                  <a:pt x="4800434" y="5940941"/>
                </a:cubicBezTo>
                <a:cubicBezTo>
                  <a:pt x="4807889" y="5938711"/>
                  <a:pt x="4812801" y="5936924"/>
                  <a:pt x="4815172" y="5935579"/>
                </a:cubicBezTo>
                <a:cubicBezTo>
                  <a:pt x="4818308" y="5933627"/>
                  <a:pt x="4819876" y="5931061"/>
                  <a:pt x="4819876" y="5927880"/>
                </a:cubicBezTo>
                <a:cubicBezTo>
                  <a:pt x="4819876" y="5925645"/>
                  <a:pt x="4819153" y="5923767"/>
                  <a:pt x="4817707" y="5922247"/>
                </a:cubicBezTo>
                <a:cubicBezTo>
                  <a:pt x="4816084" y="5920550"/>
                  <a:pt x="4813935" y="5919702"/>
                  <a:pt x="4811261" y="5919702"/>
                </a:cubicBezTo>
                <a:cubicBezTo>
                  <a:pt x="4809633" y="5919702"/>
                  <a:pt x="4808078" y="5920105"/>
                  <a:pt x="4806598" y="5920912"/>
                </a:cubicBezTo>
                <a:cubicBezTo>
                  <a:pt x="4804158" y="5922389"/>
                  <a:pt x="4800184" y="5925737"/>
                  <a:pt x="4794673" y="5930956"/>
                </a:cubicBezTo>
                <a:cubicBezTo>
                  <a:pt x="4789413" y="5935749"/>
                  <a:pt x="4785858" y="5939391"/>
                  <a:pt x="4784006" y="5941882"/>
                </a:cubicBezTo>
                <a:cubicBezTo>
                  <a:pt x="4784380" y="5938450"/>
                  <a:pt x="4785371" y="5933344"/>
                  <a:pt x="4786979" y="5926561"/>
                </a:cubicBezTo>
                <a:cubicBezTo>
                  <a:pt x="4788810" y="5918536"/>
                  <a:pt x="4789724" y="5913431"/>
                  <a:pt x="4789724" y="5911245"/>
                </a:cubicBezTo>
                <a:cubicBezTo>
                  <a:pt x="4789724" y="5909020"/>
                  <a:pt x="4789103" y="5907123"/>
                  <a:pt x="4787859" y="5905552"/>
                </a:cubicBezTo>
                <a:cubicBezTo>
                  <a:pt x="4786024" y="5903317"/>
                  <a:pt x="4783774" y="5902200"/>
                  <a:pt x="4781111" y="5902200"/>
                </a:cubicBezTo>
                <a:close/>
                <a:moveTo>
                  <a:pt x="3658018" y="5902200"/>
                </a:moveTo>
                <a:cubicBezTo>
                  <a:pt x="3655732" y="5902200"/>
                  <a:pt x="3653777" y="5903010"/>
                  <a:pt x="3652157" y="5904631"/>
                </a:cubicBezTo>
                <a:cubicBezTo>
                  <a:pt x="3650381" y="5906406"/>
                  <a:pt x="3649494" y="5908610"/>
                  <a:pt x="3649494" y="5911245"/>
                </a:cubicBezTo>
                <a:cubicBezTo>
                  <a:pt x="3649494" y="5913519"/>
                  <a:pt x="3650399" y="5918624"/>
                  <a:pt x="3652208" y="5926561"/>
                </a:cubicBezTo>
                <a:cubicBezTo>
                  <a:pt x="3653818" y="5933348"/>
                  <a:pt x="3654820" y="5938455"/>
                  <a:pt x="3655211" y="5941882"/>
                </a:cubicBezTo>
                <a:cubicBezTo>
                  <a:pt x="3653348" y="5939412"/>
                  <a:pt x="3649789" y="5935785"/>
                  <a:pt x="3644537" y="5931000"/>
                </a:cubicBezTo>
                <a:cubicBezTo>
                  <a:pt x="3639015" y="5925770"/>
                  <a:pt x="3635031" y="5922415"/>
                  <a:pt x="3632586" y="5920933"/>
                </a:cubicBezTo>
                <a:cubicBezTo>
                  <a:pt x="3631080" y="5920112"/>
                  <a:pt x="3629506" y="5919702"/>
                  <a:pt x="3627869" y="5919702"/>
                </a:cubicBezTo>
                <a:cubicBezTo>
                  <a:pt x="3625606" y="5919702"/>
                  <a:pt x="3623742" y="5920296"/>
                  <a:pt x="3622273" y="5921483"/>
                </a:cubicBezTo>
                <a:cubicBezTo>
                  <a:pt x="3620319" y="5923125"/>
                  <a:pt x="3619343" y="5925258"/>
                  <a:pt x="3619343" y="5927880"/>
                </a:cubicBezTo>
                <a:cubicBezTo>
                  <a:pt x="3619343" y="5931090"/>
                  <a:pt x="3620894" y="5933660"/>
                  <a:pt x="3623994" y="5935590"/>
                </a:cubicBezTo>
                <a:cubicBezTo>
                  <a:pt x="3626362" y="5936935"/>
                  <a:pt x="3631263" y="5938718"/>
                  <a:pt x="3638693" y="5940941"/>
                </a:cubicBezTo>
                <a:cubicBezTo>
                  <a:pt x="3645069" y="5942838"/>
                  <a:pt x="3650200" y="5944338"/>
                  <a:pt x="3654085" y="5945444"/>
                </a:cubicBezTo>
                <a:cubicBezTo>
                  <a:pt x="3650099" y="5946556"/>
                  <a:pt x="3644968" y="5948053"/>
                  <a:pt x="3638693" y="5949936"/>
                </a:cubicBezTo>
                <a:cubicBezTo>
                  <a:pt x="3631212" y="5952174"/>
                  <a:pt x="3626347" y="5953967"/>
                  <a:pt x="3624097" y="5955314"/>
                </a:cubicBezTo>
                <a:cubicBezTo>
                  <a:pt x="3620928" y="5957225"/>
                  <a:pt x="3619343" y="5959776"/>
                  <a:pt x="3619343" y="5962970"/>
                </a:cubicBezTo>
                <a:cubicBezTo>
                  <a:pt x="3619343" y="5965259"/>
                  <a:pt x="3620048" y="5967146"/>
                  <a:pt x="3621460" y="5968630"/>
                </a:cubicBezTo>
                <a:cubicBezTo>
                  <a:pt x="3623064" y="5970309"/>
                  <a:pt x="3625200" y="5971148"/>
                  <a:pt x="3627869" y="5971148"/>
                </a:cubicBezTo>
                <a:cubicBezTo>
                  <a:pt x="3629541" y="5971148"/>
                  <a:pt x="3631183" y="5970708"/>
                  <a:pt x="3632793" y="5969829"/>
                </a:cubicBezTo>
                <a:cubicBezTo>
                  <a:pt x="3635134" y="5968450"/>
                  <a:pt x="3639048" y="5965132"/>
                  <a:pt x="3644537" y="5959877"/>
                </a:cubicBezTo>
                <a:cubicBezTo>
                  <a:pt x="3649732" y="5955148"/>
                  <a:pt x="3653289" y="5951512"/>
                  <a:pt x="3655211" y="5948968"/>
                </a:cubicBezTo>
                <a:cubicBezTo>
                  <a:pt x="3654820" y="5952471"/>
                  <a:pt x="3653818" y="5957616"/>
                  <a:pt x="3652208" y="5964403"/>
                </a:cubicBezTo>
                <a:cubicBezTo>
                  <a:pt x="3650399" y="5972340"/>
                  <a:pt x="3649494" y="5977436"/>
                  <a:pt x="3649494" y="5979692"/>
                </a:cubicBezTo>
                <a:cubicBezTo>
                  <a:pt x="3649494" y="5981974"/>
                  <a:pt x="3650114" y="5983898"/>
                  <a:pt x="3651352" y="5985463"/>
                </a:cubicBezTo>
                <a:cubicBezTo>
                  <a:pt x="3653145" y="5987646"/>
                  <a:pt x="3655367" y="5988737"/>
                  <a:pt x="3658018" y="5988737"/>
                </a:cubicBezTo>
                <a:cubicBezTo>
                  <a:pt x="3660348" y="5988737"/>
                  <a:pt x="3662313" y="5987936"/>
                  <a:pt x="3663917" y="5986333"/>
                </a:cubicBezTo>
                <a:cubicBezTo>
                  <a:pt x="3665728" y="5984521"/>
                  <a:pt x="3666634" y="5982308"/>
                  <a:pt x="3666634" y="5979692"/>
                </a:cubicBezTo>
                <a:cubicBezTo>
                  <a:pt x="3666634" y="5977523"/>
                  <a:pt x="3665718" y="5972427"/>
                  <a:pt x="3663888" y="5964403"/>
                </a:cubicBezTo>
                <a:cubicBezTo>
                  <a:pt x="3662280" y="5957622"/>
                  <a:pt x="3661287" y="5952477"/>
                  <a:pt x="3660915" y="5948968"/>
                </a:cubicBezTo>
                <a:cubicBezTo>
                  <a:pt x="3662819" y="5951531"/>
                  <a:pt x="3666369" y="5955177"/>
                  <a:pt x="3671562" y="5959903"/>
                </a:cubicBezTo>
                <a:cubicBezTo>
                  <a:pt x="3677049" y="5965156"/>
                  <a:pt x="3680960" y="5968472"/>
                  <a:pt x="3683297" y="5969851"/>
                </a:cubicBezTo>
                <a:cubicBezTo>
                  <a:pt x="3684883" y="5970716"/>
                  <a:pt x="3686507" y="5971148"/>
                  <a:pt x="3688170" y="5971148"/>
                </a:cubicBezTo>
                <a:cubicBezTo>
                  <a:pt x="3690489" y="5971148"/>
                  <a:pt x="3692528" y="5970393"/>
                  <a:pt x="3694290" y="5968883"/>
                </a:cubicBezTo>
                <a:cubicBezTo>
                  <a:pt x="3695953" y="5967554"/>
                  <a:pt x="3696784" y="5965583"/>
                  <a:pt x="3696784" y="5962970"/>
                </a:cubicBezTo>
                <a:cubicBezTo>
                  <a:pt x="3696784" y="5959805"/>
                  <a:pt x="3695176" y="5957253"/>
                  <a:pt x="3691957" y="5955314"/>
                </a:cubicBezTo>
                <a:cubicBezTo>
                  <a:pt x="3689720" y="5953974"/>
                  <a:pt x="3684848" y="5952181"/>
                  <a:pt x="3677341" y="5949936"/>
                </a:cubicBezTo>
                <a:cubicBezTo>
                  <a:pt x="3671090" y="5948060"/>
                  <a:pt x="3665989" y="5946563"/>
                  <a:pt x="3662042" y="5945444"/>
                </a:cubicBezTo>
                <a:cubicBezTo>
                  <a:pt x="3665886" y="5944333"/>
                  <a:pt x="3670985" y="5942832"/>
                  <a:pt x="3677341" y="5940941"/>
                </a:cubicBezTo>
                <a:cubicBezTo>
                  <a:pt x="3684798" y="5938711"/>
                  <a:pt x="3689710" y="5936924"/>
                  <a:pt x="3692080" y="5935579"/>
                </a:cubicBezTo>
                <a:cubicBezTo>
                  <a:pt x="3695216" y="5933627"/>
                  <a:pt x="3696784" y="5931061"/>
                  <a:pt x="3696784" y="5927880"/>
                </a:cubicBezTo>
                <a:cubicBezTo>
                  <a:pt x="3696784" y="5925645"/>
                  <a:pt x="3696061" y="5923767"/>
                  <a:pt x="3694616" y="5922247"/>
                </a:cubicBezTo>
                <a:cubicBezTo>
                  <a:pt x="3692992" y="5920550"/>
                  <a:pt x="3690844" y="5919702"/>
                  <a:pt x="3688170" y="5919702"/>
                </a:cubicBezTo>
                <a:cubicBezTo>
                  <a:pt x="3686542" y="5919702"/>
                  <a:pt x="3684987" y="5920105"/>
                  <a:pt x="3683507" y="5920912"/>
                </a:cubicBezTo>
                <a:cubicBezTo>
                  <a:pt x="3681067" y="5922389"/>
                  <a:pt x="3677092" y="5925737"/>
                  <a:pt x="3671581" y="5930956"/>
                </a:cubicBezTo>
                <a:cubicBezTo>
                  <a:pt x="3666322" y="5935749"/>
                  <a:pt x="3662767" y="5939391"/>
                  <a:pt x="3660915" y="5941882"/>
                </a:cubicBezTo>
                <a:cubicBezTo>
                  <a:pt x="3661287" y="5938450"/>
                  <a:pt x="3662280" y="5933344"/>
                  <a:pt x="3663888" y="5926561"/>
                </a:cubicBezTo>
                <a:cubicBezTo>
                  <a:pt x="3665718" y="5918536"/>
                  <a:pt x="3666634" y="5913431"/>
                  <a:pt x="3666634" y="5911245"/>
                </a:cubicBezTo>
                <a:cubicBezTo>
                  <a:pt x="3666634" y="5909020"/>
                  <a:pt x="3666012" y="5907123"/>
                  <a:pt x="3664769" y="5905552"/>
                </a:cubicBezTo>
                <a:cubicBezTo>
                  <a:pt x="3662932" y="5903317"/>
                  <a:pt x="3660683" y="5902200"/>
                  <a:pt x="3658018" y="5902200"/>
                </a:cubicBezTo>
                <a:close/>
                <a:moveTo>
                  <a:pt x="2037401" y="5902200"/>
                </a:moveTo>
                <a:cubicBezTo>
                  <a:pt x="2035114" y="5902200"/>
                  <a:pt x="2033159" y="5903010"/>
                  <a:pt x="2031538" y="5904631"/>
                </a:cubicBezTo>
                <a:cubicBezTo>
                  <a:pt x="2029764" y="5906406"/>
                  <a:pt x="2028876" y="5908610"/>
                  <a:pt x="2028876" y="5911245"/>
                </a:cubicBezTo>
                <a:cubicBezTo>
                  <a:pt x="2028876" y="5913519"/>
                  <a:pt x="2029781" y="5918624"/>
                  <a:pt x="2031589" y="5926561"/>
                </a:cubicBezTo>
                <a:cubicBezTo>
                  <a:pt x="2033199" y="5933348"/>
                  <a:pt x="2034201" y="5938455"/>
                  <a:pt x="2034594" y="5941882"/>
                </a:cubicBezTo>
                <a:cubicBezTo>
                  <a:pt x="2032729" y="5939412"/>
                  <a:pt x="2029171" y="5935785"/>
                  <a:pt x="2023920" y="5931000"/>
                </a:cubicBezTo>
                <a:cubicBezTo>
                  <a:pt x="2018397" y="5925770"/>
                  <a:pt x="2014413" y="5922415"/>
                  <a:pt x="2011968" y="5920933"/>
                </a:cubicBezTo>
                <a:cubicBezTo>
                  <a:pt x="2010461" y="5920112"/>
                  <a:pt x="2008888" y="5919702"/>
                  <a:pt x="2007250" y="5919702"/>
                </a:cubicBezTo>
                <a:cubicBezTo>
                  <a:pt x="2004988" y="5919702"/>
                  <a:pt x="2003124" y="5920296"/>
                  <a:pt x="2001655" y="5921483"/>
                </a:cubicBezTo>
                <a:cubicBezTo>
                  <a:pt x="1999702" y="5923125"/>
                  <a:pt x="1998725" y="5925258"/>
                  <a:pt x="1998725" y="5927880"/>
                </a:cubicBezTo>
                <a:cubicBezTo>
                  <a:pt x="1998725" y="5931090"/>
                  <a:pt x="2000275" y="5933660"/>
                  <a:pt x="2003376" y="5935590"/>
                </a:cubicBezTo>
                <a:cubicBezTo>
                  <a:pt x="2005745" y="5936935"/>
                  <a:pt x="2010645" y="5938718"/>
                  <a:pt x="2018075" y="5940941"/>
                </a:cubicBezTo>
                <a:cubicBezTo>
                  <a:pt x="2024452" y="5942838"/>
                  <a:pt x="2029583" y="5944338"/>
                  <a:pt x="2033467" y="5945444"/>
                </a:cubicBezTo>
                <a:cubicBezTo>
                  <a:pt x="2029480" y="5946556"/>
                  <a:pt x="2024349" y="5948053"/>
                  <a:pt x="2018075" y="5949936"/>
                </a:cubicBezTo>
                <a:cubicBezTo>
                  <a:pt x="2010593" y="5952174"/>
                  <a:pt x="2005728" y="5953967"/>
                  <a:pt x="2003479" y="5955314"/>
                </a:cubicBezTo>
                <a:cubicBezTo>
                  <a:pt x="2000310" y="5957225"/>
                  <a:pt x="1998725" y="5959776"/>
                  <a:pt x="1998725" y="5962970"/>
                </a:cubicBezTo>
                <a:cubicBezTo>
                  <a:pt x="1998725" y="5965259"/>
                  <a:pt x="1999430" y="5967146"/>
                  <a:pt x="2000841" y="5968630"/>
                </a:cubicBezTo>
                <a:cubicBezTo>
                  <a:pt x="2002445" y="5970309"/>
                  <a:pt x="2004582" y="5971148"/>
                  <a:pt x="2007250" y="5971148"/>
                </a:cubicBezTo>
                <a:cubicBezTo>
                  <a:pt x="2008922" y="5971148"/>
                  <a:pt x="2010564" y="5970708"/>
                  <a:pt x="2012175" y="5969829"/>
                </a:cubicBezTo>
                <a:cubicBezTo>
                  <a:pt x="2014515" y="5968450"/>
                  <a:pt x="2018430" y="5965132"/>
                  <a:pt x="2023920" y="5959877"/>
                </a:cubicBezTo>
                <a:cubicBezTo>
                  <a:pt x="2029114" y="5955148"/>
                  <a:pt x="2032672" y="5951512"/>
                  <a:pt x="2034594" y="5948968"/>
                </a:cubicBezTo>
                <a:cubicBezTo>
                  <a:pt x="2034201" y="5952471"/>
                  <a:pt x="2033199" y="5957616"/>
                  <a:pt x="2031589" y="5964403"/>
                </a:cubicBezTo>
                <a:cubicBezTo>
                  <a:pt x="2029781" y="5972340"/>
                  <a:pt x="2028876" y="5977436"/>
                  <a:pt x="2028876" y="5979692"/>
                </a:cubicBezTo>
                <a:cubicBezTo>
                  <a:pt x="2028876" y="5981974"/>
                  <a:pt x="2029496" y="5983898"/>
                  <a:pt x="2030735" y="5985463"/>
                </a:cubicBezTo>
                <a:cubicBezTo>
                  <a:pt x="2032527" y="5987646"/>
                  <a:pt x="2034749" y="5988737"/>
                  <a:pt x="2037401" y="5988737"/>
                </a:cubicBezTo>
                <a:cubicBezTo>
                  <a:pt x="2039730" y="5988737"/>
                  <a:pt x="2041696" y="5987936"/>
                  <a:pt x="2043298" y="5986333"/>
                </a:cubicBezTo>
                <a:cubicBezTo>
                  <a:pt x="2045110" y="5984521"/>
                  <a:pt x="2046015" y="5982308"/>
                  <a:pt x="2046015" y="5979692"/>
                </a:cubicBezTo>
                <a:cubicBezTo>
                  <a:pt x="2046015" y="5977523"/>
                  <a:pt x="2045100" y="5972427"/>
                  <a:pt x="2043270" y="5964403"/>
                </a:cubicBezTo>
                <a:cubicBezTo>
                  <a:pt x="2041662" y="5957622"/>
                  <a:pt x="2040670" y="5952477"/>
                  <a:pt x="2040296" y="5948968"/>
                </a:cubicBezTo>
                <a:cubicBezTo>
                  <a:pt x="2042202" y="5951531"/>
                  <a:pt x="2045751" y="5955177"/>
                  <a:pt x="2050945" y="5959903"/>
                </a:cubicBezTo>
                <a:cubicBezTo>
                  <a:pt x="2056431" y="5965156"/>
                  <a:pt x="2060342" y="5968472"/>
                  <a:pt x="2062679" y="5969851"/>
                </a:cubicBezTo>
                <a:cubicBezTo>
                  <a:pt x="2064265" y="5970716"/>
                  <a:pt x="2065890" y="5971148"/>
                  <a:pt x="2067552" y="5971148"/>
                </a:cubicBezTo>
                <a:cubicBezTo>
                  <a:pt x="2069871" y="5971148"/>
                  <a:pt x="2071911" y="5970393"/>
                  <a:pt x="2073673" y="5968883"/>
                </a:cubicBezTo>
                <a:cubicBezTo>
                  <a:pt x="2075335" y="5967554"/>
                  <a:pt x="2076166" y="5965583"/>
                  <a:pt x="2076166" y="5962970"/>
                </a:cubicBezTo>
                <a:cubicBezTo>
                  <a:pt x="2076166" y="5959805"/>
                  <a:pt x="2074557" y="5957253"/>
                  <a:pt x="2071339" y="5955314"/>
                </a:cubicBezTo>
                <a:cubicBezTo>
                  <a:pt x="2069103" y="5953974"/>
                  <a:pt x="2064231" y="5952181"/>
                  <a:pt x="2056724" y="5949936"/>
                </a:cubicBezTo>
                <a:cubicBezTo>
                  <a:pt x="2050471" y="5948060"/>
                  <a:pt x="2045371" y="5946563"/>
                  <a:pt x="2041423" y="5945444"/>
                </a:cubicBezTo>
                <a:cubicBezTo>
                  <a:pt x="2045267" y="5944333"/>
                  <a:pt x="2050368" y="5942832"/>
                  <a:pt x="2056724" y="5940941"/>
                </a:cubicBezTo>
                <a:cubicBezTo>
                  <a:pt x="2064180" y="5938711"/>
                  <a:pt x="2069092" y="5936924"/>
                  <a:pt x="2071462" y="5935579"/>
                </a:cubicBezTo>
                <a:cubicBezTo>
                  <a:pt x="2074598" y="5933627"/>
                  <a:pt x="2076166" y="5931061"/>
                  <a:pt x="2076166" y="5927880"/>
                </a:cubicBezTo>
                <a:cubicBezTo>
                  <a:pt x="2076166" y="5925645"/>
                  <a:pt x="2075443" y="5923767"/>
                  <a:pt x="2073997" y="5922247"/>
                </a:cubicBezTo>
                <a:cubicBezTo>
                  <a:pt x="2072375" y="5920550"/>
                  <a:pt x="2070226" y="5919702"/>
                  <a:pt x="2067552" y="5919702"/>
                </a:cubicBezTo>
                <a:cubicBezTo>
                  <a:pt x="2065924" y="5919702"/>
                  <a:pt x="2064369" y="5920105"/>
                  <a:pt x="2062889" y="5920912"/>
                </a:cubicBezTo>
                <a:cubicBezTo>
                  <a:pt x="2060449" y="5922389"/>
                  <a:pt x="2056474" y="5925737"/>
                  <a:pt x="2050964" y="5930956"/>
                </a:cubicBezTo>
                <a:cubicBezTo>
                  <a:pt x="2045704" y="5935749"/>
                  <a:pt x="2042148" y="5939391"/>
                  <a:pt x="2040296" y="5941882"/>
                </a:cubicBezTo>
                <a:cubicBezTo>
                  <a:pt x="2040670" y="5938450"/>
                  <a:pt x="2041662" y="5933344"/>
                  <a:pt x="2043270" y="5926561"/>
                </a:cubicBezTo>
                <a:cubicBezTo>
                  <a:pt x="2045100" y="5918536"/>
                  <a:pt x="2046015" y="5913431"/>
                  <a:pt x="2046015" y="5911245"/>
                </a:cubicBezTo>
                <a:cubicBezTo>
                  <a:pt x="2046015" y="5909020"/>
                  <a:pt x="2045394" y="5907123"/>
                  <a:pt x="2044150" y="5905552"/>
                </a:cubicBezTo>
                <a:cubicBezTo>
                  <a:pt x="2042314" y="5903317"/>
                  <a:pt x="2040065" y="5902200"/>
                  <a:pt x="2037401" y="5902200"/>
                </a:cubicBezTo>
                <a:close/>
                <a:moveTo>
                  <a:pt x="7538186" y="5899694"/>
                </a:moveTo>
                <a:cubicBezTo>
                  <a:pt x="7521115" y="5899694"/>
                  <a:pt x="7506692" y="5906362"/>
                  <a:pt x="7494917" y="5919700"/>
                </a:cubicBezTo>
                <a:cubicBezTo>
                  <a:pt x="7482268" y="5930522"/>
                  <a:pt x="7475943" y="5946519"/>
                  <a:pt x="7475943" y="5967693"/>
                </a:cubicBezTo>
                <a:cubicBezTo>
                  <a:pt x="7475943" y="5986164"/>
                  <a:pt x="7481039" y="6001655"/>
                  <a:pt x="7491232" y="6014166"/>
                </a:cubicBezTo>
                <a:cubicBezTo>
                  <a:pt x="7502954" y="6028633"/>
                  <a:pt x="7518490" y="6035867"/>
                  <a:pt x="7537840" y="6035867"/>
                </a:cubicBezTo>
                <a:cubicBezTo>
                  <a:pt x="7561005" y="6035867"/>
                  <a:pt x="7578433" y="6025066"/>
                  <a:pt x="7590124" y="6003465"/>
                </a:cubicBezTo>
                <a:cubicBezTo>
                  <a:pt x="7590756" y="6002515"/>
                  <a:pt x="7591072" y="6001637"/>
                  <a:pt x="7591072" y="6000832"/>
                </a:cubicBezTo>
                <a:cubicBezTo>
                  <a:pt x="7591072" y="5999496"/>
                  <a:pt x="7590262" y="5998422"/>
                  <a:pt x="7588642" y="5997612"/>
                </a:cubicBezTo>
                <a:cubicBezTo>
                  <a:pt x="7587807" y="5997195"/>
                  <a:pt x="7587046" y="5996985"/>
                  <a:pt x="7586359" y="5996985"/>
                </a:cubicBezTo>
                <a:cubicBezTo>
                  <a:pt x="7585063" y="5996985"/>
                  <a:pt x="7584103" y="5997506"/>
                  <a:pt x="7583481" y="5998546"/>
                </a:cubicBezTo>
                <a:cubicBezTo>
                  <a:pt x="7578459" y="6006581"/>
                  <a:pt x="7572915" y="6012546"/>
                  <a:pt x="7566850" y="6016443"/>
                </a:cubicBezTo>
                <a:cubicBezTo>
                  <a:pt x="7559075" y="6021498"/>
                  <a:pt x="7549520" y="6024025"/>
                  <a:pt x="7538186" y="6024025"/>
                </a:cubicBezTo>
                <a:cubicBezTo>
                  <a:pt x="7525384" y="6024025"/>
                  <a:pt x="7514661" y="6019258"/>
                  <a:pt x="7506018" y="6009723"/>
                </a:cubicBezTo>
                <a:cubicBezTo>
                  <a:pt x="7496181" y="5998873"/>
                  <a:pt x="7491262" y="5984753"/>
                  <a:pt x="7491262" y="5967363"/>
                </a:cubicBezTo>
                <a:cubicBezTo>
                  <a:pt x="7491262" y="5951071"/>
                  <a:pt x="7495122" y="5937578"/>
                  <a:pt x="7502842" y="5926887"/>
                </a:cubicBezTo>
                <a:cubicBezTo>
                  <a:pt x="7511621" y="5914767"/>
                  <a:pt x="7523171" y="5908707"/>
                  <a:pt x="7537493" y="5908707"/>
                </a:cubicBezTo>
                <a:cubicBezTo>
                  <a:pt x="7547780" y="5908707"/>
                  <a:pt x="7556008" y="5910963"/>
                  <a:pt x="7562175" y="5915475"/>
                </a:cubicBezTo>
                <a:cubicBezTo>
                  <a:pt x="7568135" y="5919777"/>
                  <a:pt x="7572863" y="5926410"/>
                  <a:pt x="7576359" y="5935377"/>
                </a:cubicBezTo>
                <a:cubicBezTo>
                  <a:pt x="7577091" y="5937684"/>
                  <a:pt x="7578258" y="5938837"/>
                  <a:pt x="7579859" y="5938837"/>
                </a:cubicBezTo>
                <a:cubicBezTo>
                  <a:pt x="7580343" y="5938837"/>
                  <a:pt x="7580789" y="5938804"/>
                  <a:pt x="7581199" y="5938736"/>
                </a:cubicBezTo>
                <a:cubicBezTo>
                  <a:pt x="7583160" y="5938159"/>
                  <a:pt x="7584141" y="5937026"/>
                  <a:pt x="7584141" y="5935338"/>
                </a:cubicBezTo>
                <a:cubicBezTo>
                  <a:pt x="7584141" y="5935040"/>
                  <a:pt x="7584090" y="5934584"/>
                  <a:pt x="7583989" y="5933972"/>
                </a:cubicBezTo>
                <a:cubicBezTo>
                  <a:pt x="7582620" y="5921358"/>
                  <a:pt x="7581627" y="5911405"/>
                  <a:pt x="7581010" y="5904112"/>
                </a:cubicBezTo>
                <a:cubicBezTo>
                  <a:pt x="7577925" y="5904407"/>
                  <a:pt x="7575549" y="5904554"/>
                  <a:pt x="7573882" y="5904554"/>
                </a:cubicBezTo>
                <a:cubicBezTo>
                  <a:pt x="7570561" y="5904554"/>
                  <a:pt x="7565681" y="5903733"/>
                  <a:pt x="7559241" y="5902092"/>
                </a:cubicBezTo>
                <a:cubicBezTo>
                  <a:pt x="7552915" y="5900493"/>
                  <a:pt x="7545897" y="5899694"/>
                  <a:pt x="7538186" y="5899694"/>
                </a:cubicBezTo>
                <a:close/>
                <a:moveTo>
                  <a:pt x="1519330" y="5899694"/>
                </a:moveTo>
                <a:cubicBezTo>
                  <a:pt x="1502259" y="5899694"/>
                  <a:pt x="1487835" y="5906362"/>
                  <a:pt x="1476060" y="5919700"/>
                </a:cubicBezTo>
                <a:cubicBezTo>
                  <a:pt x="1463411" y="5930522"/>
                  <a:pt x="1457087" y="5946519"/>
                  <a:pt x="1457087" y="5967693"/>
                </a:cubicBezTo>
                <a:cubicBezTo>
                  <a:pt x="1457087" y="5986164"/>
                  <a:pt x="1462183" y="6001655"/>
                  <a:pt x="1472375" y="6014166"/>
                </a:cubicBezTo>
                <a:cubicBezTo>
                  <a:pt x="1484098" y="6028633"/>
                  <a:pt x="1499634" y="6035867"/>
                  <a:pt x="1518983" y="6035867"/>
                </a:cubicBezTo>
                <a:cubicBezTo>
                  <a:pt x="1542148" y="6035867"/>
                  <a:pt x="1559576" y="6025066"/>
                  <a:pt x="1571267" y="6003465"/>
                </a:cubicBezTo>
                <a:cubicBezTo>
                  <a:pt x="1571900" y="6002515"/>
                  <a:pt x="1572216" y="6001637"/>
                  <a:pt x="1572216" y="6000832"/>
                </a:cubicBezTo>
                <a:cubicBezTo>
                  <a:pt x="1572216" y="5999496"/>
                  <a:pt x="1571406" y="5998422"/>
                  <a:pt x="1569786" y="5997612"/>
                </a:cubicBezTo>
                <a:cubicBezTo>
                  <a:pt x="1568951" y="5997195"/>
                  <a:pt x="1568190" y="5996985"/>
                  <a:pt x="1567502" y="5996985"/>
                </a:cubicBezTo>
                <a:cubicBezTo>
                  <a:pt x="1566206" y="5996985"/>
                  <a:pt x="1565247" y="5997506"/>
                  <a:pt x="1564625" y="5998546"/>
                </a:cubicBezTo>
                <a:cubicBezTo>
                  <a:pt x="1559603" y="6006581"/>
                  <a:pt x="1554059" y="6012546"/>
                  <a:pt x="1547994" y="6016443"/>
                </a:cubicBezTo>
                <a:cubicBezTo>
                  <a:pt x="1540218" y="6021498"/>
                  <a:pt x="1530664" y="6024025"/>
                  <a:pt x="1519330" y="6024025"/>
                </a:cubicBezTo>
                <a:cubicBezTo>
                  <a:pt x="1506528" y="6024025"/>
                  <a:pt x="1495805" y="6019258"/>
                  <a:pt x="1487162" y="6009723"/>
                </a:cubicBezTo>
                <a:cubicBezTo>
                  <a:pt x="1477324" y="5998873"/>
                  <a:pt x="1472406" y="5984753"/>
                  <a:pt x="1472406" y="5967363"/>
                </a:cubicBezTo>
                <a:cubicBezTo>
                  <a:pt x="1472406" y="5951071"/>
                  <a:pt x="1476266" y="5937578"/>
                  <a:pt x="1483986" y="5926887"/>
                </a:cubicBezTo>
                <a:cubicBezTo>
                  <a:pt x="1492765" y="5914767"/>
                  <a:pt x="1504315" y="5908707"/>
                  <a:pt x="1518637" y="5908707"/>
                </a:cubicBezTo>
                <a:cubicBezTo>
                  <a:pt x="1528924" y="5908707"/>
                  <a:pt x="1537151" y="5910963"/>
                  <a:pt x="1543319" y="5915475"/>
                </a:cubicBezTo>
                <a:cubicBezTo>
                  <a:pt x="1549279" y="5919777"/>
                  <a:pt x="1554007" y="5926410"/>
                  <a:pt x="1557503" y="5935377"/>
                </a:cubicBezTo>
                <a:cubicBezTo>
                  <a:pt x="1558235" y="5937684"/>
                  <a:pt x="1559401" y="5938837"/>
                  <a:pt x="1561003" y="5938837"/>
                </a:cubicBezTo>
                <a:cubicBezTo>
                  <a:pt x="1561486" y="5938837"/>
                  <a:pt x="1561933" y="5938804"/>
                  <a:pt x="1562342" y="5938736"/>
                </a:cubicBezTo>
                <a:cubicBezTo>
                  <a:pt x="1564304" y="5938159"/>
                  <a:pt x="1565285" y="5937026"/>
                  <a:pt x="1565285" y="5935338"/>
                </a:cubicBezTo>
                <a:cubicBezTo>
                  <a:pt x="1565285" y="5935040"/>
                  <a:pt x="1565234" y="5934584"/>
                  <a:pt x="1565133" y="5933972"/>
                </a:cubicBezTo>
                <a:cubicBezTo>
                  <a:pt x="1563764" y="5921358"/>
                  <a:pt x="1562771" y="5911405"/>
                  <a:pt x="1562153" y="5904112"/>
                </a:cubicBezTo>
                <a:cubicBezTo>
                  <a:pt x="1559068" y="5904407"/>
                  <a:pt x="1556693" y="5904554"/>
                  <a:pt x="1555026" y="5904554"/>
                </a:cubicBezTo>
                <a:cubicBezTo>
                  <a:pt x="1551705" y="5904554"/>
                  <a:pt x="1546824" y="5903733"/>
                  <a:pt x="1540384" y="5902092"/>
                </a:cubicBezTo>
                <a:cubicBezTo>
                  <a:pt x="1534059" y="5900493"/>
                  <a:pt x="1527041" y="5899694"/>
                  <a:pt x="1519330" y="5899694"/>
                </a:cubicBezTo>
                <a:close/>
                <a:moveTo>
                  <a:pt x="7444353" y="5896336"/>
                </a:moveTo>
                <a:cubicBezTo>
                  <a:pt x="7438539" y="5896336"/>
                  <a:pt x="7433464" y="5898284"/>
                  <a:pt x="7429131" y="5902182"/>
                </a:cubicBezTo>
                <a:cubicBezTo>
                  <a:pt x="7424123" y="5906629"/>
                  <a:pt x="7421620" y="5912206"/>
                  <a:pt x="7421620" y="5918913"/>
                </a:cubicBezTo>
                <a:cubicBezTo>
                  <a:pt x="7421620" y="5924775"/>
                  <a:pt x="7423557" y="5929834"/>
                  <a:pt x="7427432" y="5934089"/>
                </a:cubicBezTo>
                <a:cubicBezTo>
                  <a:pt x="7431926" y="5939024"/>
                  <a:pt x="7437567" y="5941491"/>
                  <a:pt x="7444353" y="5941491"/>
                </a:cubicBezTo>
                <a:cubicBezTo>
                  <a:pt x="7450175" y="5941491"/>
                  <a:pt x="7455415" y="5938954"/>
                  <a:pt x="7460071" y="5933880"/>
                </a:cubicBezTo>
                <a:cubicBezTo>
                  <a:pt x="7464635" y="5930590"/>
                  <a:pt x="7466917" y="5925601"/>
                  <a:pt x="7466917" y="5918913"/>
                </a:cubicBezTo>
                <a:cubicBezTo>
                  <a:pt x="7466917" y="5913131"/>
                  <a:pt x="7464991" y="5908091"/>
                  <a:pt x="7461139" y="5903793"/>
                </a:cubicBezTo>
                <a:cubicBezTo>
                  <a:pt x="7456674" y="5898821"/>
                  <a:pt x="7451079" y="5896336"/>
                  <a:pt x="7444353" y="5896336"/>
                </a:cubicBezTo>
                <a:close/>
                <a:moveTo>
                  <a:pt x="1425497" y="5896336"/>
                </a:moveTo>
                <a:cubicBezTo>
                  <a:pt x="1419682" y="5896336"/>
                  <a:pt x="1414608" y="5898284"/>
                  <a:pt x="1410274" y="5902182"/>
                </a:cubicBezTo>
                <a:cubicBezTo>
                  <a:pt x="1405267" y="5906629"/>
                  <a:pt x="1402763" y="5912206"/>
                  <a:pt x="1402763" y="5918913"/>
                </a:cubicBezTo>
                <a:cubicBezTo>
                  <a:pt x="1402763" y="5924775"/>
                  <a:pt x="1404701" y="5929834"/>
                  <a:pt x="1408576" y="5934089"/>
                </a:cubicBezTo>
                <a:cubicBezTo>
                  <a:pt x="1413070" y="5939024"/>
                  <a:pt x="1418710" y="5941491"/>
                  <a:pt x="1425497" y="5941491"/>
                </a:cubicBezTo>
                <a:cubicBezTo>
                  <a:pt x="1431319" y="5941491"/>
                  <a:pt x="1436558" y="5938954"/>
                  <a:pt x="1441215" y="5933880"/>
                </a:cubicBezTo>
                <a:cubicBezTo>
                  <a:pt x="1445779" y="5930590"/>
                  <a:pt x="1448061" y="5925601"/>
                  <a:pt x="1448061" y="5918913"/>
                </a:cubicBezTo>
                <a:cubicBezTo>
                  <a:pt x="1448061" y="5913131"/>
                  <a:pt x="1446135" y="5908091"/>
                  <a:pt x="1442282" y="5903793"/>
                </a:cubicBezTo>
                <a:cubicBezTo>
                  <a:pt x="1437818" y="5898821"/>
                  <a:pt x="1432223" y="5896336"/>
                  <a:pt x="1425497" y="5896336"/>
                </a:cubicBezTo>
                <a:close/>
                <a:moveTo>
                  <a:pt x="6130884" y="5879604"/>
                </a:moveTo>
                <a:lnTo>
                  <a:pt x="6151433" y="5879604"/>
                </a:lnTo>
                <a:lnTo>
                  <a:pt x="6151433" y="5910709"/>
                </a:lnTo>
                <a:lnTo>
                  <a:pt x="6129497" y="5910709"/>
                </a:lnTo>
                <a:cubicBezTo>
                  <a:pt x="6130421" y="5903058"/>
                  <a:pt x="6130884" y="5892690"/>
                  <a:pt x="6130884" y="5879604"/>
                </a:cubicBezTo>
                <a:close/>
                <a:moveTo>
                  <a:pt x="6915365" y="5859627"/>
                </a:moveTo>
                <a:cubicBezTo>
                  <a:pt x="6909913" y="5859627"/>
                  <a:pt x="6907187" y="5861517"/>
                  <a:pt x="6907187" y="5865296"/>
                </a:cubicBezTo>
                <a:cubicBezTo>
                  <a:pt x="6907187" y="5866923"/>
                  <a:pt x="6908142" y="5868657"/>
                  <a:pt x="6910051" y="5870497"/>
                </a:cubicBezTo>
                <a:lnTo>
                  <a:pt x="6934283" y="5894491"/>
                </a:lnTo>
                <a:cubicBezTo>
                  <a:pt x="6935134" y="5895343"/>
                  <a:pt x="6936020" y="5895769"/>
                  <a:pt x="6936939" y="5895769"/>
                </a:cubicBezTo>
                <a:cubicBezTo>
                  <a:pt x="6937601" y="5895769"/>
                  <a:pt x="6938384" y="5895486"/>
                  <a:pt x="6939287" y="5894921"/>
                </a:cubicBezTo>
                <a:cubicBezTo>
                  <a:pt x="6940230" y="5894293"/>
                  <a:pt x="6940702" y="5893465"/>
                  <a:pt x="6940702" y="5892440"/>
                </a:cubicBezTo>
                <a:cubicBezTo>
                  <a:pt x="6940702" y="5891796"/>
                  <a:pt x="6940461" y="5891088"/>
                  <a:pt x="6939978" y="5890315"/>
                </a:cubicBezTo>
                <a:lnTo>
                  <a:pt x="6925423" y="5867073"/>
                </a:lnTo>
                <a:cubicBezTo>
                  <a:pt x="6923905" y="5864582"/>
                  <a:pt x="6922749" y="5862940"/>
                  <a:pt x="6921956" y="5862147"/>
                </a:cubicBezTo>
                <a:cubicBezTo>
                  <a:pt x="6920278" y="5860467"/>
                  <a:pt x="6918082" y="5859627"/>
                  <a:pt x="6915365" y="5859627"/>
                </a:cubicBezTo>
                <a:close/>
                <a:moveTo>
                  <a:pt x="896509" y="5859627"/>
                </a:moveTo>
                <a:cubicBezTo>
                  <a:pt x="891057" y="5859627"/>
                  <a:pt x="888331" y="5861517"/>
                  <a:pt x="888331" y="5865296"/>
                </a:cubicBezTo>
                <a:cubicBezTo>
                  <a:pt x="888331" y="5866923"/>
                  <a:pt x="889286" y="5868657"/>
                  <a:pt x="891195" y="5870497"/>
                </a:cubicBezTo>
                <a:lnTo>
                  <a:pt x="915427" y="5894491"/>
                </a:lnTo>
                <a:cubicBezTo>
                  <a:pt x="916278" y="5895343"/>
                  <a:pt x="917164" y="5895769"/>
                  <a:pt x="918083" y="5895769"/>
                </a:cubicBezTo>
                <a:cubicBezTo>
                  <a:pt x="918745" y="5895769"/>
                  <a:pt x="919527" y="5895486"/>
                  <a:pt x="920430" y="5894921"/>
                </a:cubicBezTo>
                <a:cubicBezTo>
                  <a:pt x="921374" y="5894293"/>
                  <a:pt x="921846" y="5893465"/>
                  <a:pt x="921846" y="5892440"/>
                </a:cubicBezTo>
                <a:cubicBezTo>
                  <a:pt x="921846" y="5891796"/>
                  <a:pt x="921604" y="5891088"/>
                  <a:pt x="921122" y="5890315"/>
                </a:cubicBezTo>
                <a:lnTo>
                  <a:pt x="906566" y="5867073"/>
                </a:lnTo>
                <a:cubicBezTo>
                  <a:pt x="905049" y="5864582"/>
                  <a:pt x="903893" y="5862940"/>
                  <a:pt x="903099" y="5862147"/>
                </a:cubicBezTo>
                <a:cubicBezTo>
                  <a:pt x="901422" y="5860467"/>
                  <a:pt x="899226" y="5859627"/>
                  <a:pt x="896509" y="5859627"/>
                </a:cubicBezTo>
                <a:close/>
                <a:moveTo>
                  <a:pt x="6027782" y="5846201"/>
                </a:moveTo>
                <a:lnTo>
                  <a:pt x="6042960" y="5846201"/>
                </a:lnTo>
                <a:lnTo>
                  <a:pt x="6042960" y="5914420"/>
                </a:lnTo>
                <a:lnTo>
                  <a:pt x="6027782" y="5914420"/>
                </a:lnTo>
                <a:close/>
                <a:moveTo>
                  <a:pt x="6130884" y="5839309"/>
                </a:moveTo>
                <a:lnTo>
                  <a:pt x="6151433" y="5839309"/>
                </a:lnTo>
                <a:lnTo>
                  <a:pt x="6151433" y="5871650"/>
                </a:lnTo>
                <a:lnTo>
                  <a:pt x="6130884" y="5871650"/>
                </a:lnTo>
                <a:close/>
                <a:moveTo>
                  <a:pt x="6015841" y="5833482"/>
                </a:moveTo>
                <a:cubicBezTo>
                  <a:pt x="6016418" y="5839777"/>
                  <a:pt x="6016708" y="5854375"/>
                  <a:pt x="6016708" y="5877277"/>
                </a:cubicBezTo>
                <a:cubicBezTo>
                  <a:pt x="6016708" y="5898973"/>
                  <a:pt x="6016505" y="5915708"/>
                  <a:pt x="6016102" y="5927482"/>
                </a:cubicBezTo>
                <a:cubicBezTo>
                  <a:pt x="6016043" y="5929108"/>
                  <a:pt x="6015986" y="5930904"/>
                  <a:pt x="6015927" y="5932869"/>
                </a:cubicBezTo>
                <a:cubicBezTo>
                  <a:pt x="6015871" y="5934477"/>
                  <a:pt x="6015841" y="5935472"/>
                  <a:pt x="6015841" y="5935855"/>
                </a:cubicBezTo>
                <a:cubicBezTo>
                  <a:pt x="6015841" y="5939171"/>
                  <a:pt x="6017556" y="5940828"/>
                  <a:pt x="6020987" y="5940828"/>
                </a:cubicBezTo>
                <a:cubicBezTo>
                  <a:pt x="6025517" y="5940828"/>
                  <a:pt x="6027782" y="5938939"/>
                  <a:pt x="6027782" y="5935162"/>
                </a:cubicBezTo>
                <a:lnTo>
                  <a:pt x="6027782" y="5922373"/>
                </a:lnTo>
                <a:lnTo>
                  <a:pt x="6042960" y="5922373"/>
                </a:lnTo>
                <a:lnTo>
                  <a:pt x="6042960" y="5928577"/>
                </a:lnTo>
                <a:cubicBezTo>
                  <a:pt x="6042960" y="5931893"/>
                  <a:pt x="6044674" y="5933551"/>
                  <a:pt x="6048106" y="5933551"/>
                </a:cubicBezTo>
                <a:cubicBezTo>
                  <a:pt x="6052520" y="5933551"/>
                  <a:pt x="6054728" y="5931662"/>
                  <a:pt x="6054728" y="5927884"/>
                </a:cubicBezTo>
                <a:cubicBezTo>
                  <a:pt x="6054718" y="5927577"/>
                  <a:pt x="6054677" y="5926725"/>
                  <a:pt x="6054609" y="5925330"/>
                </a:cubicBezTo>
                <a:cubicBezTo>
                  <a:pt x="6054549" y="5922970"/>
                  <a:pt x="6054494" y="5920973"/>
                  <a:pt x="6054438" y="5919338"/>
                </a:cubicBezTo>
                <a:cubicBezTo>
                  <a:pt x="6054053" y="5908720"/>
                  <a:pt x="6053860" y="5893949"/>
                  <a:pt x="6053860" y="5875026"/>
                </a:cubicBezTo>
                <a:lnTo>
                  <a:pt x="6053860" y="5847599"/>
                </a:lnTo>
                <a:cubicBezTo>
                  <a:pt x="6056576" y="5846039"/>
                  <a:pt x="6057933" y="5844407"/>
                  <a:pt x="6057933" y="5842703"/>
                </a:cubicBezTo>
                <a:cubicBezTo>
                  <a:pt x="6057933" y="5841306"/>
                  <a:pt x="6057038" y="5840082"/>
                  <a:pt x="6055246" y="5839031"/>
                </a:cubicBezTo>
                <a:cubicBezTo>
                  <a:pt x="6051849" y="5835794"/>
                  <a:pt x="6049640" y="5834175"/>
                  <a:pt x="6048627" y="5834175"/>
                </a:cubicBezTo>
                <a:cubicBezTo>
                  <a:pt x="6047535" y="5834175"/>
                  <a:pt x="6045691" y="5835533"/>
                  <a:pt x="6043093" y="5838248"/>
                </a:cubicBezTo>
                <a:lnTo>
                  <a:pt x="6027516" y="5838248"/>
                </a:lnTo>
                <a:cubicBezTo>
                  <a:pt x="6024915" y="5836602"/>
                  <a:pt x="6021023" y="5835014"/>
                  <a:pt x="6015841" y="5833482"/>
                </a:cubicBezTo>
                <a:close/>
                <a:moveTo>
                  <a:pt x="6118077" y="5825811"/>
                </a:moveTo>
                <a:cubicBezTo>
                  <a:pt x="6118770" y="5832739"/>
                  <a:pt x="6119117" y="5849010"/>
                  <a:pt x="6119117" y="5874624"/>
                </a:cubicBezTo>
                <a:cubicBezTo>
                  <a:pt x="6119117" y="5902681"/>
                  <a:pt x="6117768" y="5923278"/>
                  <a:pt x="6115071" y="5936414"/>
                </a:cubicBezTo>
                <a:cubicBezTo>
                  <a:pt x="6112170" y="5951092"/>
                  <a:pt x="6107163" y="5964473"/>
                  <a:pt x="6100049" y="5976555"/>
                </a:cubicBezTo>
                <a:cubicBezTo>
                  <a:pt x="6099765" y="5976839"/>
                  <a:pt x="6099622" y="5977317"/>
                  <a:pt x="6099622" y="5977986"/>
                </a:cubicBezTo>
                <a:cubicBezTo>
                  <a:pt x="6099622" y="5980146"/>
                  <a:pt x="6100674" y="5981226"/>
                  <a:pt x="6102776" y="5981226"/>
                </a:cubicBezTo>
                <a:cubicBezTo>
                  <a:pt x="6103488" y="5981226"/>
                  <a:pt x="6104068" y="5981001"/>
                  <a:pt x="6104518" y="5980551"/>
                </a:cubicBezTo>
                <a:cubicBezTo>
                  <a:pt x="6114559" y="5967998"/>
                  <a:pt x="6121422" y="5954263"/>
                  <a:pt x="6125108" y="5939347"/>
                </a:cubicBezTo>
                <a:cubicBezTo>
                  <a:pt x="6127016" y="5931883"/>
                  <a:pt x="6128299" y="5924988"/>
                  <a:pt x="6128957" y="5918662"/>
                </a:cubicBezTo>
                <a:lnTo>
                  <a:pt x="6151433" y="5918662"/>
                </a:lnTo>
                <a:lnTo>
                  <a:pt x="6151433" y="5964447"/>
                </a:lnTo>
                <a:cubicBezTo>
                  <a:pt x="6151433" y="5965291"/>
                  <a:pt x="6150954" y="5965712"/>
                  <a:pt x="6149996" y="5965712"/>
                </a:cubicBezTo>
                <a:cubicBezTo>
                  <a:pt x="6145527" y="5965712"/>
                  <a:pt x="6139367" y="5965394"/>
                  <a:pt x="6131517" y="5964759"/>
                </a:cubicBezTo>
                <a:cubicBezTo>
                  <a:pt x="6129951" y="5964759"/>
                  <a:pt x="6129167" y="5965724"/>
                  <a:pt x="6129167" y="5967653"/>
                </a:cubicBezTo>
                <a:cubicBezTo>
                  <a:pt x="6129167" y="5969302"/>
                  <a:pt x="6129980" y="5970295"/>
                  <a:pt x="6131604" y="5970633"/>
                </a:cubicBezTo>
                <a:cubicBezTo>
                  <a:pt x="6136752" y="5971540"/>
                  <a:pt x="6140351" y="5972399"/>
                  <a:pt x="6142402" y="5973208"/>
                </a:cubicBezTo>
                <a:cubicBezTo>
                  <a:pt x="6144240" y="5973935"/>
                  <a:pt x="6145229" y="5974785"/>
                  <a:pt x="6145369" y="5975758"/>
                </a:cubicBezTo>
                <a:cubicBezTo>
                  <a:pt x="6145915" y="5978637"/>
                  <a:pt x="6147341" y="5980077"/>
                  <a:pt x="6149649" y="5980077"/>
                </a:cubicBezTo>
                <a:cubicBezTo>
                  <a:pt x="6151501" y="5980077"/>
                  <a:pt x="6153920" y="5979358"/>
                  <a:pt x="6156906" y="5977922"/>
                </a:cubicBezTo>
                <a:cubicBezTo>
                  <a:pt x="6161334" y="5975677"/>
                  <a:pt x="6163547" y="5971973"/>
                  <a:pt x="6163547" y="5966810"/>
                </a:cubicBezTo>
                <a:lnTo>
                  <a:pt x="6163027" y="5894032"/>
                </a:lnTo>
                <a:lnTo>
                  <a:pt x="6163027" y="5841156"/>
                </a:lnTo>
                <a:cubicBezTo>
                  <a:pt x="6165973" y="5839251"/>
                  <a:pt x="6167447" y="5837526"/>
                  <a:pt x="6167447" y="5835983"/>
                </a:cubicBezTo>
                <a:cubicBezTo>
                  <a:pt x="6167447" y="5834597"/>
                  <a:pt x="6166377" y="5833020"/>
                  <a:pt x="6164238" y="5831249"/>
                </a:cubicBezTo>
                <a:cubicBezTo>
                  <a:pt x="6160610" y="5828259"/>
                  <a:pt x="6158289" y="5826764"/>
                  <a:pt x="6157273" y="5826764"/>
                </a:cubicBezTo>
                <a:cubicBezTo>
                  <a:pt x="6156198" y="5826764"/>
                  <a:pt x="6154130" y="5828294"/>
                  <a:pt x="6151068" y="5831356"/>
                </a:cubicBezTo>
                <a:lnTo>
                  <a:pt x="6131086" y="5831356"/>
                </a:lnTo>
                <a:cubicBezTo>
                  <a:pt x="6126548" y="5828733"/>
                  <a:pt x="6122212" y="5826884"/>
                  <a:pt x="6118077" y="5825811"/>
                </a:cubicBezTo>
                <a:close/>
                <a:moveTo>
                  <a:pt x="6077790" y="5821724"/>
                </a:moveTo>
                <a:cubicBezTo>
                  <a:pt x="6078484" y="5828321"/>
                  <a:pt x="6078830" y="5838551"/>
                  <a:pt x="6078830" y="5852412"/>
                </a:cubicBezTo>
                <a:lnTo>
                  <a:pt x="6078830" y="5860428"/>
                </a:lnTo>
                <a:lnTo>
                  <a:pt x="6068901" y="5860428"/>
                </a:lnTo>
                <a:cubicBezTo>
                  <a:pt x="6064693" y="5860428"/>
                  <a:pt x="6060089" y="5860082"/>
                  <a:pt x="6055089" y="5859389"/>
                </a:cubicBezTo>
                <a:lnTo>
                  <a:pt x="6057067" y="5869421"/>
                </a:lnTo>
                <a:cubicBezTo>
                  <a:pt x="6061946" y="5868728"/>
                  <a:pt x="6065890" y="5868381"/>
                  <a:pt x="6068901" y="5868381"/>
                </a:cubicBezTo>
                <a:lnTo>
                  <a:pt x="6078830" y="5868381"/>
                </a:lnTo>
                <a:lnTo>
                  <a:pt x="6078830" y="5899575"/>
                </a:lnTo>
                <a:lnTo>
                  <a:pt x="6073480" y="5899575"/>
                </a:lnTo>
                <a:cubicBezTo>
                  <a:pt x="6070486" y="5897670"/>
                  <a:pt x="6066551" y="5895995"/>
                  <a:pt x="6061673" y="5894549"/>
                </a:cubicBezTo>
                <a:cubicBezTo>
                  <a:pt x="6062251" y="5900957"/>
                  <a:pt x="6062540" y="5911416"/>
                  <a:pt x="6062540" y="5925927"/>
                </a:cubicBezTo>
                <a:lnTo>
                  <a:pt x="6062020" y="5958891"/>
                </a:lnTo>
                <a:cubicBezTo>
                  <a:pt x="6062020" y="5962224"/>
                  <a:pt x="6063677" y="5963891"/>
                  <a:pt x="6066993" y="5963891"/>
                </a:cubicBezTo>
                <a:cubicBezTo>
                  <a:pt x="6071523" y="5963891"/>
                  <a:pt x="6073788" y="5961944"/>
                  <a:pt x="6073788" y="5958051"/>
                </a:cubicBezTo>
                <a:lnTo>
                  <a:pt x="6073788" y="5949855"/>
                </a:lnTo>
                <a:lnTo>
                  <a:pt x="6095552" y="5949855"/>
                </a:lnTo>
                <a:lnTo>
                  <a:pt x="6095552" y="5951813"/>
                </a:lnTo>
                <a:cubicBezTo>
                  <a:pt x="6095552" y="5955244"/>
                  <a:pt x="6097266" y="5956960"/>
                  <a:pt x="6100697" y="5956960"/>
                </a:cubicBezTo>
                <a:cubicBezTo>
                  <a:pt x="6105110" y="5956960"/>
                  <a:pt x="6107317" y="5955561"/>
                  <a:pt x="6107317" y="5952765"/>
                </a:cubicBezTo>
                <a:lnTo>
                  <a:pt x="6106798" y="5923466"/>
                </a:lnTo>
                <a:lnTo>
                  <a:pt x="6106798" y="5909192"/>
                </a:lnTo>
                <a:cubicBezTo>
                  <a:pt x="6109628" y="5907344"/>
                  <a:pt x="6111042" y="5905594"/>
                  <a:pt x="6111042" y="5903940"/>
                </a:cubicBezTo>
                <a:cubicBezTo>
                  <a:pt x="6111042" y="5902630"/>
                  <a:pt x="6109956" y="5901039"/>
                  <a:pt x="6107783" y="5899166"/>
                </a:cubicBezTo>
                <a:cubicBezTo>
                  <a:pt x="6104415" y="5896435"/>
                  <a:pt x="6102226" y="5895070"/>
                  <a:pt x="6101216" y="5895070"/>
                </a:cubicBezTo>
                <a:cubicBezTo>
                  <a:pt x="6100121" y="5895070"/>
                  <a:pt x="6098217" y="5896571"/>
                  <a:pt x="6095502" y="5899575"/>
                </a:cubicBezTo>
                <a:lnTo>
                  <a:pt x="6090076" y="5899575"/>
                </a:lnTo>
                <a:lnTo>
                  <a:pt x="6090076" y="5868381"/>
                </a:lnTo>
                <a:lnTo>
                  <a:pt x="6113260" y="5868381"/>
                </a:lnTo>
                <a:cubicBezTo>
                  <a:pt x="6116056" y="5868381"/>
                  <a:pt x="6117455" y="5867244"/>
                  <a:pt x="6117455" y="5864968"/>
                </a:cubicBezTo>
                <a:cubicBezTo>
                  <a:pt x="6117455" y="5863526"/>
                  <a:pt x="6116385" y="5861920"/>
                  <a:pt x="6114246" y="5860149"/>
                </a:cubicBezTo>
                <a:cubicBezTo>
                  <a:pt x="6109631" y="5856408"/>
                  <a:pt x="6106761" y="5854537"/>
                  <a:pt x="6105635" y="5854537"/>
                </a:cubicBezTo>
                <a:cubicBezTo>
                  <a:pt x="6104379" y="5854537"/>
                  <a:pt x="6102162" y="5856501"/>
                  <a:pt x="6098985" y="5860428"/>
                </a:cubicBezTo>
                <a:lnTo>
                  <a:pt x="6090076" y="5860428"/>
                </a:lnTo>
                <a:lnTo>
                  <a:pt x="6090076" y="5833196"/>
                </a:lnTo>
                <a:cubicBezTo>
                  <a:pt x="6093657" y="5831580"/>
                  <a:pt x="6095449" y="5829788"/>
                  <a:pt x="6095449" y="5827821"/>
                </a:cubicBezTo>
                <a:cubicBezTo>
                  <a:pt x="6095449" y="5826058"/>
                  <a:pt x="6094348" y="5824760"/>
                  <a:pt x="6092150" y="5823928"/>
                </a:cubicBezTo>
                <a:cubicBezTo>
                  <a:pt x="6090336" y="5823253"/>
                  <a:pt x="6085549" y="5822518"/>
                  <a:pt x="6077790" y="5821724"/>
                </a:cubicBezTo>
                <a:close/>
                <a:moveTo>
                  <a:pt x="10799969" y="5813417"/>
                </a:moveTo>
                <a:cubicBezTo>
                  <a:pt x="10797681" y="5813417"/>
                  <a:pt x="10795727" y="5814228"/>
                  <a:pt x="10794106" y="5815849"/>
                </a:cubicBezTo>
                <a:cubicBezTo>
                  <a:pt x="10792331" y="5817625"/>
                  <a:pt x="10791444" y="5819829"/>
                  <a:pt x="10791444" y="5822463"/>
                </a:cubicBezTo>
                <a:cubicBezTo>
                  <a:pt x="10791444" y="5824736"/>
                  <a:pt x="10792348" y="5829842"/>
                  <a:pt x="10794157" y="5837779"/>
                </a:cubicBezTo>
                <a:cubicBezTo>
                  <a:pt x="10795767" y="5844623"/>
                  <a:pt x="10796768" y="5849759"/>
                  <a:pt x="10797161" y="5853186"/>
                </a:cubicBezTo>
                <a:cubicBezTo>
                  <a:pt x="10795139" y="5850627"/>
                  <a:pt x="10791581" y="5846999"/>
                  <a:pt x="10786487" y="5842305"/>
                </a:cubicBezTo>
                <a:cubicBezTo>
                  <a:pt x="10780999" y="5837051"/>
                  <a:pt x="10777082" y="5833732"/>
                  <a:pt x="10774737" y="5832350"/>
                </a:cubicBezTo>
                <a:cubicBezTo>
                  <a:pt x="10773096" y="5831455"/>
                  <a:pt x="10771456" y="5831006"/>
                  <a:pt x="10769818" y="5831006"/>
                </a:cubicBezTo>
                <a:cubicBezTo>
                  <a:pt x="10767556" y="5831006"/>
                  <a:pt x="10765691" y="5831600"/>
                  <a:pt x="10764223" y="5832788"/>
                </a:cubicBezTo>
                <a:cubicBezTo>
                  <a:pt x="10762270" y="5834430"/>
                  <a:pt x="10761293" y="5836562"/>
                  <a:pt x="10761293" y="5839184"/>
                </a:cubicBezTo>
                <a:cubicBezTo>
                  <a:pt x="10761293" y="5842396"/>
                  <a:pt x="10762877" y="5844957"/>
                  <a:pt x="10766047" y="5846868"/>
                </a:cubicBezTo>
                <a:cubicBezTo>
                  <a:pt x="10768296" y="5848215"/>
                  <a:pt x="10773162" y="5850007"/>
                  <a:pt x="10780642" y="5852246"/>
                </a:cubicBezTo>
                <a:cubicBezTo>
                  <a:pt x="10786917" y="5854129"/>
                  <a:pt x="10792048" y="5855623"/>
                  <a:pt x="10796035" y="5856728"/>
                </a:cubicBezTo>
                <a:cubicBezTo>
                  <a:pt x="10792098" y="5857839"/>
                  <a:pt x="10786967" y="5859343"/>
                  <a:pt x="10780642" y="5861240"/>
                </a:cubicBezTo>
                <a:cubicBezTo>
                  <a:pt x="10773161" y="5863479"/>
                  <a:pt x="10768295" y="5865272"/>
                  <a:pt x="10766047" y="5866618"/>
                </a:cubicBezTo>
                <a:cubicBezTo>
                  <a:pt x="10762877" y="5868529"/>
                  <a:pt x="10761293" y="5871081"/>
                  <a:pt x="10761293" y="5874275"/>
                </a:cubicBezTo>
                <a:cubicBezTo>
                  <a:pt x="10761293" y="5876563"/>
                  <a:pt x="10761998" y="5878450"/>
                  <a:pt x="10763408" y="5879935"/>
                </a:cubicBezTo>
                <a:cubicBezTo>
                  <a:pt x="10765013" y="5881614"/>
                  <a:pt x="10767149" y="5882453"/>
                  <a:pt x="10769818" y="5882453"/>
                </a:cubicBezTo>
                <a:cubicBezTo>
                  <a:pt x="10771490" y="5882453"/>
                  <a:pt x="10773132" y="5882013"/>
                  <a:pt x="10774743" y="5881134"/>
                </a:cubicBezTo>
                <a:cubicBezTo>
                  <a:pt x="10777082" y="5879754"/>
                  <a:pt x="10780994" y="5876440"/>
                  <a:pt x="10786477" y="5871191"/>
                </a:cubicBezTo>
                <a:cubicBezTo>
                  <a:pt x="10791576" y="5866492"/>
                  <a:pt x="10795137" y="5862853"/>
                  <a:pt x="10797161" y="5860273"/>
                </a:cubicBezTo>
                <a:cubicBezTo>
                  <a:pt x="10796768" y="5863721"/>
                  <a:pt x="10795767" y="5868866"/>
                  <a:pt x="10794157" y="5875708"/>
                </a:cubicBezTo>
                <a:cubicBezTo>
                  <a:pt x="10792348" y="5883644"/>
                  <a:pt x="10791444" y="5888741"/>
                  <a:pt x="10791444" y="5890996"/>
                </a:cubicBezTo>
                <a:cubicBezTo>
                  <a:pt x="10791444" y="5893278"/>
                  <a:pt x="10792063" y="5895202"/>
                  <a:pt x="10793302" y="5896768"/>
                </a:cubicBezTo>
                <a:cubicBezTo>
                  <a:pt x="10795095" y="5898950"/>
                  <a:pt x="10797317" y="5900042"/>
                  <a:pt x="10799969" y="5900042"/>
                </a:cubicBezTo>
                <a:cubicBezTo>
                  <a:pt x="10802297" y="5900042"/>
                  <a:pt x="10804263" y="5899240"/>
                  <a:pt x="10805866" y="5897638"/>
                </a:cubicBezTo>
                <a:cubicBezTo>
                  <a:pt x="10807677" y="5895826"/>
                  <a:pt x="10808583" y="5893612"/>
                  <a:pt x="10808583" y="5890996"/>
                </a:cubicBezTo>
                <a:cubicBezTo>
                  <a:pt x="10808583" y="5888828"/>
                  <a:pt x="10807668" y="5883732"/>
                  <a:pt x="10805838" y="5875708"/>
                </a:cubicBezTo>
                <a:cubicBezTo>
                  <a:pt x="10804229" y="5868869"/>
                  <a:pt x="10803238" y="5863724"/>
                  <a:pt x="10802864" y="5860273"/>
                </a:cubicBezTo>
                <a:cubicBezTo>
                  <a:pt x="10804865" y="5862867"/>
                  <a:pt x="10808418" y="5866515"/>
                  <a:pt x="10813522" y="5871217"/>
                </a:cubicBezTo>
                <a:cubicBezTo>
                  <a:pt x="10819001" y="5876464"/>
                  <a:pt x="10822910" y="5879777"/>
                  <a:pt x="10825247" y="5881156"/>
                </a:cubicBezTo>
                <a:cubicBezTo>
                  <a:pt x="10826833" y="5882020"/>
                  <a:pt x="10828457" y="5882453"/>
                  <a:pt x="10830119" y="5882453"/>
                </a:cubicBezTo>
                <a:cubicBezTo>
                  <a:pt x="10832438" y="5882453"/>
                  <a:pt x="10834478" y="5881697"/>
                  <a:pt x="10836240" y="5880188"/>
                </a:cubicBezTo>
                <a:cubicBezTo>
                  <a:pt x="10837903" y="5878859"/>
                  <a:pt x="10838734" y="5876888"/>
                  <a:pt x="10838734" y="5874275"/>
                </a:cubicBezTo>
                <a:cubicBezTo>
                  <a:pt x="10838734" y="5871110"/>
                  <a:pt x="10837125" y="5868557"/>
                  <a:pt x="10833907" y="5866618"/>
                </a:cubicBezTo>
                <a:cubicBezTo>
                  <a:pt x="10831670" y="5865279"/>
                  <a:pt x="10826798" y="5863486"/>
                  <a:pt x="10819292" y="5861240"/>
                </a:cubicBezTo>
                <a:cubicBezTo>
                  <a:pt x="10812990" y="5859350"/>
                  <a:pt x="10807890" y="5857845"/>
                  <a:pt x="10803991" y="5856728"/>
                </a:cubicBezTo>
                <a:cubicBezTo>
                  <a:pt x="10807936" y="5855617"/>
                  <a:pt x="10813036" y="5854123"/>
                  <a:pt x="10819292" y="5852246"/>
                </a:cubicBezTo>
                <a:cubicBezTo>
                  <a:pt x="10826798" y="5850000"/>
                  <a:pt x="10831670" y="5848208"/>
                  <a:pt x="10833907" y="5846868"/>
                </a:cubicBezTo>
                <a:cubicBezTo>
                  <a:pt x="10837125" y="5844929"/>
                  <a:pt x="10838734" y="5842368"/>
                  <a:pt x="10838734" y="5839184"/>
                </a:cubicBezTo>
                <a:cubicBezTo>
                  <a:pt x="10838734" y="5836950"/>
                  <a:pt x="10838011" y="5835072"/>
                  <a:pt x="10836565" y="5833551"/>
                </a:cubicBezTo>
                <a:cubicBezTo>
                  <a:pt x="10834942" y="5831854"/>
                  <a:pt x="10832793" y="5831006"/>
                  <a:pt x="10830119" y="5831006"/>
                </a:cubicBezTo>
                <a:cubicBezTo>
                  <a:pt x="10828491" y="5831006"/>
                  <a:pt x="10826864" y="5831449"/>
                  <a:pt x="10825239" y="5832335"/>
                </a:cubicBezTo>
                <a:cubicBezTo>
                  <a:pt x="10822908" y="5833710"/>
                  <a:pt x="10819006" y="5837018"/>
                  <a:pt x="10813531" y="5842260"/>
                </a:cubicBezTo>
                <a:cubicBezTo>
                  <a:pt x="10808424" y="5846967"/>
                  <a:pt x="10804868" y="5850609"/>
                  <a:pt x="10802864" y="5853186"/>
                </a:cubicBezTo>
                <a:cubicBezTo>
                  <a:pt x="10803238" y="5849750"/>
                  <a:pt x="10804229" y="5844615"/>
                  <a:pt x="10805838" y="5837779"/>
                </a:cubicBezTo>
                <a:cubicBezTo>
                  <a:pt x="10807668" y="5829754"/>
                  <a:pt x="10808583" y="5824649"/>
                  <a:pt x="10808583" y="5822463"/>
                </a:cubicBezTo>
                <a:cubicBezTo>
                  <a:pt x="10808583" y="5820238"/>
                  <a:pt x="10807961" y="5818340"/>
                  <a:pt x="10806718" y="5816770"/>
                </a:cubicBezTo>
                <a:cubicBezTo>
                  <a:pt x="10804882" y="5814535"/>
                  <a:pt x="10802632" y="5813417"/>
                  <a:pt x="10799969" y="5813417"/>
                </a:cubicBezTo>
                <a:close/>
                <a:moveTo>
                  <a:pt x="9676875" y="5813417"/>
                </a:moveTo>
                <a:cubicBezTo>
                  <a:pt x="9674588" y="5813417"/>
                  <a:pt x="9672634" y="5814228"/>
                  <a:pt x="9671013" y="5815849"/>
                </a:cubicBezTo>
                <a:cubicBezTo>
                  <a:pt x="9669238" y="5817625"/>
                  <a:pt x="9668351" y="5819829"/>
                  <a:pt x="9668351" y="5822463"/>
                </a:cubicBezTo>
                <a:cubicBezTo>
                  <a:pt x="9668351" y="5824736"/>
                  <a:pt x="9669255" y="5829842"/>
                  <a:pt x="9671064" y="5837779"/>
                </a:cubicBezTo>
                <a:cubicBezTo>
                  <a:pt x="9672674" y="5844623"/>
                  <a:pt x="9673675" y="5849759"/>
                  <a:pt x="9674068" y="5853186"/>
                </a:cubicBezTo>
                <a:cubicBezTo>
                  <a:pt x="9672046" y="5850627"/>
                  <a:pt x="9668488" y="5846999"/>
                  <a:pt x="9663394" y="5842305"/>
                </a:cubicBezTo>
                <a:cubicBezTo>
                  <a:pt x="9657906" y="5837051"/>
                  <a:pt x="9653989" y="5833732"/>
                  <a:pt x="9651644" y="5832350"/>
                </a:cubicBezTo>
                <a:cubicBezTo>
                  <a:pt x="9650003" y="5831455"/>
                  <a:pt x="9648363" y="5831006"/>
                  <a:pt x="9646725" y="5831006"/>
                </a:cubicBezTo>
                <a:cubicBezTo>
                  <a:pt x="9644463" y="5831006"/>
                  <a:pt x="9642598" y="5831600"/>
                  <a:pt x="9641130" y="5832788"/>
                </a:cubicBezTo>
                <a:cubicBezTo>
                  <a:pt x="9639177" y="5834430"/>
                  <a:pt x="9638200" y="5836562"/>
                  <a:pt x="9638200" y="5839184"/>
                </a:cubicBezTo>
                <a:cubicBezTo>
                  <a:pt x="9638200" y="5842396"/>
                  <a:pt x="9639785" y="5844957"/>
                  <a:pt x="9642954" y="5846868"/>
                </a:cubicBezTo>
                <a:cubicBezTo>
                  <a:pt x="9645203" y="5848215"/>
                  <a:pt x="9650069" y="5850007"/>
                  <a:pt x="9657549" y="5852246"/>
                </a:cubicBezTo>
                <a:cubicBezTo>
                  <a:pt x="9663824" y="5854129"/>
                  <a:pt x="9668955" y="5855623"/>
                  <a:pt x="9672942" y="5856728"/>
                </a:cubicBezTo>
                <a:cubicBezTo>
                  <a:pt x="9669005" y="5857839"/>
                  <a:pt x="9663874" y="5859343"/>
                  <a:pt x="9657549" y="5861240"/>
                </a:cubicBezTo>
                <a:cubicBezTo>
                  <a:pt x="9650068" y="5863479"/>
                  <a:pt x="9645202" y="5865272"/>
                  <a:pt x="9642954" y="5866618"/>
                </a:cubicBezTo>
                <a:cubicBezTo>
                  <a:pt x="9639785" y="5868529"/>
                  <a:pt x="9638200" y="5871081"/>
                  <a:pt x="9638200" y="5874275"/>
                </a:cubicBezTo>
                <a:cubicBezTo>
                  <a:pt x="9638200" y="5876563"/>
                  <a:pt x="9638905" y="5878450"/>
                  <a:pt x="9640315" y="5879935"/>
                </a:cubicBezTo>
                <a:cubicBezTo>
                  <a:pt x="9641920" y="5881614"/>
                  <a:pt x="9644056" y="5882453"/>
                  <a:pt x="9646725" y="5882453"/>
                </a:cubicBezTo>
                <a:cubicBezTo>
                  <a:pt x="9648397" y="5882453"/>
                  <a:pt x="9650039" y="5882013"/>
                  <a:pt x="9651650" y="5881134"/>
                </a:cubicBezTo>
                <a:cubicBezTo>
                  <a:pt x="9653989" y="5879754"/>
                  <a:pt x="9657901" y="5876440"/>
                  <a:pt x="9663384" y="5871191"/>
                </a:cubicBezTo>
                <a:cubicBezTo>
                  <a:pt x="9668483" y="5866492"/>
                  <a:pt x="9672044" y="5862853"/>
                  <a:pt x="9674068" y="5860273"/>
                </a:cubicBezTo>
                <a:cubicBezTo>
                  <a:pt x="9673675" y="5863721"/>
                  <a:pt x="9672674" y="5868866"/>
                  <a:pt x="9671064" y="5875708"/>
                </a:cubicBezTo>
                <a:cubicBezTo>
                  <a:pt x="9669255" y="5883644"/>
                  <a:pt x="9668351" y="5888741"/>
                  <a:pt x="9668351" y="5890996"/>
                </a:cubicBezTo>
                <a:cubicBezTo>
                  <a:pt x="9668351" y="5893278"/>
                  <a:pt x="9668970" y="5895202"/>
                  <a:pt x="9670209" y="5896768"/>
                </a:cubicBezTo>
                <a:cubicBezTo>
                  <a:pt x="9672002" y="5898950"/>
                  <a:pt x="9674224" y="5900042"/>
                  <a:pt x="9676875" y="5900042"/>
                </a:cubicBezTo>
                <a:cubicBezTo>
                  <a:pt x="9679204" y="5900042"/>
                  <a:pt x="9681170" y="5899240"/>
                  <a:pt x="9682773" y="5897638"/>
                </a:cubicBezTo>
                <a:cubicBezTo>
                  <a:pt x="9684584" y="5895826"/>
                  <a:pt x="9685490" y="5893612"/>
                  <a:pt x="9685490" y="5890996"/>
                </a:cubicBezTo>
                <a:cubicBezTo>
                  <a:pt x="9685490" y="5888828"/>
                  <a:pt x="9684575" y="5883732"/>
                  <a:pt x="9682745" y="5875708"/>
                </a:cubicBezTo>
                <a:cubicBezTo>
                  <a:pt x="9681136" y="5868869"/>
                  <a:pt x="9680145" y="5863724"/>
                  <a:pt x="9679771" y="5860273"/>
                </a:cubicBezTo>
                <a:cubicBezTo>
                  <a:pt x="9681772" y="5862867"/>
                  <a:pt x="9685325" y="5866515"/>
                  <a:pt x="9690429" y="5871217"/>
                </a:cubicBezTo>
                <a:cubicBezTo>
                  <a:pt x="9695908" y="5876464"/>
                  <a:pt x="9699817" y="5879777"/>
                  <a:pt x="9702154" y="5881156"/>
                </a:cubicBezTo>
                <a:cubicBezTo>
                  <a:pt x="9703740" y="5882020"/>
                  <a:pt x="9705364" y="5882453"/>
                  <a:pt x="9707027" y="5882453"/>
                </a:cubicBezTo>
                <a:cubicBezTo>
                  <a:pt x="9709345" y="5882453"/>
                  <a:pt x="9711385" y="5881697"/>
                  <a:pt x="9713147" y="5880188"/>
                </a:cubicBezTo>
                <a:cubicBezTo>
                  <a:pt x="9714810" y="5878859"/>
                  <a:pt x="9715641" y="5876888"/>
                  <a:pt x="9715641" y="5874275"/>
                </a:cubicBezTo>
                <a:cubicBezTo>
                  <a:pt x="9715641" y="5871110"/>
                  <a:pt x="9714032" y="5868557"/>
                  <a:pt x="9710814" y="5866618"/>
                </a:cubicBezTo>
                <a:cubicBezTo>
                  <a:pt x="9708577" y="5865279"/>
                  <a:pt x="9703705" y="5863486"/>
                  <a:pt x="9696199" y="5861240"/>
                </a:cubicBezTo>
                <a:cubicBezTo>
                  <a:pt x="9689897" y="5859350"/>
                  <a:pt x="9684797" y="5857845"/>
                  <a:pt x="9680898" y="5856728"/>
                </a:cubicBezTo>
                <a:cubicBezTo>
                  <a:pt x="9684843" y="5855617"/>
                  <a:pt x="9689943" y="5854123"/>
                  <a:pt x="9696199" y="5852246"/>
                </a:cubicBezTo>
                <a:cubicBezTo>
                  <a:pt x="9703705" y="5850000"/>
                  <a:pt x="9708577" y="5848208"/>
                  <a:pt x="9710814" y="5846868"/>
                </a:cubicBezTo>
                <a:cubicBezTo>
                  <a:pt x="9714032" y="5844929"/>
                  <a:pt x="9715641" y="5842368"/>
                  <a:pt x="9715641" y="5839184"/>
                </a:cubicBezTo>
                <a:cubicBezTo>
                  <a:pt x="9715641" y="5836950"/>
                  <a:pt x="9714918" y="5835072"/>
                  <a:pt x="9713472" y="5833551"/>
                </a:cubicBezTo>
                <a:cubicBezTo>
                  <a:pt x="9711849" y="5831854"/>
                  <a:pt x="9709701" y="5831006"/>
                  <a:pt x="9707027" y="5831006"/>
                </a:cubicBezTo>
                <a:cubicBezTo>
                  <a:pt x="9705398" y="5831006"/>
                  <a:pt x="9703771" y="5831449"/>
                  <a:pt x="9702146" y="5832335"/>
                </a:cubicBezTo>
                <a:cubicBezTo>
                  <a:pt x="9699815" y="5833710"/>
                  <a:pt x="9695913" y="5837018"/>
                  <a:pt x="9690438" y="5842260"/>
                </a:cubicBezTo>
                <a:cubicBezTo>
                  <a:pt x="9685331" y="5846967"/>
                  <a:pt x="9681775" y="5850609"/>
                  <a:pt x="9679771" y="5853186"/>
                </a:cubicBezTo>
                <a:cubicBezTo>
                  <a:pt x="9680145" y="5849750"/>
                  <a:pt x="9681136" y="5844615"/>
                  <a:pt x="9682745" y="5837779"/>
                </a:cubicBezTo>
                <a:cubicBezTo>
                  <a:pt x="9684575" y="5829754"/>
                  <a:pt x="9685490" y="5824649"/>
                  <a:pt x="9685490" y="5822463"/>
                </a:cubicBezTo>
                <a:cubicBezTo>
                  <a:pt x="9685490" y="5820238"/>
                  <a:pt x="9684868" y="5818340"/>
                  <a:pt x="9683625" y="5816770"/>
                </a:cubicBezTo>
                <a:cubicBezTo>
                  <a:pt x="9681789" y="5814535"/>
                  <a:pt x="9679539" y="5813417"/>
                  <a:pt x="9676875" y="5813417"/>
                </a:cubicBezTo>
                <a:close/>
                <a:moveTo>
                  <a:pt x="8056258" y="5813417"/>
                </a:moveTo>
                <a:cubicBezTo>
                  <a:pt x="8053970" y="5813417"/>
                  <a:pt x="8052016" y="5814228"/>
                  <a:pt x="8050395" y="5815849"/>
                </a:cubicBezTo>
                <a:cubicBezTo>
                  <a:pt x="8048620" y="5817625"/>
                  <a:pt x="8047733" y="5819829"/>
                  <a:pt x="8047733" y="5822463"/>
                </a:cubicBezTo>
                <a:cubicBezTo>
                  <a:pt x="8047733" y="5824736"/>
                  <a:pt x="8048637" y="5829842"/>
                  <a:pt x="8050446" y="5837779"/>
                </a:cubicBezTo>
                <a:cubicBezTo>
                  <a:pt x="8052056" y="5844623"/>
                  <a:pt x="8053058" y="5849759"/>
                  <a:pt x="8053451" y="5853186"/>
                </a:cubicBezTo>
                <a:cubicBezTo>
                  <a:pt x="8051428" y="5850627"/>
                  <a:pt x="8047870" y="5846999"/>
                  <a:pt x="8042776" y="5842305"/>
                </a:cubicBezTo>
                <a:cubicBezTo>
                  <a:pt x="8037288" y="5837051"/>
                  <a:pt x="8033372" y="5833732"/>
                  <a:pt x="8031026" y="5832350"/>
                </a:cubicBezTo>
                <a:cubicBezTo>
                  <a:pt x="8029385" y="5831455"/>
                  <a:pt x="8027745" y="5831006"/>
                  <a:pt x="8026107" y="5831006"/>
                </a:cubicBezTo>
                <a:cubicBezTo>
                  <a:pt x="8023845" y="5831006"/>
                  <a:pt x="8021980" y="5831600"/>
                  <a:pt x="8020512" y="5832788"/>
                </a:cubicBezTo>
                <a:cubicBezTo>
                  <a:pt x="8018559" y="5834430"/>
                  <a:pt x="8017582" y="5836562"/>
                  <a:pt x="8017582" y="5839184"/>
                </a:cubicBezTo>
                <a:cubicBezTo>
                  <a:pt x="8017582" y="5842396"/>
                  <a:pt x="8019167" y="5844957"/>
                  <a:pt x="8022336" y="5846868"/>
                </a:cubicBezTo>
                <a:cubicBezTo>
                  <a:pt x="8024586" y="5848215"/>
                  <a:pt x="8029451" y="5850007"/>
                  <a:pt x="8036932" y="5852246"/>
                </a:cubicBezTo>
                <a:cubicBezTo>
                  <a:pt x="8043207" y="5854129"/>
                  <a:pt x="8048337" y="5855623"/>
                  <a:pt x="8052324" y="5856728"/>
                </a:cubicBezTo>
                <a:cubicBezTo>
                  <a:pt x="8048387" y="5857839"/>
                  <a:pt x="8043256" y="5859343"/>
                  <a:pt x="8036932" y="5861240"/>
                </a:cubicBezTo>
                <a:cubicBezTo>
                  <a:pt x="8029450" y="5863479"/>
                  <a:pt x="8024585" y="5865272"/>
                  <a:pt x="8022336" y="5866618"/>
                </a:cubicBezTo>
                <a:cubicBezTo>
                  <a:pt x="8019167" y="5868529"/>
                  <a:pt x="8017582" y="5871081"/>
                  <a:pt x="8017582" y="5874275"/>
                </a:cubicBezTo>
                <a:cubicBezTo>
                  <a:pt x="8017582" y="5876563"/>
                  <a:pt x="8018287" y="5878450"/>
                  <a:pt x="8019697" y="5879935"/>
                </a:cubicBezTo>
                <a:cubicBezTo>
                  <a:pt x="8021302" y="5881614"/>
                  <a:pt x="8023438" y="5882453"/>
                  <a:pt x="8026107" y="5882453"/>
                </a:cubicBezTo>
                <a:cubicBezTo>
                  <a:pt x="8027779" y="5882453"/>
                  <a:pt x="8029421" y="5882013"/>
                  <a:pt x="8031032" y="5881134"/>
                </a:cubicBezTo>
                <a:cubicBezTo>
                  <a:pt x="8033372" y="5879754"/>
                  <a:pt x="8037283" y="5876440"/>
                  <a:pt x="8042767" y="5871191"/>
                </a:cubicBezTo>
                <a:cubicBezTo>
                  <a:pt x="8047865" y="5866492"/>
                  <a:pt x="8051427" y="5862853"/>
                  <a:pt x="8053451" y="5860273"/>
                </a:cubicBezTo>
                <a:cubicBezTo>
                  <a:pt x="8053058" y="5863721"/>
                  <a:pt x="8052056" y="5868866"/>
                  <a:pt x="8050446" y="5875708"/>
                </a:cubicBezTo>
                <a:cubicBezTo>
                  <a:pt x="8048637" y="5883644"/>
                  <a:pt x="8047733" y="5888741"/>
                  <a:pt x="8047733" y="5890996"/>
                </a:cubicBezTo>
                <a:cubicBezTo>
                  <a:pt x="8047733" y="5893278"/>
                  <a:pt x="8048353" y="5895202"/>
                  <a:pt x="8049592" y="5896768"/>
                </a:cubicBezTo>
                <a:cubicBezTo>
                  <a:pt x="8051384" y="5898950"/>
                  <a:pt x="8053606" y="5900042"/>
                  <a:pt x="8056258" y="5900042"/>
                </a:cubicBezTo>
                <a:cubicBezTo>
                  <a:pt x="8058587" y="5900042"/>
                  <a:pt x="8060552" y="5899240"/>
                  <a:pt x="8062155" y="5897638"/>
                </a:cubicBezTo>
                <a:cubicBezTo>
                  <a:pt x="8063966" y="5895826"/>
                  <a:pt x="8064872" y="5893612"/>
                  <a:pt x="8064872" y="5890996"/>
                </a:cubicBezTo>
                <a:cubicBezTo>
                  <a:pt x="8064872" y="5888828"/>
                  <a:pt x="8063957" y="5883732"/>
                  <a:pt x="8062127" y="5875708"/>
                </a:cubicBezTo>
                <a:cubicBezTo>
                  <a:pt x="8060518" y="5868869"/>
                  <a:pt x="8059527" y="5863724"/>
                  <a:pt x="8059153" y="5860273"/>
                </a:cubicBezTo>
                <a:cubicBezTo>
                  <a:pt x="8061154" y="5862867"/>
                  <a:pt x="8064707" y="5866515"/>
                  <a:pt x="8069811" y="5871217"/>
                </a:cubicBezTo>
                <a:cubicBezTo>
                  <a:pt x="8075291" y="5876464"/>
                  <a:pt x="8079199" y="5879777"/>
                  <a:pt x="8081536" y="5881156"/>
                </a:cubicBezTo>
                <a:cubicBezTo>
                  <a:pt x="8083122" y="5882020"/>
                  <a:pt x="8084746" y="5882453"/>
                  <a:pt x="8086409" y="5882453"/>
                </a:cubicBezTo>
                <a:cubicBezTo>
                  <a:pt x="8088727" y="5882453"/>
                  <a:pt x="8090768" y="5881697"/>
                  <a:pt x="8092530" y="5880188"/>
                </a:cubicBezTo>
                <a:cubicBezTo>
                  <a:pt x="8094192" y="5878859"/>
                  <a:pt x="8095023" y="5876888"/>
                  <a:pt x="8095023" y="5874275"/>
                </a:cubicBezTo>
                <a:cubicBezTo>
                  <a:pt x="8095023" y="5871110"/>
                  <a:pt x="8093414" y="5868557"/>
                  <a:pt x="8090196" y="5866618"/>
                </a:cubicBezTo>
                <a:cubicBezTo>
                  <a:pt x="8087959" y="5865279"/>
                  <a:pt x="8083088" y="5863486"/>
                  <a:pt x="8075581" y="5861240"/>
                </a:cubicBezTo>
                <a:cubicBezTo>
                  <a:pt x="8069279" y="5859350"/>
                  <a:pt x="8064179" y="5857845"/>
                  <a:pt x="8060280" y="5856728"/>
                </a:cubicBezTo>
                <a:cubicBezTo>
                  <a:pt x="8064225" y="5855617"/>
                  <a:pt x="8069325" y="5854123"/>
                  <a:pt x="8075581" y="5852246"/>
                </a:cubicBezTo>
                <a:cubicBezTo>
                  <a:pt x="8083088" y="5850000"/>
                  <a:pt x="8087959" y="5848208"/>
                  <a:pt x="8090196" y="5846868"/>
                </a:cubicBezTo>
                <a:cubicBezTo>
                  <a:pt x="8093414" y="5844929"/>
                  <a:pt x="8095023" y="5842368"/>
                  <a:pt x="8095023" y="5839184"/>
                </a:cubicBezTo>
                <a:cubicBezTo>
                  <a:pt x="8095023" y="5836950"/>
                  <a:pt x="8094300" y="5835072"/>
                  <a:pt x="8092854" y="5833551"/>
                </a:cubicBezTo>
                <a:cubicBezTo>
                  <a:pt x="8091231" y="5831854"/>
                  <a:pt x="8089083" y="5831006"/>
                  <a:pt x="8086409" y="5831006"/>
                </a:cubicBezTo>
                <a:cubicBezTo>
                  <a:pt x="8084780" y="5831006"/>
                  <a:pt x="8083153" y="5831449"/>
                  <a:pt x="8081528" y="5832335"/>
                </a:cubicBezTo>
                <a:cubicBezTo>
                  <a:pt x="8079197" y="5833710"/>
                  <a:pt x="8075295" y="5837018"/>
                  <a:pt x="8069821" y="5842260"/>
                </a:cubicBezTo>
                <a:cubicBezTo>
                  <a:pt x="8064713" y="5846967"/>
                  <a:pt x="8061157" y="5850609"/>
                  <a:pt x="8059153" y="5853186"/>
                </a:cubicBezTo>
                <a:cubicBezTo>
                  <a:pt x="8059527" y="5849750"/>
                  <a:pt x="8060518" y="5844615"/>
                  <a:pt x="8062127" y="5837779"/>
                </a:cubicBezTo>
                <a:cubicBezTo>
                  <a:pt x="8063957" y="5829754"/>
                  <a:pt x="8064872" y="5824649"/>
                  <a:pt x="8064872" y="5822463"/>
                </a:cubicBezTo>
                <a:cubicBezTo>
                  <a:pt x="8064872" y="5820238"/>
                  <a:pt x="8064250" y="5818340"/>
                  <a:pt x="8063007" y="5816770"/>
                </a:cubicBezTo>
                <a:cubicBezTo>
                  <a:pt x="8061171" y="5814535"/>
                  <a:pt x="8058922" y="5813417"/>
                  <a:pt x="8056258" y="5813417"/>
                </a:cubicBezTo>
                <a:close/>
                <a:moveTo>
                  <a:pt x="4781111" y="5813417"/>
                </a:moveTo>
                <a:cubicBezTo>
                  <a:pt x="4778823" y="5813417"/>
                  <a:pt x="4776869" y="5814228"/>
                  <a:pt x="4775248" y="5815849"/>
                </a:cubicBezTo>
                <a:cubicBezTo>
                  <a:pt x="4773473" y="5817625"/>
                  <a:pt x="4772586" y="5819829"/>
                  <a:pt x="4772586" y="5822463"/>
                </a:cubicBezTo>
                <a:cubicBezTo>
                  <a:pt x="4772586" y="5824736"/>
                  <a:pt x="4773490" y="5829842"/>
                  <a:pt x="4775299" y="5837779"/>
                </a:cubicBezTo>
                <a:cubicBezTo>
                  <a:pt x="4776909" y="5844623"/>
                  <a:pt x="4777910" y="5849759"/>
                  <a:pt x="4778303" y="5853186"/>
                </a:cubicBezTo>
                <a:cubicBezTo>
                  <a:pt x="4776281" y="5850627"/>
                  <a:pt x="4772724" y="5846999"/>
                  <a:pt x="4767629" y="5842305"/>
                </a:cubicBezTo>
                <a:cubicBezTo>
                  <a:pt x="4762141" y="5837051"/>
                  <a:pt x="4758225" y="5833732"/>
                  <a:pt x="4755880" y="5832350"/>
                </a:cubicBezTo>
                <a:cubicBezTo>
                  <a:pt x="4754237" y="5831455"/>
                  <a:pt x="4752598" y="5831006"/>
                  <a:pt x="4750960" y="5831006"/>
                </a:cubicBezTo>
                <a:cubicBezTo>
                  <a:pt x="4748698" y="5831006"/>
                  <a:pt x="4746832" y="5831600"/>
                  <a:pt x="4745364" y="5832788"/>
                </a:cubicBezTo>
                <a:cubicBezTo>
                  <a:pt x="4743412" y="5834430"/>
                  <a:pt x="4742435" y="5836562"/>
                  <a:pt x="4742435" y="5839184"/>
                </a:cubicBezTo>
                <a:cubicBezTo>
                  <a:pt x="4742435" y="5842396"/>
                  <a:pt x="4744019" y="5844957"/>
                  <a:pt x="4747188" y="5846868"/>
                </a:cubicBezTo>
                <a:cubicBezTo>
                  <a:pt x="4749438" y="5848215"/>
                  <a:pt x="4754304" y="5850007"/>
                  <a:pt x="4761784" y="5852246"/>
                </a:cubicBezTo>
                <a:cubicBezTo>
                  <a:pt x="4768059" y="5854129"/>
                  <a:pt x="4773189" y="5855623"/>
                  <a:pt x="4777176" y="5856728"/>
                </a:cubicBezTo>
                <a:cubicBezTo>
                  <a:pt x="4773239" y="5857839"/>
                  <a:pt x="4768109" y="5859343"/>
                  <a:pt x="4761784" y="5861240"/>
                </a:cubicBezTo>
                <a:cubicBezTo>
                  <a:pt x="4754303" y="5863479"/>
                  <a:pt x="4749438" y="5865272"/>
                  <a:pt x="4747188" y="5866618"/>
                </a:cubicBezTo>
                <a:cubicBezTo>
                  <a:pt x="4744019" y="5868529"/>
                  <a:pt x="4742435" y="5871081"/>
                  <a:pt x="4742435" y="5874275"/>
                </a:cubicBezTo>
                <a:cubicBezTo>
                  <a:pt x="4742435" y="5876563"/>
                  <a:pt x="4743140" y="5878450"/>
                  <a:pt x="4744549" y="5879935"/>
                </a:cubicBezTo>
                <a:cubicBezTo>
                  <a:pt x="4746155" y="5881614"/>
                  <a:pt x="4748291" y="5882453"/>
                  <a:pt x="4750960" y="5882453"/>
                </a:cubicBezTo>
                <a:cubicBezTo>
                  <a:pt x="4752632" y="5882453"/>
                  <a:pt x="4754273" y="5882013"/>
                  <a:pt x="4755885" y="5881134"/>
                </a:cubicBezTo>
                <a:cubicBezTo>
                  <a:pt x="4758225" y="5879754"/>
                  <a:pt x="4762136" y="5876440"/>
                  <a:pt x="4767620" y="5871191"/>
                </a:cubicBezTo>
                <a:cubicBezTo>
                  <a:pt x="4772718" y="5866492"/>
                  <a:pt x="4776279" y="5862853"/>
                  <a:pt x="4778303" y="5860273"/>
                </a:cubicBezTo>
                <a:cubicBezTo>
                  <a:pt x="4777910" y="5863721"/>
                  <a:pt x="4776909" y="5868866"/>
                  <a:pt x="4775299" y="5875708"/>
                </a:cubicBezTo>
                <a:cubicBezTo>
                  <a:pt x="4773490" y="5883644"/>
                  <a:pt x="4772586" y="5888741"/>
                  <a:pt x="4772586" y="5890996"/>
                </a:cubicBezTo>
                <a:cubicBezTo>
                  <a:pt x="4772586" y="5893278"/>
                  <a:pt x="4773206" y="5895202"/>
                  <a:pt x="4774444" y="5896768"/>
                </a:cubicBezTo>
                <a:cubicBezTo>
                  <a:pt x="4776236" y="5898950"/>
                  <a:pt x="4778458" y="5900042"/>
                  <a:pt x="4781111" y="5900042"/>
                </a:cubicBezTo>
                <a:cubicBezTo>
                  <a:pt x="4783440" y="5900042"/>
                  <a:pt x="4785406" y="5899240"/>
                  <a:pt x="4787007" y="5897638"/>
                </a:cubicBezTo>
                <a:cubicBezTo>
                  <a:pt x="4788819" y="5895826"/>
                  <a:pt x="4789724" y="5893612"/>
                  <a:pt x="4789724" y="5890996"/>
                </a:cubicBezTo>
                <a:cubicBezTo>
                  <a:pt x="4789724" y="5888828"/>
                  <a:pt x="4788810" y="5883732"/>
                  <a:pt x="4786979" y="5875708"/>
                </a:cubicBezTo>
                <a:cubicBezTo>
                  <a:pt x="4785371" y="5868869"/>
                  <a:pt x="4784380" y="5863724"/>
                  <a:pt x="4784006" y="5860273"/>
                </a:cubicBezTo>
                <a:cubicBezTo>
                  <a:pt x="4786008" y="5862867"/>
                  <a:pt x="4789559" y="5866515"/>
                  <a:pt x="4794664" y="5871217"/>
                </a:cubicBezTo>
                <a:cubicBezTo>
                  <a:pt x="4800144" y="5876464"/>
                  <a:pt x="4804052" y="5879777"/>
                  <a:pt x="4806390" y="5881156"/>
                </a:cubicBezTo>
                <a:cubicBezTo>
                  <a:pt x="4807975" y="5882020"/>
                  <a:pt x="4809598" y="5882453"/>
                  <a:pt x="4811261" y="5882453"/>
                </a:cubicBezTo>
                <a:cubicBezTo>
                  <a:pt x="4813580" y="5882453"/>
                  <a:pt x="4815621" y="5881697"/>
                  <a:pt x="4817382" y="5880188"/>
                </a:cubicBezTo>
                <a:cubicBezTo>
                  <a:pt x="4819044" y="5878859"/>
                  <a:pt x="4819876" y="5876888"/>
                  <a:pt x="4819876" y="5874275"/>
                </a:cubicBezTo>
                <a:cubicBezTo>
                  <a:pt x="4819876" y="5871110"/>
                  <a:pt x="4818266" y="5868557"/>
                  <a:pt x="4815049" y="5866618"/>
                </a:cubicBezTo>
                <a:cubicBezTo>
                  <a:pt x="4812812" y="5865279"/>
                  <a:pt x="4807940" y="5863486"/>
                  <a:pt x="4800434" y="5861240"/>
                </a:cubicBezTo>
                <a:cubicBezTo>
                  <a:pt x="4794131" y="5859350"/>
                  <a:pt x="4789032" y="5857845"/>
                  <a:pt x="4785133" y="5856728"/>
                </a:cubicBezTo>
                <a:cubicBezTo>
                  <a:pt x="4789078" y="5855617"/>
                  <a:pt x="4794179" y="5854123"/>
                  <a:pt x="4800434" y="5852246"/>
                </a:cubicBezTo>
                <a:cubicBezTo>
                  <a:pt x="4807940" y="5850000"/>
                  <a:pt x="4812812" y="5848208"/>
                  <a:pt x="4815049" y="5846868"/>
                </a:cubicBezTo>
                <a:cubicBezTo>
                  <a:pt x="4818266" y="5844929"/>
                  <a:pt x="4819876" y="5842368"/>
                  <a:pt x="4819876" y="5839184"/>
                </a:cubicBezTo>
                <a:cubicBezTo>
                  <a:pt x="4819876" y="5836950"/>
                  <a:pt x="4819153" y="5835072"/>
                  <a:pt x="4817707" y="5833551"/>
                </a:cubicBezTo>
                <a:cubicBezTo>
                  <a:pt x="4816084" y="5831854"/>
                  <a:pt x="4813935" y="5831006"/>
                  <a:pt x="4811261" y="5831006"/>
                </a:cubicBezTo>
                <a:cubicBezTo>
                  <a:pt x="4809633" y="5831006"/>
                  <a:pt x="4808005" y="5831449"/>
                  <a:pt x="4806381" y="5832335"/>
                </a:cubicBezTo>
                <a:cubicBezTo>
                  <a:pt x="4804050" y="5833710"/>
                  <a:pt x="4800148" y="5837018"/>
                  <a:pt x="4794673" y="5842260"/>
                </a:cubicBezTo>
                <a:cubicBezTo>
                  <a:pt x="4789565" y="5846967"/>
                  <a:pt x="4786010" y="5850609"/>
                  <a:pt x="4784006" y="5853186"/>
                </a:cubicBezTo>
                <a:cubicBezTo>
                  <a:pt x="4784380" y="5849750"/>
                  <a:pt x="4785371" y="5844615"/>
                  <a:pt x="4786979" y="5837779"/>
                </a:cubicBezTo>
                <a:cubicBezTo>
                  <a:pt x="4788810" y="5829754"/>
                  <a:pt x="4789724" y="5824649"/>
                  <a:pt x="4789724" y="5822463"/>
                </a:cubicBezTo>
                <a:cubicBezTo>
                  <a:pt x="4789724" y="5820238"/>
                  <a:pt x="4789103" y="5818340"/>
                  <a:pt x="4787859" y="5816770"/>
                </a:cubicBezTo>
                <a:cubicBezTo>
                  <a:pt x="4786024" y="5814535"/>
                  <a:pt x="4783774" y="5813417"/>
                  <a:pt x="4781111" y="5813417"/>
                </a:cubicBezTo>
                <a:close/>
                <a:moveTo>
                  <a:pt x="3658018" y="5813417"/>
                </a:moveTo>
                <a:cubicBezTo>
                  <a:pt x="3655732" y="5813417"/>
                  <a:pt x="3653777" y="5814228"/>
                  <a:pt x="3652157" y="5815849"/>
                </a:cubicBezTo>
                <a:cubicBezTo>
                  <a:pt x="3650381" y="5817625"/>
                  <a:pt x="3649494" y="5819829"/>
                  <a:pt x="3649494" y="5822463"/>
                </a:cubicBezTo>
                <a:cubicBezTo>
                  <a:pt x="3649494" y="5824736"/>
                  <a:pt x="3650399" y="5829842"/>
                  <a:pt x="3652208" y="5837779"/>
                </a:cubicBezTo>
                <a:cubicBezTo>
                  <a:pt x="3653818" y="5844623"/>
                  <a:pt x="3654820" y="5849759"/>
                  <a:pt x="3655211" y="5853186"/>
                </a:cubicBezTo>
                <a:cubicBezTo>
                  <a:pt x="3653190" y="5850627"/>
                  <a:pt x="3649631" y="5846999"/>
                  <a:pt x="3644537" y="5842305"/>
                </a:cubicBezTo>
                <a:cubicBezTo>
                  <a:pt x="3639050" y="5837051"/>
                  <a:pt x="3635134" y="5833732"/>
                  <a:pt x="3632787" y="5832350"/>
                </a:cubicBezTo>
                <a:cubicBezTo>
                  <a:pt x="3631146" y="5831455"/>
                  <a:pt x="3629506" y="5831006"/>
                  <a:pt x="3627869" y="5831006"/>
                </a:cubicBezTo>
                <a:cubicBezTo>
                  <a:pt x="3625606" y="5831006"/>
                  <a:pt x="3623742" y="5831600"/>
                  <a:pt x="3622273" y="5832788"/>
                </a:cubicBezTo>
                <a:cubicBezTo>
                  <a:pt x="3620319" y="5834430"/>
                  <a:pt x="3619343" y="5836562"/>
                  <a:pt x="3619343" y="5839184"/>
                </a:cubicBezTo>
                <a:cubicBezTo>
                  <a:pt x="3619343" y="5842396"/>
                  <a:pt x="3620928" y="5844957"/>
                  <a:pt x="3624097" y="5846868"/>
                </a:cubicBezTo>
                <a:cubicBezTo>
                  <a:pt x="3626347" y="5848215"/>
                  <a:pt x="3631212" y="5850007"/>
                  <a:pt x="3638693" y="5852246"/>
                </a:cubicBezTo>
                <a:cubicBezTo>
                  <a:pt x="3644968" y="5854129"/>
                  <a:pt x="3650099" y="5855623"/>
                  <a:pt x="3654085" y="5856728"/>
                </a:cubicBezTo>
                <a:cubicBezTo>
                  <a:pt x="3650149" y="5857839"/>
                  <a:pt x="3645017" y="5859343"/>
                  <a:pt x="3638693" y="5861240"/>
                </a:cubicBezTo>
                <a:cubicBezTo>
                  <a:pt x="3631212" y="5863479"/>
                  <a:pt x="3626347" y="5865272"/>
                  <a:pt x="3624097" y="5866618"/>
                </a:cubicBezTo>
                <a:cubicBezTo>
                  <a:pt x="3620928" y="5868529"/>
                  <a:pt x="3619343" y="5871081"/>
                  <a:pt x="3619343" y="5874275"/>
                </a:cubicBezTo>
                <a:cubicBezTo>
                  <a:pt x="3619343" y="5876563"/>
                  <a:pt x="3620048" y="5878450"/>
                  <a:pt x="3621460" y="5879935"/>
                </a:cubicBezTo>
                <a:cubicBezTo>
                  <a:pt x="3623064" y="5881614"/>
                  <a:pt x="3625200" y="5882453"/>
                  <a:pt x="3627869" y="5882453"/>
                </a:cubicBezTo>
                <a:cubicBezTo>
                  <a:pt x="3629541" y="5882453"/>
                  <a:pt x="3631183" y="5882013"/>
                  <a:pt x="3632793" y="5881134"/>
                </a:cubicBezTo>
                <a:cubicBezTo>
                  <a:pt x="3635134" y="5879754"/>
                  <a:pt x="3639044" y="5876440"/>
                  <a:pt x="3644528" y="5871191"/>
                </a:cubicBezTo>
                <a:cubicBezTo>
                  <a:pt x="3649627" y="5866492"/>
                  <a:pt x="3653188" y="5862853"/>
                  <a:pt x="3655211" y="5860273"/>
                </a:cubicBezTo>
                <a:cubicBezTo>
                  <a:pt x="3654820" y="5863721"/>
                  <a:pt x="3653818" y="5868866"/>
                  <a:pt x="3652208" y="5875708"/>
                </a:cubicBezTo>
                <a:cubicBezTo>
                  <a:pt x="3650399" y="5883644"/>
                  <a:pt x="3649494" y="5888741"/>
                  <a:pt x="3649494" y="5890996"/>
                </a:cubicBezTo>
                <a:cubicBezTo>
                  <a:pt x="3649494" y="5893278"/>
                  <a:pt x="3650114" y="5895202"/>
                  <a:pt x="3651352" y="5896768"/>
                </a:cubicBezTo>
                <a:cubicBezTo>
                  <a:pt x="3653145" y="5898950"/>
                  <a:pt x="3655367" y="5900042"/>
                  <a:pt x="3658018" y="5900042"/>
                </a:cubicBezTo>
                <a:cubicBezTo>
                  <a:pt x="3660348" y="5900042"/>
                  <a:pt x="3662313" y="5899240"/>
                  <a:pt x="3663917" y="5897638"/>
                </a:cubicBezTo>
                <a:cubicBezTo>
                  <a:pt x="3665728" y="5895826"/>
                  <a:pt x="3666634" y="5893612"/>
                  <a:pt x="3666634" y="5890996"/>
                </a:cubicBezTo>
                <a:cubicBezTo>
                  <a:pt x="3666634" y="5888828"/>
                  <a:pt x="3665718" y="5883732"/>
                  <a:pt x="3663888" y="5875708"/>
                </a:cubicBezTo>
                <a:cubicBezTo>
                  <a:pt x="3662280" y="5868869"/>
                  <a:pt x="3661287" y="5863724"/>
                  <a:pt x="3660915" y="5860273"/>
                </a:cubicBezTo>
                <a:cubicBezTo>
                  <a:pt x="3662915" y="5862867"/>
                  <a:pt x="3666469" y="5866515"/>
                  <a:pt x="3671572" y="5871217"/>
                </a:cubicBezTo>
                <a:cubicBezTo>
                  <a:pt x="3677051" y="5876464"/>
                  <a:pt x="3680960" y="5879777"/>
                  <a:pt x="3683297" y="5881156"/>
                </a:cubicBezTo>
                <a:cubicBezTo>
                  <a:pt x="3684883" y="5882020"/>
                  <a:pt x="3686507" y="5882453"/>
                  <a:pt x="3688170" y="5882453"/>
                </a:cubicBezTo>
                <a:cubicBezTo>
                  <a:pt x="3690489" y="5882453"/>
                  <a:pt x="3692528" y="5881697"/>
                  <a:pt x="3694290" y="5880188"/>
                </a:cubicBezTo>
                <a:cubicBezTo>
                  <a:pt x="3695953" y="5878859"/>
                  <a:pt x="3696784" y="5876888"/>
                  <a:pt x="3696784" y="5874275"/>
                </a:cubicBezTo>
                <a:cubicBezTo>
                  <a:pt x="3696784" y="5871110"/>
                  <a:pt x="3695176" y="5868557"/>
                  <a:pt x="3691957" y="5866618"/>
                </a:cubicBezTo>
                <a:cubicBezTo>
                  <a:pt x="3689720" y="5865279"/>
                  <a:pt x="3684848" y="5863486"/>
                  <a:pt x="3677341" y="5861240"/>
                </a:cubicBezTo>
                <a:cubicBezTo>
                  <a:pt x="3671042" y="5859350"/>
                  <a:pt x="3665940" y="5857845"/>
                  <a:pt x="3662042" y="5856728"/>
                </a:cubicBezTo>
                <a:cubicBezTo>
                  <a:pt x="3665987" y="5855617"/>
                  <a:pt x="3671086" y="5854123"/>
                  <a:pt x="3677341" y="5852246"/>
                </a:cubicBezTo>
                <a:cubicBezTo>
                  <a:pt x="3684848" y="5850000"/>
                  <a:pt x="3689720" y="5848208"/>
                  <a:pt x="3691957" y="5846868"/>
                </a:cubicBezTo>
                <a:cubicBezTo>
                  <a:pt x="3695176" y="5844929"/>
                  <a:pt x="3696784" y="5842368"/>
                  <a:pt x="3696784" y="5839184"/>
                </a:cubicBezTo>
                <a:cubicBezTo>
                  <a:pt x="3696784" y="5836950"/>
                  <a:pt x="3696061" y="5835072"/>
                  <a:pt x="3694616" y="5833551"/>
                </a:cubicBezTo>
                <a:cubicBezTo>
                  <a:pt x="3692992" y="5831854"/>
                  <a:pt x="3690844" y="5831006"/>
                  <a:pt x="3688170" y="5831006"/>
                </a:cubicBezTo>
                <a:cubicBezTo>
                  <a:pt x="3686542" y="5831006"/>
                  <a:pt x="3684915" y="5831449"/>
                  <a:pt x="3683289" y="5832335"/>
                </a:cubicBezTo>
                <a:cubicBezTo>
                  <a:pt x="3680958" y="5833710"/>
                  <a:pt x="3677055" y="5837018"/>
                  <a:pt x="3671581" y="5842260"/>
                </a:cubicBezTo>
                <a:cubicBezTo>
                  <a:pt x="3666474" y="5846967"/>
                  <a:pt x="3662919" y="5850609"/>
                  <a:pt x="3660915" y="5853186"/>
                </a:cubicBezTo>
                <a:cubicBezTo>
                  <a:pt x="3661287" y="5849750"/>
                  <a:pt x="3662280" y="5844615"/>
                  <a:pt x="3663888" y="5837779"/>
                </a:cubicBezTo>
                <a:cubicBezTo>
                  <a:pt x="3665718" y="5829754"/>
                  <a:pt x="3666634" y="5824649"/>
                  <a:pt x="3666634" y="5822463"/>
                </a:cubicBezTo>
                <a:cubicBezTo>
                  <a:pt x="3666634" y="5820238"/>
                  <a:pt x="3666012" y="5818340"/>
                  <a:pt x="3664769" y="5816770"/>
                </a:cubicBezTo>
                <a:cubicBezTo>
                  <a:pt x="3662932" y="5814535"/>
                  <a:pt x="3660683" y="5813417"/>
                  <a:pt x="3658018" y="5813417"/>
                </a:cubicBezTo>
                <a:close/>
                <a:moveTo>
                  <a:pt x="2037401" y="5813417"/>
                </a:moveTo>
                <a:cubicBezTo>
                  <a:pt x="2035114" y="5813417"/>
                  <a:pt x="2033159" y="5814228"/>
                  <a:pt x="2031538" y="5815849"/>
                </a:cubicBezTo>
                <a:cubicBezTo>
                  <a:pt x="2029764" y="5817625"/>
                  <a:pt x="2028876" y="5819829"/>
                  <a:pt x="2028876" y="5822463"/>
                </a:cubicBezTo>
                <a:cubicBezTo>
                  <a:pt x="2028876" y="5824736"/>
                  <a:pt x="2029781" y="5829842"/>
                  <a:pt x="2031589" y="5837779"/>
                </a:cubicBezTo>
                <a:cubicBezTo>
                  <a:pt x="2033199" y="5844623"/>
                  <a:pt x="2034201" y="5849759"/>
                  <a:pt x="2034594" y="5853186"/>
                </a:cubicBezTo>
                <a:cubicBezTo>
                  <a:pt x="2032572" y="5850627"/>
                  <a:pt x="2029014" y="5846999"/>
                  <a:pt x="2023920" y="5842305"/>
                </a:cubicBezTo>
                <a:cubicBezTo>
                  <a:pt x="2018432" y="5837051"/>
                  <a:pt x="2014515" y="5833732"/>
                  <a:pt x="2012170" y="5832350"/>
                </a:cubicBezTo>
                <a:cubicBezTo>
                  <a:pt x="2010528" y="5831455"/>
                  <a:pt x="2008888" y="5831006"/>
                  <a:pt x="2007250" y="5831006"/>
                </a:cubicBezTo>
                <a:cubicBezTo>
                  <a:pt x="2004988" y="5831006"/>
                  <a:pt x="2003124" y="5831600"/>
                  <a:pt x="2001655" y="5832788"/>
                </a:cubicBezTo>
                <a:cubicBezTo>
                  <a:pt x="1999702" y="5834430"/>
                  <a:pt x="1998725" y="5836562"/>
                  <a:pt x="1998725" y="5839184"/>
                </a:cubicBezTo>
                <a:cubicBezTo>
                  <a:pt x="1998725" y="5842396"/>
                  <a:pt x="2000310" y="5844957"/>
                  <a:pt x="2003479" y="5846868"/>
                </a:cubicBezTo>
                <a:cubicBezTo>
                  <a:pt x="2005729" y="5848215"/>
                  <a:pt x="2010594" y="5850007"/>
                  <a:pt x="2018075" y="5852246"/>
                </a:cubicBezTo>
                <a:cubicBezTo>
                  <a:pt x="2024350" y="5854129"/>
                  <a:pt x="2029481" y="5855623"/>
                  <a:pt x="2033467" y="5856728"/>
                </a:cubicBezTo>
                <a:cubicBezTo>
                  <a:pt x="2029531" y="5857839"/>
                  <a:pt x="2024400" y="5859343"/>
                  <a:pt x="2018075" y="5861240"/>
                </a:cubicBezTo>
                <a:cubicBezTo>
                  <a:pt x="2010593" y="5863479"/>
                  <a:pt x="2005728" y="5865272"/>
                  <a:pt x="2003479" y="5866618"/>
                </a:cubicBezTo>
                <a:cubicBezTo>
                  <a:pt x="2000310" y="5868529"/>
                  <a:pt x="1998725" y="5871081"/>
                  <a:pt x="1998725" y="5874275"/>
                </a:cubicBezTo>
                <a:cubicBezTo>
                  <a:pt x="1998725" y="5876563"/>
                  <a:pt x="1999430" y="5878450"/>
                  <a:pt x="2000841" y="5879935"/>
                </a:cubicBezTo>
                <a:cubicBezTo>
                  <a:pt x="2002445" y="5881614"/>
                  <a:pt x="2004582" y="5882453"/>
                  <a:pt x="2007250" y="5882453"/>
                </a:cubicBezTo>
                <a:cubicBezTo>
                  <a:pt x="2008922" y="5882453"/>
                  <a:pt x="2010564" y="5882013"/>
                  <a:pt x="2012175" y="5881134"/>
                </a:cubicBezTo>
                <a:cubicBezTo>
                  <a:pt x="2014515" y="5879754"/>
                  <a:pt x="2018427" y="5876440"/>
                  <a:pt x="2023910" y="5871191"/>
                </a:cubicBezTo>
                <a:cubicBezTo>
                  <a:pt x="2029009" y="5866492"/>
                  <a:pt x="2032570" y="5862853"/>
                  <a:pt x="2034594" y="5860273"/>
                </a:cubicBezTo>
                <a:cubicBezTo>
                  <a:pt x="2034201" y="5863721"/>
                  <a:pt x="2033199" y="5868866"/>
                  <a:pt x="2031589" y="5875708"/>
                </a:cubicBezTo>
                <a:cubicBezTo>
                  <a:pt x="2029781" y="5883644"/>
                  <a:pt x="2028876" y="5888741"/>
                  <a:pt x="2028876" y="5890996"/>
                </a:cubicBezTo>
                <a:cubicBezTo>
                  <a:pt x="2028876" y="5893278"/>
                  <a:pt x="2029496" y="5895202"/>
                  <a:pt x="2030735" y="5896768"/>
                </a:cubicBezTo>
                <a:cubicBezTo>
                  <a:pt x="2032527" y="5898950"/>
                  <a:pt x="2034749" y="5900042"/>
                  <a:pt x="2037401" y="5900042"/>
                </a:cubicBezTo>
                <a:cubicBezTo>
                  <a:pt x="2039730" y="5900042"/>
                  <a:pt x="2041696" y="5899240"/>
                  <a:pt x="2043298" y="5897638"/>
                </a:cubicBezTo>
                <a:cubicBezTo>
                  <a:pt x="2045110" y="5895826"/>
                  <a:pt x="2046015" y="5893612"/>
                  <a:pt x="2046015" y="5890996"/>
                </a:cubicBezTo>
                <a:cubicBezTo>
                  <a:pt x="2046015" y="5888828"/>
                  <a:pt x="2045100" y="5883732"/>
                  <a:pt x="2043270" y="5875708"/>
                </a:cubicBezTo>
                <a:cubicBezTo>
                  <a:pt x="2041662" y="5868869"/>
                  <a:pt x="2040670" y="5863724"/>
                  <a:pt x="2040296" y="5860273"/>
                </a:cubicBezTo>
                <a:cubicBezTo>
                  <a:pt x="2042298" y="5862867"/>
                  <a:pt x="2045850" y="5866515"/>
                  <a:pt x="2050954" y="5871217"/>
                </a:cubicBezTo>
                <a:cubicBezTo>
                  <a:pt x="2056434" y="5876464"/>
                  <a:pt x="2060342" y="5879777"/>
                  <a:pt x="2062679" y="5881156"/>
                </a:cubicBezTo>
                <a:cubicBezTo>
                  <a:pt x="2064265" y="5882020"/>
                  <a:pt x="2065890" y="5882453"/>
                  <a:pt x="2067552" y="5882453"/>
                </a:cubicBezTo>
                <a:cubicBezTo>
                  <a:pt x="2069871" y="5882453"/>
                  <a:pt x="2071911" y="5881697"/>
                  <a:pt x="2073673" y="5880188"/>
                </a:cubicBezTo>
                <a:cubicBezTo>
                  <a:pt x="2075335" y="5878859"/>
                  <a:pt x="2076166" y="5876888"/>
                  <a:pt x="2076166" y="5874275"/>
                </a:cubicBezTo>
                <a:cubicBezTo>
                  <a:pt x="2076166" y="5871110"/>
                  <a:pt x="2074557" y="5868557"/>
                  <a:pt x="2071339" y="5866618"/>
                </a:cubicBezTo>
                <a:cubicBezTo>
                  <a:pt x="2069103" y="5865279"/>
                  <a:pt x="2064231" y="5863486"/>
                  <a:pt x="2056724" y="5861240"/>
                </a:cubicBezTo>
                <a:cubicBezTo>
                  <a:pt x="2050423" y="5859350"/>
                  <a:pt x="2045322" y="5857845"/>
                  <a:pt x="2041423" y="5856728"/>
                </a:cubicBezTo>
                <a:cubicBezTo>
                  <a:pt x="2045368" y="5855617"/>
                  <a:pt x="2050469" y="5854123"/>
                  <a:pt x="2056724" y="5852246"/>
                </a:cubicBezTo>
                <a:cubicBezTo>
                  <a:pt x="2064231" y="5850000"/>
                  <a:pt x="2069103" y="5848208"/>
                  <a:pt x="2071339" y="5846868"/>
                </a:cubicBezTo>
                <a:cubicBezTo>
                  <a:pt x="2074557" y="5844929"/>
                  <a:pt x="2076166" y="5842368"/>
                  <a:pt x="2076166" y="5839184"/>
                </a:cubicBezTo>
                <a:cubicBezTo>
                  <a:pt x="2076166" y="5836950"/>
                  <a:pt x="2075443" y="5835072"/>
                  <a:pt x="2073997" y="5833551"/>
                </a:cubicBezTo>
                <a:cubicBezTo>
                  <a:pt x="2072375" y="5831854"/>
                  <a:pt x="2070226" y="5831006"/>
                  <a:pt x="2067552" y="5831006"/>
                </a:cubicBezTo>
                <a:cubicBezTo>
                  <a:pt x="2065924" y="5831006"/>
                  <a:pt x="2064297" y="5831449"/>
                  <a:pt x="2062671" y="5832335"/>
                </a:cubicBezTo>
                <a:cubicBezTo>
                  <a:pt x="2060341" y="5833710"/>
                  <a:pt x="2056438" y="5837018"/>
                  <a:pt x="2050964" y="5842260"/>
                </a:cubicBezTo>
                <a:cubicBezTo>
                  <a:pt x="2045856" y="5846967"/>
                  <a:pt x="2042300" y="5850609"/>
                  <a:pt x="2040296" y="5853186"/>
                </a:cubicBezTo>
                <a:cubicBezTo>
                  <a:pt x="2040670" y="5849750"/>
                  <a:pt x="2041662" y="5844615"/>
                  <a:pt x="2043270" y="5837779"/>
                </a:cubicBezTo>
                <a:cubicBezTo>
                  <a:pt x="2045100" y="5829754"/>
                  <a:pt x="2046015" y="5824649"/>
                  <a:pt x="2046015" y="5822463"/>
                </a:cubicBezTo>
                <a:cubicBezTo>
                  <a:pt x="2046015" y="5820238"/>
                  <a:pt x="2045394" y="5818340"/>
                  <a:pt x="2044150" y="5816770"/>
                </a:cubicBezTo>
                <a:cubicBezTo>
                  <a:pt x="2042314" y="5814535"/>
                  <a:pt x="2040065" y="5813417"/>
                  <a:pt x="2037401" y="5813417"/>
                </a:cubicBezTo>
                <a:close/>
                <a:moveTo>
                  <a:pt x="9132749" y="5775282"/>
                </a:moveTo>
                <a:cubicBezTo>
                  <a:pt x="9130895" y="5775282"/>
                  <a:pt x="9129968" y="5776505"/>
                  <a:pt x="9129968" y="5778951"/>
                </a:cubicBezTo>
                <a:cubicBezTo>
                  <a:pt x="9129968" y="5781083"/>
                  <a:pt x="9130981" y="5782334"/>
                  <a:pt x="9133007" y="5782705"/>
                </a:cubicBezTo>
                <a:cubicBezTo>
                  <a:pt x="9137223" y="5783225"/>
                  <a:pt x="9139559" y="5783533"/>
                  <a:pt x="9140014" y="5783628"/>
                </a:cubicBezTo>
                <a:cubicBezTo>
                  <a:pt x="9142640" y="5784270"/>
                  <a:pt x="9144357" y="5785243"/>
                  <a:pt x="9145166" y="5786548"/>
                </a:cubicBezTo>
                <a:cubicBezTo>
                  <a:pt x="9145977" y="5787981"/>
                  <a:pt x="9146484" y="5789648"/>
                  <a:pt x="9146689" y="5791549"/>
                </a:cubicBezTo>
                <a:cubicBezTo>
                  <a:pt x="9146920" y="5793639"/>
                  <a:pt x="9147035" y="5799351"/>
                  <a:pt x="9147035" y="5808682"/>
                </a:cubicBezTo>
                <a:lnTo>
                  <a:pt x="9147035" y="5871540"/>
                </a:lnTo>
                <a:cubicBezTo>
                  <a:pt x="9147035" y="5878697"/>
                  <a:pt x="9146949" y="5883545"/>
                  <a:pt x="9146776" y="5886082"/>
                </a:cubicBezTo>
                <a:cubicBezTo>
                  <a:pt x="9146508" y="5890208"/>
                  <a:pt x="9145904" y="5893012"/>
                  <a:pt x="9144963" y="5894492"/>
                </a:cubicBezTo>
                <a:cubicBezTo>
                  <a:pt x="9144119" y="5895970"/>
                  <a:pt x="9142842" y="5896994"/>
                  <a:pt x="9141134" y="5897564"/>
                </a:cubicBezTo>
                <a:cubicBezTo>
                  <a:pt x="9139940" y="5898031"/>
                  <a:pt x="9137482" y="5898439"/>
                  <a:pt x="9133758" y="5898789"/>
                </a:cubicBezTo>
                <a:cubicBezTo>
                  <a:pt x="9131867" y="5899104"/>
                  <a:pt x="9130921" y="5900336"/>
                  <a:pt x="9130921" y="5902483"/>
                </a:cubicBezTo>
                <a:cubicBezTo>
                  <a:pt x="9130921" y="5904812"/>
                  <a:pt x="9132059" y="5905977"/>
                  <a:pt x="9134337" y="5905977"/>
                </a:cubicBezTo>
                <a:cubicBezTo>
                  <a:pt x="9142075" y="5905506"/>
                  <a:pt x="9148457" y="5905270"/>
                  <a:pt x="9153482" y="5905270"/>
                </a:cubicBezTo>
                <a:cubicBezTo>
                  <a:pt x="9158716" y="5905270"/>
                  <a:pt x="9165437" y="5905506"/>
                  <a:pt x="9173645" y="5905977"/>
                </a:cubicBezTo>
                <a:cubicBezTo>
                  <a:pt x="9176111" y="5905977"/>
                  <a:pt x="9177344" y="5904812"/>
                  <a:pt x="9177344" y="5902483"/>
                </a:cubicBezTo>
                <a:cubicBezTo>
                  <a:pt x="9177344" y="5900325"/>
                  <a:pt x="9176267" y="5899092"/>
                  <a:pt x="9174113" y="5898785"/>
                </a:cubicBezTo>
                <a:cubicBezTo>
                  <a:pt x="9170514" y="5898436"/>
                  <a:pt x="9168027" y="5898089"/>
                  <a:pt x="9166653" y="5897745"/>
                </a:cubicBezTo>
                <a:cubicBezTo>
                  <a:pt x="9164470" y="5897187"/>
                  <a:pt x="9162979" y="5896220"/>
                  <a:pt x="9162181" y="5894845"/>
                </a:cubicBezTo>
                <a:cubicBezTo>
                  <a:pt x="9161384" y="5893501"/>
                  <a:pt x="9160880" y="5891791"/>
                  <a:pt x="9160667" y="5889714"/>
                </a:cubicBezTo>
                <a:cubicBezTo>
                  <a:pt x="9160522" y="5887918"/>
                  <a:pt x="9160449" y="5881859"/>
                  <a:pt x="9160449" y="5871540"/>
                </a:cubicBezTo>
                <a:lnTo>
                  <a:pt x="9160449" y="5808682"/>
                </a:lnTo>
                <a:cubicBezTo>
                  <a:pt x="9160449" y="5801323"/>
                  <a:pt x="9160497" y="5796822"/>
                  <a:pt x="9160594" y="5795180"/>
                </a:cubicBezTo>
                <a:cubicBezTo>
                  <a:pt x="9160809" y="5790971"/>
                  <a:pt x="9161418" y="5788022"/>
                  <a:pt x="9162421" y="5786332"/>
                </a:cubicBezTo>
                <a:cubicBezTo>
                  <a:pt x="9163181" y="5785291"/>
                  <a:pt x="9164409" y="5784488"/>
                  <a:pt x="9166105" y="5783923"/>
                </a:cubicBezTo>
                <a:cubicBezTo>
                  <a:pt x="9167020" y="5783618"/>
                  <a:pt x="9169510" y="5783204"/>
                  <a:pt x="9173577" y="5782680"/>
                </a:cubicBezTo>
                <a:cubicBezTo>
                  <a:pt x="9175684" y="5782364"/>
                  <a:pt x="9176738" y="5781121"/>
                  <a:pt x="9176738" y="5778951"/>
                </a:cubicBezTo>
                <a:cubicBezTo>
                  <a:pt x="9176738" y="5776505"/>
                  <a:pt x="9175603" y="5775282"/>
                  <a:pt x="9173334" y="5775282"/>
                </a:cubicBezTo>
                <a:cubicBezTo>
                  <a:pt x="9164444" y="5775872"/>
                  <a:pt x="9157798" y="5776166"/>
                  <a:pt x="9153395" y="5776166"/>
                </a:cubicBezTo>
                <a:cubicBezTo>
                  <a:pt x="9149453" y="5776166"/>
                  <a:pt x="9142570" y="5775872"/>
                  <a:pt x="9132749" y="5775282"/>
                </a:cubicBezTo>
                <a:close/>
                <a:moveTo>
                  <a:pt x="8584007" y="5775282"/>
                </a:moveTo>
                <a:cubicBezTo>
                  <a:pt x="8582153" y="5775282"/>
                  <a:pt x="8581226" y="5776505"/>
                  <a:pt x="8581226" y="5778951"/>
                </a:cubicBezTo>
                <a:cubicBezTo>
                  <a:pt x="8581226" y="5781083"/>
                  <a:pt x="8582239" y="5782334"/>
                  <a:pt x="8584265" y="5782705"/>
                </a:cubicBezTo>
                <a:cubicBezTo>
                  <a:pt x="8588481" y="5783225"/>
                  <a:pt x="8590817" y="5783533"/>
                  <a:pt x="8591272" y="5783628"/>
                </a:cubicBezTo>
                <a:cubicBezTo>
                  <a:pt x="8593898" y="5784270"/>
                  <a:pt x="8595615" y="5785243"/>
                  <a:pt x="8596424" y="5786548"/>
                </a:cubicBezTo>
                <a:cubicBezTo>
                  <a:pt x="8597235" y="5787981"/>
                  <a:pt x="8597742" y="5789648"/>
                  <a:pt x="8597947" y="5791549"/>
                </a:cubicBezTo>
                <a:cubicBezTo>
                  <a:pt x="8598178" y="5793639"/>
                  <a:pt x="8598293" y="5799351"/>
                  <a:pt x="8598293" y="5808682"/>
                </a:cubicBezTo>
                <a:lnTo>
                  <a:pt x="8598293" y="5871540"/>
                </a:lnTo>
                <a:cubicBezTo>
                  <a:pt x="8598293" y="5878697"/>
                  <a:pt x="8598207" y="5883545"/>
                  <a:pt x="8598034" y="5886082"/>
                </a:cubicBezTo>
                <a:cubicBezTo>
                  <a:pt x="8597766" y="5890208"/>
                  <a:pt x="8597162" y="5893012"/>
                  <a:pt x="8596221" y="5894492"/>
                </a:cubicBezTo>
                <a:cubicBezTo>
                  <a:pt x="8595377" y="5895970"/>
                  <a:pt x="8594100" y="5896994"/>
                  <a:pt x="8592392" y="5897564"/>
                </a:cubicBezTo>
                <a:cubicBezTo>
                  <a:pt x="8591198" y="5898031"/>
                  <a:pt x="8588740" y="5898439"/>
                  <a:pt x="8585016" y="5898789"/>
                </a:cubicBezTo>
                <a:cubicBezTo>
                  <a:pt x="8583125" y="5899104"/>
                  <a:pt x="8582179" y="5900336"/>
                  <a:pt x="8582179" y="5902483"/>
                </a:cubicBezTo>
                <a:cubicBezTo>
                  <a:pt x="8582179" y="5904812"/>
                  <a:pt x="8583317" y="5905977"/>
                  <a:pt x="8585595" y="5905977"/>
                </a:cubicBezTo>
                <a:cubicBezTo>
                  <a:pt x="8593333" y="5905506"/>
                  <a:pt x="8599715" y="5905270"/>
                  <a:pt x="8604740" y="5905270"/>
                </a:cubicBezTo>
                <a:cubicBezTo>
                  <a:pt x="8609974" y="5905270"/>
                  <a:pt x="8616695" y="5905506"/>
                  <a:pt x="8624903" y="5905977"/>
                </a:cubicBezTo>
                <a:cubicBezTo>
                  <a:pt x="8627369" y="5905977"/>
                  <a:pt x="8628602" y="5904812"/>
                  <a:pt x="8628602" y="5902483"/>
                </a:cubicBezTo>
                <a:cubicBezTo>
                  <a:pt x="8628602" y="5900325"/>
                  <a:pt x="8627525" y="5899092"/>
                  <a:pt x="8625371" y="5898785"/>
                </a:cubicBezTo>
                <a:cubicBezTo>
                  <a:pt x="8621772" y="5898436"/>
                  <a:pt x="8619285" y="5898089"/>
                  <a:pt x="8617911" y="5897745"/>
                </a:cubicBezTo>
                <a:cubicBezTo>
                  <a:pt x="8615728" y="5897187"/>
                  <a:pt x="8614237" y="5896220"/>
                  <a:pt x="8613439" y="5894845"/>
                </a:cubicBezTo>
                <a:cubicBezTo>
                  <a:pt x="8612642" y="5893501"/>
                  <a:pt x="8612138" y="5891791"/>
                  <a:pt x="8611925" y="5889714"/>
                </a:cubicBezTo>
                <a:cubicBezTo>
                  <a:pt x="8611780" y="5887918"/>
                  <a:pt x="8611707" y="5881859"/>
                  <a:pt x="8611707" y="5871540"/>
                </a:cubicBezTo>
                <a:lnTo>
                  <a:pt x="8611707" y="5808682"/>
                </a:lnTo>
                <a:cubicBezTo>
                  <a:pt x="8611707" y="5801323"/>
                  <a:pt x="8611755" y="5796822"/>
                  <a:pt x="8611852" y="5795180"/>
                </a:cubicBezTo>
                <a:cubicBezTo>
                  <a:pt x="8612067" y="5790971"/>
                  <a:pt x="8612676" y="5788022"/>
                  <a:pt x="8613679" y="5786332"/>
                </a:cubicBezTo>
                <a:cubicBezTo>
                  <a:pt x="8614439" y="5785291"/>
                  <a:pt x="8615667" y="5784488"/>
                  <a:pt x="8617363" y="5783923"/>
                </a:cubicBezTo>
                <a:cubicBezTo>
                  <a:pt x="8618278" y="5783618"/>
                  <a:pt x="8620768" y="5783204"/>
                  <a:pt x="8624835" y="5782680"/>
                </a:cubicBezTo>
                <a:cubicBezTo>
                  <a:pt x="8626942" y="5782364"/>
                  <a:pt x="8627996" y="5781121"/>
                  <a:pt x="8627996" y="5778951"/>
                </a:cubicBezTo>
                <a:cubicBezTo>
                  <a:pt x="8627996" y="5776505"/>
                  <a:pt x="8626861" y="5775282"/>
                  <a:pt x="8624592" y="5775282"/>
                </a:cubicBezTo>
                <a:cubicBezTo>
                  <a:pt x="8615702" y="5775872"/>
                  <a:pt x="8609056" y="5776166"/>
                  <a:pt x="8604653" y="5776166"/>
                </a:cubicBezTo>
                <a:cubicBezTo>
                  <a:pt x="8600711" y="5776166"/>
                  <a:pt x="8593828" y="5775872"/>
                  <a:pt x="8584007" y="5775282"/>
                </a:cubicBezTo>
                <a:close/>
                <a:moveTo>
                  <a:pt x="3113893" y="5775282"/>
                </a:moveTo>
                <a:cubicBezTo>
                  <a:pt x="3112039" y="5775282"/>
                  <a:pt x="3111112" y="5776505"/>
                  <a:pt x="3111112" y="5778951"/>
                </a:cubicBezTo>
                <a:cubicBezTo>
                  <a:pt x="3111112" y="5781083"/>
                  <a:pt x="3112125" y="5782334"/>
                  <a:pt x="3114151" y="5782705"/>
                </a:cubicBezTo>
                <a:cubicBezTo>
                  <a:pt x="3118367" y="5783225"/>
                  <a:pt x="3120702" y="5783533"/>
                  <a:pt x="3121158" y="5783628"/>
                </a:cubicBezTo>
                <a:cubicBezTo>
                  <a:pt x="3123783" y="5784270"/>
                  <a:pt x="3125500" y="5785243"/>
                  <a:pt x="3126310" y="5786548"/>
                </a:cubicBezTo>
                <a:cubicBezTo>
                  <a:pt x="3127121" y="5787981"/>
                  <a:pt x="3127629" y="5789648"/>
                  <a:pt x="3127833" y="5791549"/>
                </a:cubicBezTo>
                <a:cubicBezTo>
                  <a:pt x="3128063" y="5793639"/>
                  <a:pt x="3128179" y="5799351"/>
                  <a:pt x="3128179" y="5808682"/>
                </a:cubicBezTo>
                <a:lnTo>
                  <a:pt x="3128179" y="5871540"/>
                </a:lnTo>
                <a:cubicBezTo>
                  <a:pt x="3128179" y="5878697"/>
                  <a:pt x="3128092" y="5883545"/>
                  <a:pt x="3127919" y="5886082"/>
                </a:cubicBezTo>
                <a:cubicBezTo>
                  <a:pt x="3127652" y="5890208"/>
                  <a:pt x="3127047" y="5893012"/>
                  <a:pt x="3126106" y="5894492"/>
                </a:cubicBezTo>
                <a:cubicBezTo>
                  <a:pt x="3125262" y="5895970"/>
                  <a:pt x="3123987" y="5896994"/>
                  <a:pt x="3122278" y="5897564"/>
                </a:cubicBezTo>
                <a:cubicBezTo>
                  <a:pt x="3121084" y="5898031"/>
                  <a:pt x="3118625" y="5898439"/>
                  <a:pt x="3114902" y="5898789"/>
                </a:cubicBezTo>
                <a:cubicBezTo>
                  <a:pt x="3113010" y="5899104"/>
                  <a:pt x="3112064" y="5900336"/>
                  <a:pt x="3112064" y="5902483"/>
                </a:cubicBezTo>
                <a:cubicBezTo>
                  <a:pt x="3112064" y="5904812"/>
                  <a:pt x="3113204" y="5905977"/>
                  <a:pt x="3115481" y="5905977"/>
                </a:cubicBezTo>
                <a:cubicBezTo>
                  <a:pt x="3123219" y="5905506"/>
                  <a:pt x="3129601" y="5905270"/>
                  <a:pt x="3134626" y="5905270"/>
                </a:cubicBezTo>
                <a:cubicBezTo>
                  <a:pt x="3139860" y="5905270"/>
                  <a:pt x="3146581" y="5905506"/>
                  <a:pt x="3154788" y="5905977"/>
                </a:cubicBezTo>
                <a:cubicBezTo>
                  <a:pt x="3157254" y="5905977"/>
                  <a:pt x="3158488" y="5904812"/>
                  <a:pt x="3158488" y="5902483"/>
                </a:cubicBezTo>
                <a:cubicBezTo>
                  <a:pt x="3158488" y="5900325"/>
                  <a:pt x="3157411" y="5899092"/>
                  <a:pt x="3155256" y="5898785"/>
                </a:cubicBezTo>
                <a:cubicBezTo>
                  <a:pt x="3151658" y="5898436"/>
                  <a:pt x="3149171" y="5898089"/>
                  <a:pt x="3147797" y="5897745"/>
                </a:cubicBezTo>
                <a:cubicBezTo>
                  <a:pt x="3145614" y="5897187"/>
                  <a:pt x="3144123" y="5896220"/>
                  <a:pt x="3143324" y="5894845"/>
                </a:cubicBezTo>
                <a:cubicBezTo>
                  <a:pt x="3142528" y="5893501"/>
                  <a:pt x="3142024" y="5891791"/>
                  <a:pt x="3141811" y="5889714"/>
                </a:cubicBezTo>
                <a:cubicBezTo>
                  <a:pt x="3141666" y="5887918"/>
                  <a:pt x="3141593" y="5881859"/>
                  <a:pt x="3141593" y="5871540"/>
                </a:cubicBezTo>
                <a:lnTo>
                  <a:pt x="3141593" y="5808682"/>
                </a:lnTo>
                <a:cubicBezTo>
                  <a:pt x="3141593" y="5801323"/>
                  <a:pt x="3141642" y="5796822"/>
                  <a:pt x="3141738" y="5795180"/>
                </a:cubicBezTo>
                <a:cubicBezTo>
                  <a:pt x="3141954" y="5790971"/>
                  <a:pt x="3142562" y="5788022"/>
                  <a:pt x="3143564" y="5786332"/>
                </a:cubicBezTo>
                <a:cubicBezTo>
                  <a:pt x="3144325" y="5785291"/>
                  <a:pt x="3145553" y="5784488"/>
                  <a:pt x="3147248" y="5783923"/>
                </a:cubicBezTo>
                <a:cubicBezTo>
                  <a:pt x="3148163" y="5783618"/>
                  <a:pt x="3150654" y="5783204"/>
                  <a:pt x="3154721" y="5782680"/>
                </a:cubicBezTo>
                <a:cubicBezTo>
                  <a:pt x="3156828" y="5782364"/>
                  <a:pt x="3157881" y="5781121"/>
                  <a:pt x="3157881" y="5778951"/>
                </a:cubicBezTo>
                <a:cubicBezTo>
                  <a:pt x="3157881" y="5776505"/>
                  <a:pt x="3156747" y="5775282"/>
                  <a:pt x="3154478" y="5775282"/>
                </a:cubicBezTo>
                <a:cubicBezTo>
                  <a:pt x="3145588" y="5775872"/>
                  <a:pt x="3138941" y="5776166"/>
                  <a:pt x="3134539" y="5776166"/>
                </a:cubicBezTo>
                <a:cubicBezTo>
                  <a:pt x="3130596" y="5776166"/>
                  <a:pt x="3123714" y="5775872"/>
                  <a:pt x="3113893" y="5775282"/>
                </a:cubicBezTo>
                <a:close/>
                <a:moveTo>
                  <a:pt x="2565151" y="5775282"/>
                </a:moveTo>
                <a:cubicBezTo>
                  <a:pt x="2563297" y="5775282"/>
                  <a:pt x="2562370" y="5776505"/>
                  <a:pt x="2562370" y="5778951"/>
                </a:cubicBezTo>
                <a:cubicBezTo>
                  <a:pt x="2562370" y="5781083"/>
                  <a:pt x="2563383" y="5782334"/>
                  <a:pt x="2565409" y="5782705"/>
                </a:cubicBezTo>
                <a:cubicBezTo>
                  <a:pt x="2569625" y="5783225"/>
                  <a:pt x="2571961" y="5783533"/>
                  <a:pt x="2572416" y="5783628"/>
                </a:cubicBezTo>
                <a:cubicBezTo>
                  <a:pt x="2575042" y="5784270"/>
                  <a:pt x="2576759" y="5785243"/>
                  <a:pt x="2577568" y="5786548"/>
                </a:cubicBezTo>
                <a:cubicBezTo>
                  <a:pt x="2578379" y="5787981"/>
                  <a:pt x="2578886" y="5789648"/>
                  <a:pt x="2579091" y="5791549"/>
                </a:cubicBezTo>
                <a:cubicBezTo>
                  <a:pt x="2579322" y="5793639"/>
                  <a:pt x="2579437" y="5799351"/>
                  <a:pt x="2579437" y="5808682"/>
                </a:cubicBezTo>
                <a:lnTo>
                  <a:pt x="2579437" y="5871540"/>
                </a:lnTo>
                <a:cubicBezTo>
                  <a:pt x="2579437" y="5878697"/>
                  <a:pt x="2579351" y="5883545"/>
                  <a:pt x="2579178" y="5886082"/>
                </a:cubicBezTo>
                <a:cubicBezTo>
                  <a:pt x="2578910" y="5890208"/>
                  <a:pt x="2578305" y="5893012"/>
                  <a:pt x="2577365" y="5894492"/>
                </a:cubicBezTo>
                <a:cubicBezTo>
                  <a:pt x="2576521" y="5895970"/>
                  <a:pt x="2575245" y="5896994"/>
                  <a:pt x="2573536" y="5897564"/>
                </a:cubicBezTo>
                <a:cubicBezTo>
                  <a:pt x="2572342" y="5898031"/>
                  <a:pt x="2569884" y="5898439"/>
                  <a:pt x="2566160" y="5898789"/>
                </a:cubicBezTo>
                <a:cubicBezTo>
                  <a:pt x="2564269" y="5899104"/>
                  <a:pt x="2563323" y="5900336"/>
                  <a:pt x="2563323" y="5902483"/>
                </a:cubicBezTo>
                <a:cubicBezTo>
                  <a:pt x="2563323" y="5904812"/>
                  <a:pt x="2564461" y="5905977"/>
                  <a:pt x="2566739" y="5905977"/>
                </a:cubicBezTo>
                <a:cubicBezTo>
                  <a:pt x="2574477" y="5905506"/>
                  <a:pt x="2580859" y="5905270"/>
                  <a:pt x="2585884" y="5905270"/>
                </a:cubicBezTo>
                <a:cubicBezTo>
                  <a:pt x="2591118" y="5905270"/>
                  <a:pt x="2597839" y="5905506"/>
                  <a:pt x="2606047" y="5905977"/>
                </a:cubicBezTo>
                <a:cubicBezTo>
                  <a:pt x="2608513" y="5905977"/>
                  <a:pt x="2609746" y="5904812"/>
                  <a:pt x="2609746" y="5902483"/>
                </a:cubicBezTo>
                <a:cubicBezTo>
                  <a:pt x="2609746" y="5900325"/>
                  <a:pt x="2608669" y="5899092"/>
                  <a:pt x="2606515" y="5898785"/>
                </a:cubicBezTo>
                <a:cubicBezTo>
                  <a:pt x="2602916" y="5898436"/>
                  <a:pt x="2600429" y="5898089"/>
                  <a:pt x="2599055" y="5897745"/>
                </a:cubicBezTo>
                <a:cubicBezTo>
                  <a:pt x="2596872" y="5897187"/>
                  <a:pt x="2595381" y="5896220"/>
                  <a:pt x="2594582" y="5894845"/>
                </a:cubicBezTo>
                <a:cubicBezTo>
                  <a:pt x="2593786" y="5893501"/>
                  <a:pt x="2593282" y="5891791"/>
                  <a:pt x="2593069" y="5889714"/>
                </a:cubicBezTo>
                <a:cubicBezTo>
                  <a:pt x="2592924" y="5887918"/>
                  <a:pt x="2592851" y="5881859"/>
                  <a:pt x="2592851" y="5871540"/>
                </a:cubicBezTo>
                <a:lnTo>
                  <a:pt x="2592851" y="5808682"/>
                </a:lnTo>
                <a:cubicBezTo>
                  <a:pt x="2592851" y="5801323"/>
                  <a:pt x="2592900" y="5796822"/>
                  <a:pt x="2592996" y="5795180"/>
                </a:cubicBezTo>
                <a:cubicBezTo>
                  <a:pt x="2593212" y="5790971"/>
                  <a:pt x="2593820" y="5788022"/>
                  <a:pt x="2594823" y="5786332"/>
                </a:cubicBezTo>
                <a:cubicBezTo>
                  <a:pt x="2595583" y="5785291"/>
                  <a:pt x="2596811" y="5784488"/>
                  <a:pt x="2598506" y="5783923"/>
                </a:cubicBezTo>
                <a:cubicBezTo>
                  <a:pt x="2599421" y="5783618"/>
                  <a:pt x="2601912" y="5783204"/>
                  <a:pt x="2605979" y="5782680"/>
                </a:cubicBezTo>
                <a:cubicBezTo>
                  <a:pt x="2608086" y="5782364"/>
                  <a:pt x="2609140" y="5781121"/>
                  <a:pt x="2609140" y="5778951"/>
                </a:cubicBezTo>
                <a:cubicBezTo>
                  <a:pt x="2609140" y="5776505"/>
                  <a:pt x="2608005" y="5775282"/>
                  <a:pt x="2605736" y="5775282"/>
                </a:cubicBezTo>
                <a:cubicBezTo>
                  <a:pt x="2596846" y="5775872"/>
                  <a:pt x="2590199" y="5776166"/>
                  <a:pt x="2585797" y="5776166"/>
                </a:cubicBezTo>
                <a:cubicBezTo>
                  <a:pt x="2581855" y="5776166"/>
                  <a:pt x="2574972" y="5775872"/>
                  <a:pt x="2565151" y="5775282"/>
                </a:cubicBezTo>
                <a:close/>
                <a:moveTo>
                  <a:pt x="11214540" y="5756873"/>
                </a:moveTo>
                <a:cubicBezTo>
                  <a:pt x="11212631" y="5756873"/>
                  <a:pt x="11211676" y="5758039"/>
                  <a:pt x="11211676" y="5760373"/>
                </a:cubicBezTo>
                <a:cubicBezTo>
                  <a:pt x="11211676" y="5762278"/>
                  <a:pt x="11212659" y="5763415"/>
                  <a:pt x="11214624" y="5763783"/>
                </a:cubicBezTo>
                <a:cubicBezTo>
                  <a:pt x="11218766" y="5764151"/>
                  <a:pt x="11221620" y="5765174"/>
                  <a:pt x="11223188" y="5766854"/>
                </a:cubicBezTo>
                <a:cubicBezTo>
                  <a:pt x="11224265" y="5767931"/>
                  <a:pt x="11226664" y="5773802"/>
                  <a:pt x="11230387" y="5784467"/>
                </a:cubicBezTo>
                <a:lnTo>
                  <a:pt x="11242812" y="5818126"/>
                </a:lnTo>
                <a:cubicBezTo>
                  <a:pt x="11244120" y="5823174"/>
                  <a:pt x="11246107" y="5830111"/>
                  <a:pt x="11248774" y="5838938"/>
                </a:cubicBezTo>
                <a:cubicBezTo>
                  <a:pt x="11249176" y="5840547"/>
                  <a:pt x="11250165" y="5841351"/>
                  <a:pt x="11251740" y="5841351"/>
                </a:cubicBezTo>
                <a:cubicBezTo>
                  <a:pt x="11252484" y="5841351"/>
                  <a:pt x="11254492" y="5840474"/>
                  <a:pt x="11257764" y="5838719"/>
                </a:cubicBezTo>
                <a:cubicBezTo>
                  <a:pt x="11259996" y="5831894"/>
                  <a:pt x="11262484" y="5824948"/>
                  <a:pt x="11265227" y="5817882"/>
                </a:cubicBezTo>
                <a:lnTo>
                  <a:pt x="11276913" y="5787729"/>
                </a:lnTo>
                <a:lnTo>
                  <a:pt x="11277434" y="5785011"/>
                </a:lnTo>
                <a:lnTo>
                  <a:pt x="11288243" y="5816936"/>
                </a:lnTo>
                <a:cubicBezTo>
                  <a:pt x="11290557" y="5823739"/>
                  <a:pt x="11292903" y="5831075"/>
                  <a:pt x="11295284" y="5838943"/>
                </a:cubicBezTo>
                <a:cubicBezTo>
                  <a:pt x="11295682" y="5840549"/>
                  <a:pt x="11296670" y="5841351"/>
                  <a:pt x="11298245" y="5841351"/>
                </a:cubicBezTo>
                <a:cubicBezTo>
                  <a:pt x="11298933" y="5841351"/>
                  <a:pt x="11300913" y="5840474"/>
                  <a:pt x="11304184" y="5838719"/>
                </a:cubicBezTo>
                <a:cubicBezTo>
                  <a:pt x="11305036" y="5836221"/>
                  <a:pt x="11307536" y="5829254"/>
                  <a:pt x="11311683" y="5817818"/>
                </a:cubicBezTo>
                <a:lnTo>
                  <a:pt x="11324014" y="5782074"/>
                </a:lnTo>
                <a:cubicBezTo>
                  <a:pt x="11327530" y="5773960"/>
                  <a:pt x="11330178" y="5768931"/>
                  <a:pt x="11331957" y="5766984"/>
                </a:cubicBezTo>
                <a:cubicBezTo>
                  <a:pt x="11333568" y="5765135"/>
                  <a:pt x="11336088" y="5764053"/>
                  <a:pt x="11339517" y="5763736"/>
                </a:cubicBezTo>
                <a:cubicBezTo>
                  <a:pt x="11341601" y="5763425"/>
                  <a:pt x="11342643" y="5762243"/>
                  <a:pt x="11342643" y="5760189"/>
                </a:cubicBezTo>
                <a:cubicBezTo>
                  <a:pt x="11342643" y="5757978"/>
                  <a:pt x="11341500" y="5756873"/>
                  <a:pt x="11339216" y="5756873"/>
                </a:cubicBezTo>
                <a:cubicBezTo>
                  <a:pt x="11335055" y="5757226"/>
                  <a:pt x="11330669" y="5757403"/>
                  <a:pt x="11326057" y="5757403"/>
                </a:cubicBezTo>
                <a:cubicBezTo>
                  <a:pt x="11321594" y="5757403"/>
                  <a:pt x="11316761" y="5757226"/>
                  <a:pt x="11311558" y="5756873"/>
                </a:cubicBezTo>
                <a:cubicBezTo>
                  <a:pt x="11309534" y="5756873"/>
                  <a:pt x="11308522" y="5758036"/>
                  <a:pt x="11308522" y="5760362"/>
                </a:cubicBezTo>
                <a:cubicBezTo>
                  <a:pt x="11308522" y="5762262"/>
                  <a:pt x="11309516" y="5763396"/>
                  <a:pt x="11311503" y="5763765"/>
                </a:cubicBezTo>
                <a:cubicBezTo>
                  <a:pt x="11314263" y="5764043"/>
                  <a:pt x="11316064" y="5764302"/>
                  <a:pt x="11316906" y="5764542"/>
                </a:cubicBezTo>
                <a:cubicBezTo>
                  <a:pt x="11317779" y="5764752"/>
                  <a:pt x="11318409" y="5765206"/>
                  <a:pt x="11318798" y="5765905"/>
                </a:cubicBezTo>
                <a:cubicBezTo>
                  <a:pt x="11318936" y="5766113"/>
                  <a:pt x="11319005" y="5766545"/>
                  <a:pt x="11319005" y="5767199"/>
                </a:cubicBezTo>
                <a:cubicBezTo>
                  <a:pt x="11319005" y="5769590"/>
                  <a:pt x="11317560" y="5774951"/>
                  <a:pt x="11314669" y="5783283"/>
                </a:cubicBezTo>
                <a:lnTo>
                  <a:pt x="11307089" y="5805615"/>
                </a:lnTo>
                <a:cubicBezTo>
                  <a:pt x="11305442" y="5810347"/>
                  <a:pt x="11303767" y="5816419"/>
                  <a:pt x="11302065" y="5823830"/>
                </a:cubicBezTo>
                <a:cubicBezTo>
                  <a:pt x="11302585" y="5822868"/>
                  <a:pt x="11302267" y="5820596"/>
                  <a:pt x="11301112" y="5817014"/>
                </a:cubicBezTo>
                <a:cubicBezTo>
                  <a:pt x="11298968" y="5810412"/>
                  <a:pt x="11297839" y="5806958"/>
                  <a:pt x="11297726" y="5806653"/>
                </a:cubicBezTo>
                <a:lnTo>
                  <a:pt x="11289849" y="5783283"/>
                </a:lnTo>
                <a:cubicBezTo>
                  <a:pt x="11286923" y="5774730"/>
                  <a:pt x="11285460" y="5769342"/>
                  <a:pt x="11285460" y="5767119"/>
                </a:cubicBezTo>
                <a:cubicBezTo>
                  <a:pt x="11285460" y="5766577"/>
                  <a:pt x="11285463" y="5766298"/>
                  <a:pt x="11285470" y="5766282"/>
                </a:cubicBezTo>
                <a:cubicBezTo>
                  <a:pt x="11286078" y="5765068"/>
                  <a:pt x="11288840" y="5764226"/>
                  <a:pt x="11293755" y="5763756"/>
                </a:cubicBezTo>
                <a:cubicBezTo>
                  <a:pt x="11295733" y="5763426"/>
                  <a:pt x="11296722" y="5762298"/>
                  <a:pt x="11296722" y="5760370"/>
                </a:cubicBezTo>
                <a:cubicBezTo>
                  <a:pt x="11296722" y="5758038"/>
                  <a:pt x="11295706" y="5756873"/>
                  <a:pt x="11293674" y="5756873"/>
                </a:cubicBezTo>
                <a:cubicBezTo>
                  <a:pt x="11289164" y="5757226"/>
                  <a:pt x="11283757" y="5757403"/>
                  <a:pt x="11277453" y="5757403"/>
                </a:cubicBezTo>
                <a:cubicBezTo>
                  <a:pt x="11272185" y="5757403"/>
                  <a:pt x="11266952" y="5757226"/>
                  <a:pt x="11261754" y="5756873"/>
                </a:cubicBezTo>
                <a:cubicBezTo>
                  <a:pt x="11259846" y="5756873"/>
                  <a:pt x="11258892" y="5758040"/>
                  <a:pt x="11258892" y="5760374"/>
                </a:cubicBezTo>
                <a:cubicBezTo>
                  <a:pt x="11258892" y="5762280"/>
                  <a:pt x="11259874" y="5763416"/>
                  <a:pt x="11261838" y="5763784"/>
                </a:cubicBezTo>
                <a:cubicBezTo>
                  <a:pt x="11265976" y="5764153"/>
                  <a:pt x="11268828" y="5765177"/>
                  <a:pt x="11270393" y="5766858"/>
                </a:cubicBezTo>
                <a:cubicBezTo>
                  <a:pt x="11271178" y="5767644"/>
                  <a:pt x="11272191" y="5769603"/>
                  <a:pt x="11273435" y="5772733"/>
                </a:cubicBezTo>
                <a:cubicBezTo>
                  <a:pt x="11272131" y="5776220"/>
                  <a:pt x="11271014" y="5779456"/>
                  <a:pt x="11270085" y="5782443"/>
                </a:cubicBezTo>
                <a:lnTo>
                  <a:pt x="11260632" y="5806271"/>
                </a:lnTo>
                <a:cubicBezTo>
                  <a:pt x="11259610" y="5808825"/>
                  <a:pt x="11257917" y="5814688"/>
                  <a:pt x="11255552" y="5823857"/>
                </a:cubicBezTo>
                <a:lnTo>
                  <a:pt x="11251053" y="5806445"/>
                </a:lnTo>
                <a:lnTo>
                  <a:pt x="11243255" y="5783311"/>
                </a:lnTo>
                <a:cubicBezTo>
                  <a:pt x="11240271" y="5774471"/>
                  <a:pt x="11238779" y="5769051"/>
                  <a:pt x="11238779" y="5767052"/>
                </a:cubicBezTo>
                <a:cubicBezTo>
                  <a:pt x="11238779" y="5766566"/>
                  <a:pt x="11238782" y="5766316"/>
                  <a:pt x="11238790" y="5766299"/>
                </a:cubicBezTo>
                <a:cubicBezTo>
                  <a:pt x="11239399" y="5765078"/>
                  <a:pt x="11242226" y="5764231"/>
                  <a:pt x="11247269" y="5763758"/>
                </a:cubicBezTo>
                <a:cubicBezTo>
                  <a:pt x="11249233" y="5763431"/>
                  <a:pt x="11250215" y="5762304"/>
                  <a:pt x="11250215" y="5760374"/>
                </a:cubicBezTo>
                <a:cubicBezTo>
                  <a:pt x="11250215" y="5758040"/>
                  <a:pt x="11249199" y="5756873"/>
                  <a:pt x="11247167" y="5756873"/>
                </a:cubicBezTo>
                <a:cubicBezTo>
                  <a:pt x="11242657" y="5757226"/>
                  <a:pt x="11237192" y="5757403"/>
                  <a:pt x="11230772" y="5757403"/>
                </a:cubicBezTo>
                <a:cubicBezTo>
                  <a:pt x="11225153" y="5757403"/>
                  <a:pt x="11219743" y="5757226"/>
                  <a:pt x="11214540" y="5756873"/>
                </a:cubicBezTo>
                <a:close/>
                <a:moveTo>
                  <a:pt x="10161896" y="5756873"/>
                </a:moveTo>
                <a:cubicBezTo>
                  <a:pt x="10159987" y="5756873"/>
                  <a:pt x="10159032" y="5758039"/>
                  <a:pt x="10159032" y="5760373"/>
                </a:cubicBezTo>
                <a:cubicBezTo>
                  <a:pt x="10159032" y="5762278"/>
                  <a:pt x="10160015" y="5763415"/>
                  <a:pt x="10161980" y="5763783"/>
                </a:cubicBezTo>
                <a:cubicBezTo>
                  <a:pt x="10166122" y="5764151"/>
                  <a:pt x="10168976" y="5765174"/>
                  <a:pt x="10170544" y="5766854"/>
                </a:cubicBezTo>
                <a:cubicBezTo>
                  <a:pt x="10171621" y="5767931"/>
                  <a:pt x="10174020" y="5773802"/>
                  <a:pt x="10177743" y="5784467"/>
                </a:cubicBezTo>
                <a:lnTo>
                  <a:pt x="10190168" y="5818126"/>
                </a:lnTo>
                <a:cubicBezTo>
                  <a:pt x="10191476" y="5823174"/>
                  <a:pt x="10193463" y="5830111"/>
                  <a:pt x="10196130" y="5838938"/>
                </a:cubicBezTo>
                <a:cubicBezTo>
                  <a:pt x="10196532" y="5840547"/>
                  <a:pt x="10197521" y="5841351"/>
                  <a:pt x="10199096" y="5841351"/>
                </a:cubicBezTo>
                <a:cubicBezTo>
                  <a:pt x="10199840" y="5841351"/>
                  <a:pt x="10201848" y="5840474"/>
                  <a:pt x="10205120" y="5838719"/>
                </a:cubicBezTo>
                <a:cubicBezTo>
                  <a:pt x="10207352" y="5831894"/>
                  <a:pt x="10209840" y="5824948"/>
                  <a:pt x="10212583" y="5817882"/>
                </a:cubicBezTo>
                <a:lnTo>
                  <a:pt x="10224269" y="5787729"/>
                </a:lnTo>
                <a:lnTo>
                  <a:pt x="10224790" y="5785011"/>
                </a:lnTo>
                <a:lnTo>
                  <a:pt x="10235599" y="5816936"/>
                </a:lnTo>
                <a:cubicBezTo>
                  <a:pt x="10237913" y="5823739"/>
                  <a:pt x="10240259" y="5831075"/>
                  <a:pt x="10242640" y="5838943"/>
                </a:cubicBezTo>
                <a:cubicBezTo>
                  <a:pt x="10243038" y="5840549"/>
                  <a:pt x="10244026" y="5841351"/>
                  <a:pt x="10245601" y="5841351"/>
                </a:cubicBezTo>
                <a:cubicBezTo>
                  <a:pt x="10246289" y="5841351"/>
                  <a:pt x="10248269" y="5840474"/>
                  <a:pt x="10251540" y="5838719"/>
                </a:cubicBezTo>
                <a:cubicBezTo>
                  <a:pt x="10252392" y="5836221"/>
                  <a:pt x="10254892" y="5829254"/>
                  <a:pt x="10259039" y="5817818"/>
                </a:cubicBezTo>
                <a:lnTo>
                  <a:pt x="10271370" y="5782074"/>
                </a:lnTo>
                <a:cubicBezTo>
                  <a:pt x="10274886" y="5773960"/>
                  <a:pt x="10277534" y="5768931"/>
                  <a:pt x="10279313" y="5766984"/>
                </a:cubicBezTo>
                <a:cubicBezTo>
                  <a:pt x="10280924" y="5765135"/>
                  <a:pt x="10283444" y="5764053"/>
                  <a:pt x="10286873" y="5763736"/>
                </a:cubicBezTo>
                <a:cubicBezTo>
                  <a:pt x="10288957" y="5763425"/>
                  <a:pt x="10289999" y="5762243"/>
                  <a:pt x="10289999" y="5760189"/>
                </a:cubicBezTo>
                <a:cubicBezTo>
                  <a:pt x="10289999" y="5757978"/>
                  <a:pt x="10288856" y="5756873"/>
                  <a:pt x="10286572" y="5756873"/>
                </a:cubicBezTo>
                <a:cubicBezTo>
                  <a:pt x="10282411" y="5757226"/>
                  <a:pt x="10278025" y="5757403"/>
                  <a:pt x="10273413" y="5757403"/>
                </a:cubicBezTo>
                <a:cubicBezTo>
                  <a:pt x="10268950" y="5757403"/>
                  <a:pt x="10264117" y="5757226"/>
                  <a:pt x="10258914" y="5756873"/>
                </a:cubicBezTo>
                <a:cubicBezTo>
                  <a:pt x="10256890" y="5756873"/>
                  <a:pt x="10255878" y="5758036"/>
                  <a:pt x="10255878" y="5760362"/>
                </a:cubicBezTo>
                <a:cubicBezTo>
                  <a:pt x="10255878" y="5762262"/>
                  <a:pt x="10256872" y="5763396"/>
                  <a:pt x="10258859" y="5763765"/>
                </a:cubicBezTo>
                <a:cubicBezTo>
                  <a:pt x="10261619" y="5764043"/>
                  <a:pt x="10263420" y="5764302"/>
                  <a:pt x="10264262" y="5764542"/>
                </a:cubicBezTo>
                <a:cubicBezTo>
                  <a:pt x="10265135" y="5764752"/>
                  <a:pt x="10265765" y="5765206"/>
                  <a:pt x="10266154" y="5765905"/>
                </a:cubicBezTo>
                <a:cubicBezTo>
                  <a:pt x="10266292" y="5766113"/>
                  <a:pt x="10266361" y="5766545"/>
                  <a:pt x="10266361" y="5767199"/>
                </a:cubicBezTo>
                <a:cubicBezTo>
                  <a:pt x="10266361" y="5769590"/>
                  <a:pt x="10264916" y="5774951"/>
                  <a:pt x="10262025" y="5783283"/>
                </a:cubicBezTo>
                <a:lnTo>
                  <a:pt x="10254445" y="5805615"/>
                </a:lnTo>
                <a:cubicBezTo>
                  <a:pt x="10252798" y="5810347"/>
                  <a:pt x="10251123" y="5816419"/>
                  <a:pt x="10249421" y="5823830"/>
                </a:cubicBezTo>
                <a:cubicBezTo>
                  <a:pt x="10249941" y="5822868"/>
                  <a:pt x="10249623" y="5820596"/>
                  <a:pt x="10248468" y="5817014"/>
                </a:cubicBezTo>
                <a:cubicBezTo>
                  <a:pt x="10246324" y="5810412"/>
                  <a:pt x="10245195" y="5806958"/>
                  <a:pt x="10245082" y="5806653"/>
                </a:cubicBezTo>
                <a:lnTo>
                  <a:pt x="10237205" y="5783283"/>
                </a:lnTo>
                <a:cubicBezTo>
                  <a:pt x="10234279" y="5774730"/>
                  <a:pt x="10232816" y="5769342"/>
                  <a:pt x="10232816" y="5767119"/>
                </a:cubicBezTo>
                <a:cubicBezTo>
                  <a:pt x="10232816" y="5766577"/>
                  <a:pt x="10232819" y="5766298"/>
                  <a:pt x="10232826" y="5766282"/>
                </a:cubicBezTo>
                <a:cubicBezTo>
                  <a:pt x="10233434" y="5765068"/>
                  <a:pt x="10236196" y="5764226"/>
                  <a:pt x="10241111" y="5763756"/>
                </a:cubicBezTo>
                <a:cubicBezTo>
                  <a:pt x="10243089" y="5763426"/>
                  <a:pt x="10244078" y="5762298"/>
                  <a:pt x="10244078" y="5760370"/>
                </a:cubicBezTo>
                <a:cubicBezTo>
                  <a:pt x="10244078" y="5758038"/>
                  <a:pt x="10243062" y="5756873"/>
                  <a:pt x="10241030" y="5756873"/>
                </a:cubicBezTo>
                <a:cubicBezTo>
                  <a:pt x="10236520" y="5757226"/>
                  <a:pt x="10231113" y="5757403"/>
                  <a:pt x="10224809" y="5757403"/>
                </a:cubicBezTo>
                <a:cubicBezTo>
                  <a:pt x="10219541" y="5757403"/>
                  <a:pt x="10214308" y="5757226"/>
                  <a:pt x="10209110" y="5756873"/>
                </a:cubicBezTo>
                <a:cubicBezTo>
                  <a:pt x="10207202" y="5756873"/>
                  <a:pt x="10206248" y="5758040"/>
                  <a:pt x="10206248" y="5760374"/>
                </a:cubicBezTo>
                <a:cubicBezTo>
                  <a:pt x="10206248" y="5762280"/>
                  <a:pt x="10207230" y="5763416"/>
                  <a:pt x="10209194" y="5763784"/>
                </a:cubicBezTo>
                <a:cubicBezTo>
                  <a:pt x="10213332" y="5764153"/>
                  <a:pt x="10216184" y="5765177"/>
                  <a:pt x="10217749" y="5766858"/>
                </a:cubicBezTo>
                <a:cubicBezTo>
                  <a:pt x="10218534" y="5767644"/>
                  <a:pt x="10219547" y="5769603"/>
                  <a:pt x="10220791" y="5772733"/>
                </a:cubicBezTo>
                <a:cubicBezTo>
                  <a:pt x="10219487" y="5776220"/>
                  <a:pt x="10218370" y="5779456"/>
                  <a:pt x="10217441" y="5782443"/>
                </a:cubicBezTo>
                <a:lnTo>
                  <a:pt x="10207988" y="5806271"/>
                </a:lnTo>
                <a:cubicBezTo>
                  <a:pt x="10206966" y="5808825"/>
                  <a:pt x="10205273" y="5814688"/>
                  <a:pt x="10202908" y="5823857"/>
                </a:cubicBezTo>
                <a:lnTo>
                  <a:pt x="10198409" y="5806445"/>
                </a:lnTo>
                <a:lnTo>
                  <a:pt x="10190611" y="5783311"/>
                </a:lnTo>
                <a:cubicBezTo>
                  <a:pt x="10187627" y="5774471"/>
                  <a:pt x="10186135" y="5769051"/>
                  <a:pt x="10186135" y="5767052"/>
                </a:cubicBezTo>
                <a:cubicBezTo>
                  <a:pt x="10186135" y="5766566"/>
                  <a:pt x="10186138" y="5766316"/>
                  <a:pt x="10186146" y="5766299"/>
                </a:cubicBezTo>
                <a:cubicBezTo>
                  <a:pt x="10186755" y="5765078"/>
                  <a:pt x="10189582" y="5764231"/>
                  <a:pt x="10194625" y="5763758"/>
                </a:cubicBezTo>
                <a:cubicBezTo>
                  <a:pt x="10196589" y="5763431"/>
                  <a:pt x="10197571" y="5762304"/>
                  <a:pt x="10197571" y="5760374"/>
                </a:cubicBezTo>
                <a:cubicBezTo>
                  <a:pt x="10197571" y="5758040"/>
                  <a:pt x="10196555" y="5756873"/>
                  <a:pt x="10194523" y="5756873"/>
                </a:cubicBezTo>
                <a:cubicBezTo>
                  <a:pt x="10190013" y="5757226"/>
                  <a:pt x="10184548" y="5757403"/>
                  <a:pt x="10178128" y="5757403"/>
                </a:cubicBezTo>
                <a:cubicBezTo>
                  <a:pt x="10172509" y="5757403"/>
                  <a:pt x="10167099" y="5757226"/>
                  <a:pt x="10161896" y="5756873"/>
                </a:cubicBezTo>
                <a:close/>
                <a:moveTo>
                  <a:pt x="5195683" y="5756873"/>
                </a:moveTo>
                <a:cubicBezTo>
                  <a:pt x="5193773" y="5756873"/>
                  <a:pt x="5192819" y="5758039"/>
                  <a:pt x="5192819" y="5760373"/>
                </a:cubicBezTo>
                <a:cubicBezTo>
                  <a:pt x="5192819" y="5762278"/>
                  <a:pt x="5193801" y="5763415"/>
                  <a:pt x="5195766" y="5763783"/>
                </a:cubicBezTo>
                <a:cubicBezTo>
                  <a:pt x="5199908" y="5764151"/>
                  <a:pt x="5202762" y="5765174"/>
                  <a:pt x="5204330" y="5766854"/>
                </a:cubicBezTo>
                <a:cubicBezTo>
                  <a:pt x="5205406" y="5767931"/>
                  <a:pt x="5207807" y="5773802"/>
                  <a:pt x="5211529" y="5784467"/>
                </a:cubicBezTo>
                <a:lnTo>
                  <a:pt x="5223954" y="5818126"/>
                </a:lnTo>
                <a:cubicBezTo>
                  <a:pt x="5225262" y="5823174"/>
                  <a:pt x="5227249" y="5830111"/>
                  <a:pt x="5229917" y="5838938"/>
                </a:cubicBezTo>
                <a:cubicBezTo>
                  <a:pt x="5230318" y="5840547"/>
                  <a:pt x="5231306" y="5841351"/>
                  <a:pt x="5232882" y="5841351"/>
                </a:cubicBezTo>
                <a:cubicBezTo>
                  <a:pt x="5233627" y="5841351"/>
                  <a:pt x="5235635" y="5840474"/>
                  <a:pt x="5238906" y="5838719"/>
                </a:cubicBezTo>
                <a:cubicBezTo>
                  <a:pt x="5241138" y="5831894"/>
                  <a:pt x="5243626" y="5824948"/>
                  <a:pt x="5246369" y="5817882"/>
                </a:cubicBezTo>
                <a:lnTo>
                  <a:pt x="5258056" y="5787729"/>
                </a:lnTo>
                <a:lnTo>
                  <a:pt x="5258576" y="5785011"/>
                </a:lnTo>
                <a:lnTo>
                  <a:pt x="5269386" y="5816936"/>
                </a:lnTo>
                <a:cubicBezTo>
                  <a:pt x="5271699" y="5823739"/>
                  <a:pt x="5274045" y="5831075"/>
                  <a:pt x="5276426" y="5838943"/>
                </a:cubicBezTo>
                <a:cubicBezTo>
                  <a:pt x="5276825" y="5840549"/>
                  <a:pt x="5277812" y="5841351"/>
                  <a:pt x="5279388" y="5841351"/>
                </a:cubicBezTo>
                <a:cubicBezTo>
                  <a:pt x="5280076" y="5841351"/>
                  <a:pt x="5282054" y="5840474"/>
                  <a:pt x="5285326" y="5838719"/>
                </a:cubicBezTo>
                <a:cubicBezTo>
                  <a:pt x="5286179" y="5836221"/>
                  <a:pt x="5288678" y="5829254"/>
                  <a:pt x="5292825" y="5817818"/>
                </a:cubicBezTo>
                <a:lnTo>
                  <a:pt x="5305156" y="5782074"/>
                </a:lnTo>
                <a:cubicBezTo>
                  <a:pt x="5308672" y="5773960"/>
                  <a:pt x="5311321" y="5768931"/>
                  <a:pt x="5313100" y="5766984"/>
                </a:cubicBezTo>
                <a:cubicBezTo>
                  <a:pt x="5314710" y="5765135"/>
                  <a:pt x="5317230" y="5764053"/>
                  <a:pt x="5320660" y="5763736"/>
                </a:cubicBezTo>
                <a:cubicBezTo>
                  <a:pt x="5322743" y="5763425"/>
                  <a:pt x="5323785" y="5762243"/>
                  <a:pt x="5323785" y="5760189"/>
                </a:cubicBezTo>
                <a:cubicBezTo>
                  <a:pt x="5323785" y="5757978"/>
                  <a:pt x="5322642" y="5756873"/>
                  <a:pt x="5320358" y="5756873"/>
                </a:cubicBezTo>
                <a:cubicBezTo>
                  <a:pt x="5316197" y="5757226"/>
                  <a:pt x="5311811" y="5757403"/>
                  <a:pt x="5307200" y="5757403"/>
                </a:cubicBezTo>
                <a:cubicBezTo>
                  <a:pt x="5302736" y="5757403"/>
                  <a:pt x="5297903" y="5757226"/>
                  <a:pt x="5292701" y="5756873"/>
                </a:cubicBezTo>
                <a:cubicBezTo>
                  <a:pt x="5290676" y="5756873"/>
                  <a:pt x="5289664" y="5758036"/>
                  <a:pt x="5289664" y="5760362"/>
                </a:cubicBezTo>
                <a:cubicBezTo>
                  <a:pt x="5289664" y="5762262"/>
                  <a:pt x="5290659" y="5763396"/>
                  <a:pt x="5292645" y="5763765"/>
                </a:cubicBezTo>
                <a:cubicBezTo>
                  <a:pt x="5295406" y="5764043"/>
                  <a:pt x="5297205" y="5764302"/>
                  <a:pt x="5298049" y="5764542"/>
                </a:cubicBezTo>
                <a:cubicBezTo>
                  <a:pt x="5298921" y="5764752"/>
                  <a:pt x="5299552" y="5765206"/>
                  <a:pt x="5299939" y="5765905"/>
                </a:cubicBezTo>
                <a:cubicBezTo>
                  <a:pt x="5300078" y="5766113"/>
                  <a:pt x="5300146" y="5766545"/>
                  <a:pt x="5300146" y="5767199"/>
                </a:cubicBezTo>
                <a:cubicBezTo>
                  <a:pt x="5300146" y="5769590"/>
                  <a:pt x="5298702" y="5774951"/>
                  <a:pt x="5295811" y="5783283"/>
                </a:cubicBezTo>
                <a:lnTo>
                  <a:pt x="5288232" y="5805615"/>
                </a:lnTo>
                <a:cubicBezTo>
                  <a:pt x="5286584" y="5810347"/>
                  <a:pt x="5284910" y="5816419"/>
                  <a:pt x="5283206" y="5823830"/>
                </a:cubicBezTo>
                <a:cubicBezTo>
                  <a:pt x="5283727" y="5822868"/>
                  <a:pt x="5283410" y="5820596"/>
                  <a:pt x="5282255" y="5817014"/>
                </a:cubicBezTo>
                <a:cubicBezTo>
                  <a:pt x="5280110" y="5810412"/>
                  <a:pt x="5278982" y="5806958"/>
                  <a:pt x="5278868" y="5806653"/>
                </a:cubicBezTo>
                <a:lnTo>
                  <a:pt x="5270990" y="5783283"/>
                </a:lnTo>
                <a:cubicBezTo>
                  <a:pt x="5268066" y="5774730"/>
                  <a:pt x="5266603" y="5769342"/>
                  <a:pt x="5266603" y="5767119"/>
                </a:cubicBezTo>
                <a:cubicBezTo>
                  <a:pt x="5266603" y="5766577"/>
                  <a:pt x="5266605" y="5766298"/>
                  <a:pt x="5266612" y="5766282"/>
                </a:cubicBezTo>
                <a:cubicBezTo>
                  <a:pt x="5267220" y="5765068"/>
                  <a:pt x="5269982" y="5764226"/>
                  <a:pt x="5274897" y="5763756"/>
                </a:cubicBezTo>
                <a:cubicBezTo>
                  <a:pt x="5276875" y="5763426"/>
                  <a:pt x="5277865" y="5762298"/>
                  <a:pt x="5277865" y="5760370"/>
                </a:cubicBezTo>
                <a:cubicBezTo>
                  <a:pt x="5277865" y="5758038"/>
                  <a:pt x="5276848" y="5756873"/>
                  <a:pt x="5274816" y="5756873"/>
                </a:cubicBezTo>
                <a:cubicBezTo>
                  <a:pt x="5270306" y="5757226"/>
                  <a:pt x="5264900" y="5757403"/>
                  <a:pt x="5258595" y="5757403"/>
                </a:cubicBezTo>
                <a:cubicBezTo>
                  <a:pt x="5253327" y="5757403"/>
                  <a:pt x="5248094" y="5757226"/>
                  <a:pt x="5242896" y="5756873"/>
                </a:cubicBezTo>
                <a:cubicBezTo>
                  <a:pt x="5240989" y="5756873"/>
                  <a:pt x="5240034" y="5758040"/>
                  <a:pt x="5240034" y="5760374"/>
                </a:cubicBezTo>
                <a:cubicBezTo>
                  <a:pt x="5240034" y="5762280"/>
                  <a:pt x="5241016" y="5763416"/>
                  <a:pt x="5242981" y="5763784"/>
                </a:cubicBezTo>
                <a:cubicBezTo>
                  <a:pt x="5247118" y="5764153"/>
                  <a:pt x="5249970" y="5765177"/>
                  <a:pt x="5251536" y="5766858"/>
                </a:cubicBezTo>
                <a:cubicBezTo>
                  <a:pt x="5252320" y="5767644"/>
                  <a:pt x="5253334" y="5769603"/>
                  <a:pt x="5254577" y="5772733"/>
                </a:cubicBezTo>
                <a:cubicBezTo>
                  <a:pt x="5253273" y="5776220"/>
                  <a:pt x="5252156" y="5779456"/>
                  <a:pt x="5251228" y="5782443"/>
                </a:cubicBezTo>
                <a:lnTo>
                  <a:pt x="5241774" y="5806271"/>
                </a:lnTo>
                <a:cubicBezTo>
                  <a:pt x="5240753" y="5808825"/>
                  <a:pt x="5239059" y="5814688"/>
                  <a:pt x="5236695" y="5823857"/>
                </a:cubicBezTo>
                <a:lnTo>
                  <a:pt x="5232196" y="5806445"/>
                </a:lnTo>
                <a:lnTo>
                  <a:pt x="5224397" y="5783311"/>
                </a:lnTo>
                <a:cubicBezTo>
                  <a:pt x="5221413" y="5774471"/>
                  <a:pt x="5219921" y="5769051"/>
                  <a:pt x="5219921" y="5767052"/>
                </a:cubicBezTo>
                <a:cubicBezTo>
                  <a:pt x="5219921" y="5766566"/>
                  <a:pt x="5219925" y="5766316"/>
                  <a:pt x="5219932" y="5766299"/>
                </a:cubicBezTo>
                <a:cubicBezTo>
                  <a:pt x="5220541" y="5765078"/>
                  <a:pt x="5223368" y="5764231"/>
                  <a:pt x="5228412" y="5763758"/>
                </a:cubicBezTo>
                <a:cubicBezTo>
                  <a:pt x="5230374" y="5763431"/>
                  <a:pt x="5231357" y="5762304"/>
                  <a:pt x="5231357" y="5760374"/>
                </a:cubicBezTo>
                <a:cubicBezTo>
                  <a:pt x="5231357" y="5758040"/>
                  <a:pt x="5230340" y="5756873"/>
                  <a:pt x="5228308" y="5756873"/>
                </a:cubicBezTo>
                <a:cubicBezTo>
                  <a:pt x="5223800" y="5757226"/>
                  <a:pt x="5218335" y="5757403"/>
                  <a:pt x="5211913" y="5757403"/>
                </a:cubicBezTo>
                <a:cubicBezTo>
                  <a:pt x="5206296" y="5757403"/>
                  <a:pt x="5200885" y="5757226"/>
                  <a:pt x="5195683" y="5756873"/>
                </a:cubicBezTo>
                <a:close/>
                <a:moveTo>
                  <a:pt x="4143039" y="5756873"/>
                </a:moveTo>
                <a:cubicBezTo>
                  <a:pt x="4141130" y="5756873"/>
                  <a:pt x="4140176" y="5758039"/>
                  <a:pt x="4140176" y="5760373"/>
                </a:cubicBezTo>
                <a:cubicBezTo>
                  <a:pt x="4140176" y="5762278"/>
                  <a:pt x="4141158" y="5763415"/>
                  <a:pt x="4143124" y="5763783"/>
                </a:cubicBezTo>
                <a:cubicBezTo>
                  <a:pt x="4147265" y="5764151"/>
                  <a:pt x="4150119" y="5765174"/>
                  <a:pt x="4151687" y="5766854"/>
                </a:cubicBezTo>
                <a:cubicBezTo>
                  <a:pt x="4152764" y="5767931"/>
                  <a:pt x="4155164" y="5773802"/>
                  <a:pt x="4158886" y="5784467"/>
                </a:cubicBezTo>
                <a:lnTo>
                  <a:pt x="4171311" y="5818126"/>
                </a:lnTo>
                <a:cubicBezTo>
                  <a:pt x="4172619" y="5823174"/>
                  <a:pt x="4174607" y="5830111"/>
                  <a:pt x="4177273" y="5838938"/>
                </a:cubicBezTo>
                <a:cubicBezTo>
                  <a:pt x="4177675" y="5840547"/>
                  <a:pt x="4178664" y="5841351"/>
                  <a:pt x="4180239" y="5841351"/>
                </a:cubicBezTo>
                <a:cubicBezTo>
                  <a:pt x="4180984" y="5841351"/>
                  <a:pt x="4182992" y="5840474"/>
                  <a:pt x="4186264" y="5838719"/>
                </a:cubicBezTo>
                <a:cubicBezTo>
                  <a:pt x="4188495" y="5831894"/>
                  <a:pt x="4190983" y="5824948"/>
                  <a:pt x="4193726" y="5817882"/>
                </a:cubicBezTo>
                <a:lnTo>
                  <a:pt x="4205411" y="5787729"/>
                </a:lnTo>
                <a:lnTo>
                  <a:pt x="4205932" y="5785011"/>
                </a:lnTo>
                <a:lnTo>
                  <a:pt x="4216741" y="5816936"/>
                </a:lnTo>
                <a:cubicBezTo>
                  <a:pt x="4219055" y="5823739"/>
                  <a:pt x="4221402" y="5831075"/>
                  <a:pt x="4223782" y="5838943"/>
                </a:cubicBezTo>
                <a:cubicBezTo>
                  <a:pt x="4224180" y="5840549"/>
                  <a:pt x="4225167" y="5841351"/>
                  <a:pt x="4226743" y="5841351"/>
                </a:cubicBezTo>
                <a:cubicBezTo>
                  <a:pt x="4227431" y="5841351"/>
                  <a:pt x="4229411" y="5840474"/>
                  <a:pt x="4232682" y="5838719"/>
                </a:cubicBezTo>
                <a:cubicBezTo>
                  <a:pt x="4233534" y="5836221"/>
                  <a:pt x="4236033" y="5829254"/>
                  <a:pt x="4240180" y="5817818"/>
                </a:cubicBezTo>
                <a:lnTo>
                  <a:pt x="4252512" y="5782074"/>
                </a:lnTo>
                <a:cubicBezTo>
                  <a:pt x="4256028" y="5773960"/>
                  <a:pt x="4258676" y="5768931"/>
                  <a:pt x="4260457" y="5766984"/>
                </a:cubicBezTo>
                <a:cubicBezTo>
                  <a:pt x="4262066" y="5765135"/>
                  <a:pt x="4264586" y="5764053"/>
                  <a:pt x="4268015" y="5763736"/>
                </a:cubicBezTo>
                <a:cubicBezTo>
                  <a:pt x="4270099" y="5763425"/>
                  <a:pt x="4271141" y="5762243"/>
                  <a:pt x="4271141" y="5760189"/>
                </a:cubicBezTo>
                <a:cubicBezTo>
                  <a:pt x="4271141" y="5757978"/>
                  <a:pt x="4269998" y="5756873"/>
                  <a:pt x="4267714" y="5756873"/>
                </a:cubicBezTo>
                <a:cubicBezTo>
                  <a:pt x="4263553" y="5757226"/>
                  <a:pt x="4259167" y="5757403"/>
                  <a:pt x="4254555" y="5757403"/>
                </a:cubicBezTo>
                <a:cubicBezTo>
                  <a:pt x="4250091" y="5757403"/>
                  <a:pt x="4245259" y="5757226"/>
                  <a:pt x="4240056" y="5756873"/>
                </a:cubicBezTo>
                <a:cubicBezTo>
                  <a:pt x="4238031" y="5756873"/>
                  <a:pt x="4237019" y="5758036"/>
                  <a:pt x="4237019" y="5760362"/>
                </a:cubicBezTo>
                <a:cubicBezTo>
                  <a:pt x="4237019" y="5762262"/>
                  <a:pt x="4238013" y="5763396"/>
                  <a:pt x="4240001" y="5763765"/>
                </a:cubicBezTo>
                <a:cubicBezTo>
                  <a:pt x="4242761" y="5764043"/>
                  <a:pt x="4244561" y="5764302"/>
                  <a:pt x="4245403" y="5764542"/>
                </a:cubicBezTo>
                <a:cubicBezTo>
                  <a:pt x="4246276" y="5764752"/>
                  <a:pt x="4246906" y="5765206"/>
                  <a:pt x="4247295" y="5765905"/>
                </a:cubicBezTo>
                <a:cubicBezTo>
                  <a:pt x="4247433" y="5766113"/>
                  <a:pt x="4247502" y="5766545"/>
                  <a:pt x="4247502" y="5767199"/>
                </a:cubicBezTo>
                <a:cubicBezTo>
                  <a:pt x="4247502" y="5769590"/>
                  <a:pt x="4246058" y="5774951"/>
                  <a:pt x="4243167" y="5783283"/>
                </a:cubicBezTo>
                <a:lnTo>
                  <a:pt x="4235587" y="5805615"/>
                </a:lnTo>
                <a:cubicBezTo>
                  <a:pt x="4233939" y="5810347"/>
                  <a:pt x="4232265" y="5816419"/>
                  <a:pt x="4230563" y="5823830"/>
                </a:cubicBezTo>
                <a:cubicBezTo>
                  <a:pt x="4231082" y="5822868"/>
                  <a:pt x="4230764" y="5820596"/>
                  <a:pt x="4229610" y="5817014"/>
                </a:cubicBezTo>
                <a:cubicBezTo>
                  <a:pt x="4227466" y="5810412"/>
                  <a:pt x="4226337" y="5806958"/>
                  <a:pt x="4226224" y="5806653"/>
                </a:cubicBezTo>
                <a:lnTo>
                  <a:pt x="4218347" y="5783283"/>
                </a:lnTo>
                <a:cubicBezTo>
                  <a:pt x="4215421" y="5774730"/>
                  <a:pt x="4213957" y="5769342"/>
                  <a:pt x="4213957" y="5767119"/>
                </a:cubicBezTo>
                <a:cubicBezTo>
                  <a:pt x="4213957" y="5766577"/>
                  <a:pt x="4213961" y="5766298"/>
                  <a:pt x="4213967" y="5766282"/>
                </a:cubicBezTo>
                <a:cubicBezTo>
                  <a:pt x="4214575" y="5765068"/>
                  <a:pt x="4217337" y="5764226"/>
                  <a:pt x="4222253" y="5763756"/>
                </a:cubicBezTo>
                <a:cubicBezTo>
                  <a:pt x="4224232" y="5763426"/>
                  <a:pt x="4225220" y="5762298"/>
                  <a:pt x="4225220" y="5760370"/>
                </a:cubicBezTo>
                <a:cubicBezTo>
                  <a:pt x="4225220" y="5758038"/>
                  <a:pt x="4224204" y="5756873"/>
                  <a:pt x="4222172" y="5756873"/>
                </a:cubicBezTo>
                <a:cubicBezTo>
                  <a:pt x="4217663" y="5757226"/>
                  <a:pt x="4212255" y="5757403"/>
                  <a:pt x="4205951" y="5757403"/>
                </a:cubicBezTo>
                <a:cubicBezTo>
                  <a:pt x="4200683" y="5757403"/>
                  <a:pt x="4195449" y="5757226"/>
                  <a:pt x="4190254" y="5756873"/>
                </a:cubicBezTo>
                <a:cubicBezTo>
                  <a:pt x="4188346" y="5756873"/>
                  <a:pt x="4187391" y="5758040"/>
                  <a:pt x="4187391" y="5760374"/>
                </a:cubicBezTo>
                <a:cubicBezTo>
                  <a:pt x="4187391" y="5762280"/>
                  <a:pt x="4188373" y="5763416"/>
                  <a:pt x="4190338" y="5763784"/>
                </a:cubicBezTo>
                <a:cubicBezTo>
                  <a:pt x="4194474" y="5764153"/>
                  <a:pt x="4197326" y="5765177"/>
                  <a:pt x="4198891" y="5766858"/>
                </a:cubicBezTo>
                <a:cubicBezTo>
                  <a:pt x="4199675" y="5767644"/>
                  <a:pt x="4200689" y="5769603"/>
                  <a:pt x="4201932" y="5772733"/>
                </a:cubicBezTo>
                <a:cubicBezTo>
                  <a:pt x="4200628" y="5776220"/>
                  <a:pt x="4199511" y="5779456"/>
                  <a:pt x="4198583" y="5782443"/>
                </a:cubicBezTo>
                <a:lnTo>
                  <a:pt x="4189131" y="5806271"/>
                </a:lnTo>
                <a:cubicBezTo>
                  <a:pt x="4188109" y="5808825"/>
                  <a:pt x="4186416" y="5814688"/>
                  <a:pt x="4184051" y="5823857"/>
                </a:cubicBezTo>
                <a:lnTo>
                  <a:pt x="4179553" y="5806445"/>
                </a:lnTo>
                <a:lnTo>
                  <a:pt x="4171755" y="5783311"/>
                </a:lnTo>
                <a:cubicBezTo>
                  <a:pt x="4168770" y="5774471"/>
                  <a:pt x="4167278" y="5769051"/>
                  <a:pt x="4167278" y="5767052"/>
                </a:cubicBezTo>
                <a:cubicBezTo>
                  <a:pt x="4167278" y="5766566"/>
                  <a:pt x="4167282" y="5766316"/>
                  <a:pt x="4167289" y="5766299"/>
                </a:cubicBezTo>
                <a:cubicBezTo>
                  <a:pt x="4167899" y="5765078"/>
                  <a:pt x="4170725" y="5764231"/>
                  <a:pt x="4175769" y="5763758"/>
                </a:cubicBezTo>
                <a:cubicBezTo>
                  <a:pt x="4177732" y="5763431"/>
                  <a:pt x="4178714" y="5762304"/>
                  <a:pt x="4178714" y="5760374"/>
                </a:cubicBezTo>
                <a:cubicBezTo>
                  <a:pt x="4178714" y="5758040"/>
                  <a:pt x="4177699" y="5756873"/>
                  <a:pt x="4175666" y="5756873"/>
                </a:cubicBezTo>
                <a:cubicBezTo>
                  <a:pt x="4171157" y="5757226"/>
                  <a:pt x="4165691" y="5757403"/>
                  <a:pt x="4159271" y="5757403"/>
                </a:cubicBezTo>
                <a:cubicBezTo>
                  <a:pt x="4153653" y="5757403"/>
                  <a:pt x="4148242" y="5757226"/>
                  <a:pt x="4143039" y="5756873"/>
                </a:cubicBezTo>
                <a:close/>
                <a:moveTo>
                  <a:pt x="7507515" y="5751021"/>
                </a:moveTo>
                <a:cubicBezTo>
                  <a:pt x="7505227" y="5751021"/>
                  <a:pt x="7503273" y="5751831"/>
                  <a:pt x="7501652" y="5753452"/>
                </a:cubicBezTo>
                <a:cubicBezTo>
                  <a:pt x="7499877" y="5755227"/>
                  <a:pt x="7498990" y="5757431"/>
                  <a:pt x="7498990" y="5760066"/>
                </a:cubicBezTo>
                <a:cubicBezTo>
                  <a:pt x="7498990" y="5762340"/>
                  <a:pt x="7499894" y="5767445"/>
                  <a:pt x="7501703" y="5775382"/>
                </a:cubicBezTo>
                <a:cubicBezTo>
                  <a:pt x="7503313" y="5782169"/>
                  <a:pt x="7504315" y="5787276"/>
                  <a:pt x="7504708" y="5790703"/>
                </a:cubicBezTo>
                <a:cubicBezTo>
                  <a:pt x="7502843" y="5788233"/>
                  <a:pt x="7499285" y="5784606"/>
                  <a:pt x="7494033" y="5779821"/>
                </a:cubicBezTo>
                <a:cubicBezTo>
                  <a:pt x="7488510" y="5774591"/>
                  <a:pt x="7484527" y="5771236"/>
                  <a:pt x="7482082" y="5769754"/>
                </a:cubicBezTo>
                <a:cubicBezTo>
                  <a:pt x="7480575" y="5768933"/>
                  <a:pt x="7479002" y="5768523"/>
                  <a:pt x="7477364" y="5768523"/>
                </a:cubicBezTo>
                <a:cubicBezTo>
                  <a:pt x="7475102" y="5768523"/>
                  <a:pt x="7473237" y="5769117"/>
                  <a:pt x="7471769" y="5770304"/>
                </a:cubicBezTo>
                <a:cubicBezTo>
                  <a:pt x="7469816" y="5771946"/>
                  <a:pt x="7468839" y="5774079"/>
                  <a:pt x="7468839" y="5776701"/>
                </a:cubicBezTo>
                <a:cubicBezTo>
                  <a:pt x="7468839" y="5779911"/>
                  <a:pt x="7470389" y="5782481"/>
                  <a:pt x="7473489" y="5784411"/>
                </a:cubicBezTo>
                <a:cubicBezTo>
                  <a:pt x="7475859" y="5785756"/>
                  <a:pt x="7480759" y="5787539"/>
                  <a:pt x="7488189" y="5789762"/>
                </a:cubicBezTo>
                <a:cubicBezTo>
                  <a:pt x="7494566" y="5791659"/>
                  <a:pt x="7499697" y="5793159"/>
                  <a:pt x="7503581" y="5794265"/>
                </a:cubicBezTo>
                <a:cubicBezTo>
                  <a:pt x="7499593" y="5795377"/>
                  <a:pt x="7494463" y="5796874"/>
                  <a:pt x="7488189" y="5798757"/>
                </a:cubicBezTo>
                <a:cubicBezTo>
                  <a:pt x="7480707" y="5800995"/>
                  <a:pt x="7475842" y="5802788"/>
                  <a:pt x="7473593" y="5804135"/>
                </a:cubicBezTo>
                <a:cubicBezTo>
                  <a:pt x="7470424" y="5806046"/>
                  <a:pt x="7468839" y="5808597"/>
                  <a:pt x="7468839" y="5811791"/>
                </a:cubicBezTo>
                <a:cubicBezTo>
                  <a:pt x="7468839" y="5814080"/>
                  <a:pt x="7469544" y="5815967"/>
                  <a:pt x="7470954" y="5817451"/>
                </a:cubicBezTo>
                <a:cubicBezTo>
                  <a:pt x="7472559" y="5819130"/>
                  <a:pt x="7474695" y="5819969"/>
                  <a:pt x="7477364" y="5819969"/>
                </a:cubicBezTo>
                <a:cubicBezTo>
                  <a:pt x="7479036" y="5819969"/>
                  <a:pt x="7480678" y="5819529"/>
                  <a:pt x="7482289" y="5818650"/>
                </a:cubicBezTo>
                <a:cubicBezTo>
                  <a:pt x="7484629" y="5817271"/>
                  <a:pt x="7488544" y="5813953"/>
                  <a:pt x="7494033" y="5808698"/>
                </a:cubicBezTo>
                <a:cubicBezTo>
                  <a:pt x="7499228" y="5803969"/>
                  <a:pt x="7502786" y="5800333"/>
                  <a:pt x="7504708" y="5797789"/>
                </a:cubicBezTo>
                <a:cubicBezTo>
                  <a:pt x="7504315" y="5801292"/>
                  <a:pt x="7503313" y="5806437"/>
                  <a:pt x="7501703" y="5813224"/>
                </a:cubicBezTo>
                <a:cubicBezTo>
                  <a:pt x="7499894" y="5821161"/>
                  <a:pt x="7498990" y="5826257"/>
                  <a:pt x="7498990" y="5828513"/>
                </a:cubicBezTo>
                <a:cubicBezTo>
                  <a:pt x="7498990" y="5830795"/>
                  <a:pt x="7499610" y="5832719"/>
                  <a:pt x="7500849" y="5834284"/>
                </a:cubicBezTo>
                <a:cubicBezTo>
                  <a:pt x="7502641" y="5836467"/>
                  <a:pt x="7504863" y="5837558"/>
                  <a:pt x="7507515" y="5837558"/>
                </a:cubicBezTo>
                <a:cubicBezTo>
                  <a:pt x="7509844" y="5837558"/>
                  <a:pt x="7511809" y="5836757"/>
                  <a:pt x="7513412" y="5835154"/>
                </a:cubicBezTo>
                <a:cubicBezTo>
                  <a:pt x="7515223" y="5833342"/>
                  <a:pt x="7516129" y="5831129"/>
                  <a:pt x="7516129" y="5828513"/>
                </a:cubicBezTo>
                <a:cubicBezTo>
                  <a:pt x="7516129" y="5826344"/>
                  <a:pt x="7515214" y="5821248"/>
                  <a:pt x="7513384" y="5813224"/>
                </a:cubicBezTo>
                <a:cubicBezTo>
                  <a:pt x="7511775" y="5806443"/>
                  <a:pt x="7510784" y="5801298"/>
                  <a:pt x="7510410" y="5797789"/>
                </a:cubicBezTo>
                <a:cubicBezTo>
                  <a:pt x="7512316" y="5800352"/>
                  <a:pt x="7515865" y="5803998"/>
                  <a:pt x="7521058" y="5808724"/>
                </a:cubicBezTo>
                <a:cubicBezTo>
                  <a:pt x="7526544" y="5813977"/>
                  <a:pt x="7530456" y="5817293"/>
                  <a:pt x="7532793" y="5818672"/>
                </a:cubicBezTo>
                <a:cubicBezTo>
                  <a:pt x="7534379" y="5819537"/>
                  <a:pt x="7536003" y="5819969"/>
                  <a:pt x="7537666" y="5819969"/>
                </a:cubicBezTo>
                <a:cubicBezTo>
                  <a:pt x="7539984" y="5819969"/>
                  <a:pt x="7542025" y="5819214"/>
                  <a:pt x="7543787" y="5817704"/>
                </a:cubicBezTo>
                <a:cubicBezTo>
                  <a:pt x="7545449" y="5816375"/>
                  <a:pt x="7546280" y="5814404"/>
                  <a:pt x="7546280" y="5811791"/>
                </a:cubicBezTo>
                <a:cubicBezTo>
                  <a:pt x="7546280" y="5808626"/>
                  <a:pt x="7544671" y="5806074"/>
                  <a:pt x="7541453" y="5804135"/>
                </a:cubicBezTo>
                <a:cubicBezTo>
                  <a:pt x="7539216" y="5802795"/>
                  <a:pt x="7534345" y="5801002"/>
                  <a:pt x="7526838" y="5798757"/>
                </a:cubicBezTo>
                <a:cubicBezTo>
                  <a:pt x="7520585" y="5796881"/>
                  <a:pt x="7515485" y="5795384"/>
                  <a:pt x="7511537" y="5794265"/>
                </a:cubicBezTo>
                <a:cubicBezTo>
                  <a:pt x="7515381" y="5793154"/>
                  <a:pt x="7520481" y="5791653"/>
                  <a:pt x="7526838" y="5789762"/>
                </a:cubicBezTo>
                <a:cubicBezTo>
                  <a:pt x="7534293" y="5787532"/>
                  <a:pt x="7539206" y="5785745"/>
                  <a:pt x="7541576" y="5784400"/>
                </a:cubicBezTo>
                <a:cubicBezTo>
                  <a:pt x="7544712" y="5782448"/>
                  <a:pt x="7546280" y="5779882"/>
                  <a:pt x="7546280" y="5776701"/>
                </a:cubicBezTo>
                <a:cubicBezTo>
                  <a:pt x="7546280" y="5774466"/>
                  <a:pt x="7545557" y="5772588"/>
                  <a:pt x="7544111" y="5771068"/>
                </a:cubicBezTo>
                <a:cubicBezTo>
                  <a:pt x="7542488" y="5769371"/>
                  <a:pt x="7540340" y="5768523"/>
                  <a:pt x="7537666" y="5768523"/>
                </a:cubicBezTo>
                <a:cubicBezTo>
                  <a:pt x="7536037" y="5768523"/>
                  <a:pt x="7534483" y="5768926"/>
                  <a:pt x="7533003" y="5769733"/>
                </a:cubicBezTo>
                <a:cubicBezTo>
                  <a:pt x="7530563" y="5771210"/>
                  <a:pt x="7526588" y="5774558"/>
                  <a:pt x="7521078" y="5779777"/>
                </a:cubicBezTo>
                <a:cubicBezTo>
                  <a:pt x="7515818" y="5784570"/>
                  <a:pt x="7512262" y="5788212"/>
                  <a:pt x="7510410" y="5790703"/>
                </a:cubicBezTo>
                <a:cubicBezTo>
                  <a:pt x="7510784" y="5787271"/>
                  <a:pt x="7511775" y="5782165"/>
                  <a:pt x="7513384" y="5775382"/>
                </a:cubicBezTo>
                <a:cubicBezTo>
                  <a:pt x="7515214" y="5767357"/>
                  <a:pt x="7516129" y="5762252"/>
                  <a:pt x="7516129" y="5760066"/>
                </a:cubicBezTo>
                <a:cubicBezTo>
                  <a:pt x="7516129" y="5757841"/>
                  <a:pt x="7515507" y="5755944"/>
                  <a:pt x="7514264" y="5754373"/>
                </a:cubicBezTo>
                <a:cubicBezTo>
                  <a:pt x="7512428" y="5752138"/>
                  <a:pt x="7510179" y="5751021"/>
                  <a:pt x="7507515" y="5751021"/>
                </a:cubicBezTo>
                <a:close/>
                <a:moveTo>
                  <a:pt x="1488658" y="5751021"/>
                </a:moveTo>
                <a:cubicBezTo>
                  <a:pt x="1486371" y="5751021"/>
                  <a:pt x="1484417" y="5751831"/>
                  <a:pt x="1482796" y="5753452"/>
                </a:cubicBezTo>
                <a:cubicBezTo>
                  <a:pt x="1481021" y="5755227"/>
                  <a:pt x="1480134" y="5757431"/>
                  <a:pt x="1480134" y="5760066"/>
                </a:cubicBezTo>
                <a:cubicBezTo>
                  <a:pt x="1480134" y="5762340"/>
                  <a:pt x="1481038" y="5767445"/>
                  <a:pt x="1482847" y="5775382"/>
                </a:cubicBezTo>
                <a:cubicBezTo>
                  <a:pt x="1484457" y="5782169"/>
                  <a:pt x="1485458" y="5787276"/>
                  <a:pt x="1485851" y="5790703"/>
                </a:cubicBezTo>
                <a:cubicBezTo>
                  <a:pt x="1483986" y="5788233"/>
                  <a:pt x="1480428" y="5784606"/>
                  <a:pt x="1475177" y="5779821"/>
                </a:cubicBezTo>
                <a:cubicBezTo>
                  <a:pt x="1469654" y="5774591"/>
                  <a:pt x="1465670" y="5771236"/>
                  <a:pt x="1463225" y="5769754"/>
                </a:cubicBezTo>
                <a:cubicBezTo>
                  <a:pt x="1461719" y="5768933"/>
                  <a:pt x="1460146" y="5768523"/>
                  <a:pt x="1458507" y="5768523"/>
                </a:cubicBezTo>
                <a:cubicBezTo>
                  <a:pt x="1456246" y="5768523"/>
                  <a:pt x="1454381" y="5769117"/>
                  <a:pt x="1452913" y="5770304"/>
                </a:cubicBezTo>
                <a:cubicBezTo>
                  <a:pt x="1450959" y="5771946"/>
                  <a:pt x="1449983" y="5774079"/>
                  <a:pt x="1449983" y="5776701"/>
                </a:cubicBezTo>
                <a:cubicBezTo>
                  <a:pt x="1449983" y="5779911"/>
                  <a:pt x="1451533" y="5782481"/>
                  <a:pt x="1454633" y="5784411"/>
                </a:cubicBezTo>
                <a:cubicBezTo>
                  <a:pt x="1457002" y="5785756"/>
                  <a:pt x="1461902" y="5787539"/>
                  <a:pt x="1469332" y="5789762"/>
                </a:cubicBezTo>
                <a:cubicBezTo>
                  <a:pt x="1475709" y="5791659"/>
                  <a:pt x="1480840" y="5793159"/>
                  <a:pt x="1484725" y="5794265"/>
                </a:cubicBezTo>
                <a:cubicBezTo>
                  <a:pt x="1480737" y="5795377"/>
                  <a:pt x="1475606" y="5796874"/>
                  <a:pt x="1469332" y="5798757"/>
                </a:cubicBezTo>
                <a:cubicBezTo>
                  <a:pt x="1461851" y="5800995"/>
                  <a:pt x="1456985" y="5802788"/>
                  <a:pt x="1454737" y="5804135"/>
                </a:cubicBezTo>
                <a:cubicBezTo>
                  <a:pt x="1451567" y="5806046"/>
                  <a:pt x="1449983" y="5808597"/>
                  <a:pt x="1449983" y="5811791"/>
                </a:cubicBezTo>
                <a:cubicBezTo>
                  <a:pt x="1449983" y="5814080"/>
                  <a:pt x="1450688" y="5815967"/>
                  <a:pt x="1452098" y="5817451"/>
                </a:cubicBezTo>
                <a:cubicBezTo>
                  <a:pt x="1453702" y="5819130"/>
                  <a:pt x="1455839" y="5819969"/>
                  <a:pt x="1458507" y="5819969"/>
                </a:cubicBezTo>
                <a:cubicBezTo>
                  <a:pt x="1460180" y="5819969"/>
                  <a:pt x="1461822" y="5819529"/>
                  <a:pt x="1463432" y="5818650"/>
                </a:cubicBezTo>
                <a:cubicBezTo>
                  <a:pt x="1465772" y="5817271"/>
                  <a:pt x="1469687" y="5813953"/>
                  <a:pt x="1475177" y="5808698"/>
                </a:cubicBezTo>
                <a:cubicBezTo>
                  <a:pt x="1480371" y="5803969"/>
                  <a:pt x="1483929" y="5800333"/>
                  <a:pt x="1485851" y="5797789"/>
                </a:cubicBezTo>
                <a:cubicBezTo>
                  <a:pt x="1485458" y="5801292"/>
                  <a:pt x="1484457" y="5806437"/>
                  <a:pt x="1482847" y="5813224"/>
                </a:cubicBezTo>
                <a:cubicBezTo>
                  <a:pt x="1481038" y="5821161"/>
                  <a:pt x="1480134" y="5826257"/>
                  <a:pt x="1480134" y="5828513"/>
                </a:cubicBezTo>
                <a:cubicBezTo>
                  <a:pt x="1480134" y="5830795"/>
                  <a:pt x="1480753" y="5832719"/>
                  <a:pt x="1481992" y="5834284"/>
                </a:cubicBezTo>
                <a:cubicBezTo>
                  <a:pt x="1483784" y="5836467"/>
                  <a:pt x="1486006" y="5837558"/>
                  <a:pt x="1488658" y="5837558"/>
                </a:cubicBezTo>
                <a:cubicBezTo>
                  <a:pt x="1490987" y="5837558"/>
                  <a:pt x="1492953" y="5836757"/>
                  <a:pt x="1494555" y="5835154"/>
                </a:cubicBezTo>
                <a:cubicBezTo>
                  <a:pt x="1496367" y="5833342"/>
                  <a:pt x="1497273" y="5831129"/>
                  <a:pt x="1497273" y="5828513"/>
                </a:cubicBezTo>
                <a:cubicBezTo>
                  <a:pt x="1497273" y="5826344"/>
                  <a:pt x="1496358" y="5821248"/>
                  <a:pt x="1494528" y="5813224"/>
                </a:cubicBezTo>
                <a:cubicBezTo>
                  <a:pt x="1492919" y="5806443"/>
                  <a:pt x="1491927" y="5801298"/>
                  <a:pt x="1491554" y="5797789"/>
                </a:cubicBezTo>
                <a:cubicBezTo>
                  <a:pt x="1493459" y="5800352"/>
                  <a:pt x="1497009" y="5803998"/>
                  <a:pt x="1502202" y="5808724"/>
                </a:cubicBezTo>
                <a:cubicBezTo>
                  <a:pt x="1507688" y="5813977"/>
                  <a:pt x="1511600" y="5817293"/>
                  <a:pt x="1513937" y="5818672"/>
                </a:cubicBezTo>
                <a:cubicBezTo>
                  <a:pt x="1515523" y="5819537"/>
                  <a:pt x="1517147" y="5819969"/>
                  <a:pt x="1518809" y="5819969"/>
                </a:cubicBezTo>
                <a:cubicBezTo>
                  <a:pt x="1521128" y="5819969"/>
                  <a:pt x="1523168" y="5819214"/>
                  <a:pt x="1524930" y="5817704"/>
                </a:cubicBezTo>
                <a:cubicBezTo>
                  <a:pt x="1526592" y="5816375"/>
                  <a:pt x="1527424" y="5814404"/>
                  <a:pt x="1527424" y="5811791"/>
                </a:cubicBezTo>
                <a:cubicBezTo>
                  <a:pt x="1527424" y="5808626"/>
                  <a:pt x="1525815" y="5806074"/>
                  <a:pt x="1522597" y="5804135"/>
                </a:cubicBezTo>
                <a:cubicBezTo>
                  <a:pt x="1520360" y="5802795"/>
                  <a:pt x="1515488" y="5801002"/>
                  <a:pt x="1507981" y="5798757"/>
                </a:cubicBezTo>
                <a:cubicBezTo>
                  <a:pt x="1501729" y="5796881"/>
                  <a:pt x="1496628" y="5795384"/>
                  <a:pt x="1492680" y="5794265"/>
                </a:cubicBezTo>
                <a:cubicBezTo>
                  <a:pt x="1496524" y="5793154"/>
                  <a:pt x="1501625" y="5791653"/>
                  <a:pt x="1507981" y="5789762"/>
                </a:cubicBezTo>
                <a:cubicBezTo>
                  <a:pt x="1515437" y="5787532"/>
                  <a:pt x="1520349" y="5785745"/>
                  <a:pt x="1522720" y="5784400"/>
                </a:cubicBezTo>
                <a:cubicBezTo>
                  <a:pt x="1525856" y="5782448"/>
                  <a:pt x="1527424" y="5779882"/>
                  <a:pt x="1527424" y="5776701"/>
                </a:cubicBezTo>
                <a:cubicBezTo>
                  <a:pt x="1527424" y="5774466"/>
                  <a:pt x="1526701" y="5772588"/>
                  <a:pt x="1525255" y="5771068"/>
                </a:cubicBezTo>
                <a:cubicBezTo>
                  <a:pt x="1523632" y="5769371"/>
                  <a:pt x="1521483" y="5768523"/>
                  <a:pt x="1518809" y="5768523"/>
                </a:cubicBezTo>
                <a:cubicBezTo>
                  <a:pt x="1517181" y="5768523"/>
                  <a:pt x="1515627" y="5768926"/>
                  <a:pt x="1514147" y="5769733"/>
                </a:cubicBezTo>
                <a:cubicBezTo>
                  <a:pt x="1511706" y="5771210"/>
                  <a:pt x="1507731" y="5774558"/>
                  <a:pt x="1502221" y="5779777"/>
                </a:cubicBezTo>
                <a:cubicBezTo>
                  <a:pt x="1496962" y="5784570"/>
                  <a:pt x="1493406" y="5788212"/>
                  <a:pt x="1491554" y="5790703"/>
                </a:cubicBezTo>
                <a:cubicBezTo>
                  <a:pt x="1491927" y="5787271"/>
                  <a:pt x="1492919" y="5782165"/>
                  <a:pt x="1494528" y="5775382"/>
                </a:cubicBezTo>
                <a:cubicBezTo>
                  <a:pt x="1496358" y="5767357"/>
                  <a:pt x="1497273" y="5762252"/>
                  <a:pt x="1497273" y="5760066"/>
                </a:cubicBezTo>
                <a:cubicBezTo>
                  <a:pt x="1497273" y="5757841"/>
                  <a:pt x="1496651" y="5755944"/>
                  <a:pt x="1495407" y="5754373"/>
                </a:cubicBezTo>
                <a:cubicBezTo>
                  <a:pt x="1493572" y="5752138"/>
                  <a:pt x="1491322" y="5751021"/>
                  <a:pt x="1488658" y="5751021"/>
                </a:cubicBezTo>
                <a:close/>
                <a:moveTo>
                  <a:pt x="11260463" y="5708448"/>
                </a:moveTo>
                <a:cubicBezTo>
                  <a:pt x="11255011" y="5708448"/>
                  <a:pt x="11252285" y="5710338"/>
                  <a:pt x="11252285" y="5714117"/>
                </a:cubicBezTo>
                <a:cubicBezTo>
                  <a:pt x="11252285" y="5715744"/>
                  <a:pt x="11253240" y="5717478"/>
                  <a:pt x="11255149" y="5719318"/>
                </a:cubicBezTo>
                <a:lnTo>
                  <a:pt x="11279381" y="5743312"/>
                </a:lnTo>
                <a:cubicBezTo>
                  <a:pt x="11280232" y="5744164"/>
                  <a:pt x="11281117" y="5744590"/>
                  <a:pt x="11282037" y="5744590"/>
                </a:cubicBezTo>
                <a:cubicBezTo>
                  <a:pt x="11282699" y="5744590"/>
                  <a:pt x="11283481" y="5744307"/>
                  <a:pt x="11284384" y="5743742"/>
                </a:cubicBezTo>
                <a:cubicBezTo>
                  <a:pt x="11285328" y="5743114"/>
                  <a:pt x="11285800" y="5742286"/>
                  <a:pt x="11285800" y="5741261"/>
                </a:cubicBezTo>
                <a:cubicBezTo>
                  <a:pt x="11285800" y="5740617"/>
                  <a:pt x="11285558" y="5739909"/>
                  <a:pt x="11285076" y="5739136"/>
                </a:cubicBezTo>
                <a:lnTo>
                  <a:pt x="11270520" y="5715894"/>
                </a:lnTo>
                <a:cubicBezTo>
                  <a:pt x="11269002" y="5713403"/>
                  <a:pt x="11267847" y="5711761"/>
                  <a:pt x="11267053" y="5710968"/>
                </a:cubicBezTo>
                <a:cubicBezTo>
                  <a:pt x="11265376" y="5709288"/>
                  <a:pt x="11263179" y="5708448"/>
                  <a:pt x="11260463" y="5708448"/>
                </a:cubicBezTo>
                <a:close/>
                <a:moveTo>
                  <a:pt x="10207819" y="5708448"/>
                </a:moveTo>
                <a:cubicBezTo>
                  <a:pt x="10202367" y="5708448"/>
                  <a:pt x="10199641" y="5710338"/>
                  <a:pt x="10199641" y="5714117"/>
                </a:cubicBezTo>
                <a:cubicBezTo>
                  <a:pt x="10199641" y="5715744"/>
                  <a:pt x="10200596" y="5717478"/>
                  <a:pt x="10202505" y="5719318"/>
                </a:cubicBezTo>
                <a:lnTo>
                  <a:pt x="10226737" y="5743312"/>
                </a:lnTo>
                <a:cubicBezTo>
                  <a:pt x="10227588" y="5744164"/>
                  <a:pt x="10228473" y="5744590"/>
                  <a:pt x="10229393" y="5744590"/>
                </a:cubicBezTo>
                <a:cubicBezTo>
                  <a:pt x="10230055" y="5744590"/>
                  <a:pt x="10230837" y="5744307"/>
                  <a:pt x="10231740" y="5743742"/>
                </a:cubicBezTo>
                <a:cubicBezTo>
                  <a:pt x="10232684" y="5743114"/>
                  <a:pt x="10233156" y="5742286"/>
                  <a:pt x="10233156" y="5741261"/>
                </a:cubicBezTo>
                <a:cubicBezTo>
                  <a:pt x="10233156" y="5740617"/>
                  <a:pt x="10232914" y="5739909"/>
                  <a:pt x="10232432" y="5739136"/>
                </a:cubicBezTo>
                <a:lnTo>
                  <a:pt x="10217876" y="5715894"/>
                </a:lnTo>
                <a:cubicBezTo>
                  <a:pt x="10216358" y="5713403"/>
                  <a:pt x="10215203" y="5711761"/>
                  <a:pt x="10214409" y="5710968"/>
                </a:cubicBezTo>
                <a:cubicBezTo>
                  <a:pt x="10212732" y="5709288"/>
                  <a:pt x="10210535" y="5708448"/>
                  <a:pt x="10207819" y="5708448"/>
                </a:cubicBezTo>
                <a:close/>
                <a:moveTo>
                  <a:pt x="5241605" y="5708448"/>
                </a:moveTo>
                <a:cubicBezTo>
                  <a:pt x="5236153" y="5708448"/>
                  <a:pt x="5233427" y="5710338"/>
                  <a:pt x="5233427" y="5714117"/>
                </a:cubicBezTo>
                <a:cubicBezTo>
                  <a:pt x="5233427" y="5715744"/>
                  <a:pt x="5234382" y="5717478"/>
                  <a:pt x="5236291" y="5719318"/>
                </a:cubicBezTo>
                <a:lnTo>
                  <a:pt x="5260523" y="5743312"/>
                </a:lnTo>
                <a:cubicBezTo>
                  <a:pt x="5261375" y="5744164"/>
                  <a:pt x="5262260" y="5744590"/>
                  <a:pt x="5263179" y="5744590"/>
                </a:cubicBezTo>
                <a:cubicBezTo>
                  <a:pt x="5263841" y="5744590"/>
                  <a:pt x="5264623" y="5744307"/>
                  <a:pt x="5265527" y="5743742"/>
                </a:cubicBezTo>
                <a:cubicBezTo>
                  <a:pt x="5266471" y="5743114"/>
                  <a:pt x="5266942" y="5742286"/>
                  <a:pt x="5266942" y="5741261"/>
                </a:cubicBezTo>
                <a:cubicBezTo>
                  <a:pt x="5266942" y="5740617"/>
                  <a:pt x="5266701" y="5739909"/>
                  <a:pt x="5266219" y="5739136"/>
                </a:cubicBezTo>
                <a:lnTo>
                  <a:pt x="5251663" y="5715894"/>
                </a:lnTo>
                <a:cubicBezTo>
                  <a:pt x="5250145" y="5713403"/>
                  <a:pt x="5248989" y="5711761"/>
                  <a:pt x="5248196" y="5710968"/>
                </a:cubicBezTo>
                <a:cubicBezTo>
                  <a:pt x="5246519" y="5709288"/>
                  <a:pt x="5244322" y="5708448"/>
                  <a:pt x="5241605" y="5708448"/>
                </a:cubicBezTo>
                <a:close/>
                <a:moveTo>
                  <a:pt x="4188962" y="5708448"/>
                </a:moveTo>
                <a:cubicBezTo>
                  <a:pt x="4183511" y="5708448"/>
                  <a:pt x="4180784" y="5710338"/>
                  <a:pt x="4180784" y="5714117"/>
                </a:cubicBezTo>
                <a:cubicBezTo>
                  <a:pt x="4180784" y="5715744"/>
                  <a:pt x="4181739" y="5717478"/>
                  <a:pt x="4183648" y="5719318"/>
                </a:cubicBezTo>
                <a:lnTo>
                  <a:pt x="4207878" y="5743312"/>
                </a:lnTo>
                <a:cubicBezTo>
                  <a:pt x="4208729" y="5744164"/>
                  <a:pt x="4209615" y="5744590"/>
                  <a:pt x="4210534" y="5744590"/>
                </a:cubicBezTo>
                <a:cubicBezTo>
                  <a:pt x="4211197" y="5744590"/>
                  <a:pt x="4211979" y="5744307"/>
                  <a:pt x="4212882" y="5743742"/>
                </a:cubicBezTo>
                <a:cubicBezTo>
                  <a:pt x="4213826" y="5743114"/>
                  <a:pt x="4214297" y="5742286"/>
                  <a:pt x="4214297" y="5741261"/>
                </a:cubicBezTo>
                <a:cubicBezTo>
                  <a:pt x="4214297" y="5740617"/>
                  <a:pt x="4214056" y="5739909"/>
                  <a:pt x="4213573" y="5739136"/>
                </a:cubicBezTo>
                <a:lnTo>
                  <a:pt x="4199018" y="5715894"/>
                </a:lnTo>
                <a:cubicBezTo>
                  <a:pt x="4197500" y="5713403"/>
                  <a:pt x="4196345" y="5711761"/>
                  <a:pt x="4195551" y="5710968"/>
                </a:cubicBezTo>
                <a:cubicBezTo>
                  <a:pt x="4193876" y="5709288"/>
                  <a:pt x="4191679" y="5708448"/>
                  <a:pt x="4188962" y="5708448"/>
                </a:cubicBezTo>
                <a:close/>
                <a:moveTo>
                  <a:pt x="6133707" y="5685546"/>
                </a:moveTo>
                <a:cubicBezTo>
                  <a:pt x="6130160" y="5685546"/>
                  <a:pt x="6128387" y="5686423"/>
                  <a:pt x="6128387" y="5688179"/>
                </a:cubicBezTo>
                <a:cubicBezTo>
                  <a:pt x="6128387" y="5689348"/>
                  <a:pt x="6129069" y="5690102"/>
                  <a:pt x="6130433" y="5690439"/>
                </a:cubicBezTo>
                <a:cubicBezTo>
                  <a:pt x="6131733" y="5690724"/>
                  <a:pt x="6133005" y="5691358"/>
                  <a:pt x="6134250" y="5692343"/>
                </a:cubicBezTo>
                <a:cubicBezTo>
                  <a:pt x="6135077" y="5693062"/>
                  <a:pt x="6135491" y="5694100"/>
                  <a:pt x="6135491" y="5695456"/>
                </a:cubicBezTo>
                <a:cubicBezTo>
                  <a:pt x="6135491" y="5696941"/>
                  <a:pt x="6134757" y="5699367"/>
                  <a:pt x="6133290" y="5702737"/>
                </a:cubicBezTo>
                <a:cubicBezTo>
                  <a:pt x="6128550" y="5713417"/>
                  <a:pt x="6123248" y="5722932"/>
                  <a:pt x="6117386" y="5731283"/>
                </a:cubicBezTo>
                <a:cubicBezTo>
                  <a:pt x="6110103" y="5741379"/>
                  <a:pt x="6100484" y="5750945"/>
                  <a:pt x="6088531" y="5759982"/>
                </a:cubicBezTo>
                <a:cubicBezTo>
                  <a:pt x="6086741" y="5761305"/>
                  <a:pt x="6085847" y="5762381"/>
                  <a:pt x="6085847" y="5763210"/>
                </a:cubicBezTo>
                <a:cubicBezTo>
                  <a:pt x="6085847" y="5764966"/>
                  <a:pt x="6086725" y="5765843"/>
                  <a:pt x="6088480" y="5765843"/>
                </a:cubicBezTo>
                <a:cubicBezTo>
                  <a:pt x="6089544" y="5765843"/>
                  <a:pt x="6090979" y="5765308"/>
                  <a:pt x="6092788" y="5764237"/>
                </a:cubicBezTo>
                <a:cubicBezTo>
                  <a:pt x="6105983" y="5756436"/>
                  <a:pt x="6116566" y="5747307"/>
                  <a:pt x="6124536" y="5736850"/>
                </a:cubicBezTo>
                <a:cubicBezTo>
                  <a:pt x="6131515" y="5728094"/>
                  <a:pt x="6137617" y="5717881"/>
                  <a:pt x="6142841" y="5706211"/>
                </a:cubicBezTo>
                <a:cubicBezTo>
                  <a:pt x="6144053" y="5704455"/>
                  <a:pt x="6144713" y="5703493"/>
                  <a:pt x="6144821" y="5703326"/>
                </a:cubicBezTo>
                <a:cubicBezTo>
                  <a:pt x="6145131" y="5702530"/>
                  <a:pt x="6145661" y="5701876"/>
                  <a:pt x="6146411" y="5701364"/>
                </a:cubicBezTo>
                <a:cubicBezTo>
                  <a:pt x="6148305" y="5700211"/>
                  <a:pt x="6149251" y="5698820"/>
                  <a:pt x="6149251" y="5697189"/>
                </a:cubicBezTo>
                <a:cubicBezTo>
                  <a:pt x="6149251" y="5695495"/>
                  <a:pt x="6148461" y="5693812"/>
                  <a:pt x="6146879" y="5692142"/>
                </a:cubicBezTo>
                <a:cubicBezTo>
                  <a:pt x="6145420" y="5690738"/>
                  <a:pt x="6143254" y="5689211"/>
                  <a:pt x="6140382" y="5687560"/>
                </a:cubicBezTo>
                <a:cubicBezTo>
                  <a:pt x="6137830" y="5686217"/>
                  <a:pt x="6135605" y="5685546"/>
                  <a:pt x="6133707" y="5685546"/>
                </a:cubicBezTo>
                <a:close/>
                <a:moveTo>
                  <a:pt x="7507515" y="5662238"/>
                </a:moveTo>
                <a:cubicBezTo>
                  <a:pt x="7505227" y="5662238"/>
                  <a:pt x="7503273" y="5663049"/>
                  <a:pt x="7501652" y="5664670"/>
                </a:cubicBezTo>
                <a:cubicBezTo>
                  <a:pt x="7499877" y="5666446"/>
                  <a:pt x="7498990" y="5668650"/>
                  <a:pt x="7498990" y="5671284"/>
                </a:cubicBezTo>
                <a:cubicBezTo>
                  <a:pt x="7498990" y="5673557"/>
                  <a:pt x="7499894" y="5678663"/>
                  <a:pt x="7501703" y="5686600"/>
                </a:cubicBezTo>
                <a:cubicBezTo>
                  <a:pt x="7503313" y="5693444"/>
                  <a:pt x="7504315" y="5698580"/>
                  <a:pt x="7504708" y="5702007"/>
                </a:cubicBezTo>
                <a:cubicBezTo>
                  <a:pt x="7502685" y="5699448"/>
                  <a:pt x="7499127" y="5695820"/>
                  <a:pt x="7494033" y="5691126"/>
                </a:cubicBezTo>
                <a:cubicBezTo>
                  <a:pt x="7488545" y="5685872"/>
                  <a:pt x="7484629" y="5682553"/>
                  <a:pt x="7482283" y="5681171"/>
                </a:cubicBezTo>
                <a:cubicBezTo>
                  <a:pt x="7480642" y="5680276"/>
                  <a:pt x="7479002" y="5679827"/>
                  <a:pt x="7477364" y="5679827"/>
                </a:cubicBezTo>
                <a:cubicBezTo>
                  <a:pt x="7475102" y="5679827"/>
                  <a:pt x="7473237" y="5680421"/>
                  <a:pt x="7471769" y="5681609"/>
                </a:cubicBezTo>
                <a:cubicBezTo>
                  <a:pt x="7469816" y="5683251"/>
                  <a:pt x="7468839" y="5685383"/>
                  <a:pt x="7468839" y="5688005"/>
                </a:cubicBezTo>
                <a:cubicBezTo>
                  <a:pt x="7468839" y="5691217"/>
                  <a:pt x="7470424" y="5693778"/>
                  <a:pt x="7473593" y="5695689"/>
                </a:cubicBezTo>
                <a:cubicBezTo>
                  <a:pt x="7475843" y="5697036"/>
                  <a:pt x="7480708" y="5698828"/>
                  <a:pt x="7488189" y="5701067"/>
                </a:cubicBezTo>
                <a:cubicBezTo>
                  <a:pt x="7494464" y="5702950"/>
                  <a:pt x="7499594" y="5704444"/>
                  <a:pt x="7503581" y="5705549"/>
                </a:cubicBezTo>
                <a:cubicBezTo>
                  <a:pt x="7499644" y="5706660"/>
                  <a:pt x="7494513" y="5708164"/>
                  <a:pt x="7488189" y="5710061"/>
                </a:cubicBezTo>
                <a:cubicBezTo>
                  <a:pt x="7480707" y="5712300"/>
                  <a:pt x="7475842" y="5714093"/>
                  <a:pt x="7473593" y="5715439"/>
                </a:cubicBezTo>
                <a:cubicBezTo>
                  <a:pt x="7470424" y="5717350"/>
                  <a:pt x="7468839" y="5719902"/>
                  <a:pt x="7468839" y="5723096"/>
                </a:cubicBezTo>
                <a:cubicBezTo>
                  <a:pt x="7468839" y="5725384"/>
                  <a:pt x="7469544" y="5727271"/>
                  <a:pt x="7470954" y="5728756"/>
                </a:cubicBezTo>
                <a:cubicBezTo>
                  <a:pt x="7472559" y="5730435"/>
                  <a:pt x="7474695" y="5731274"/>
                  <a:pt x="7477364" y="5731274"/>
                </a:cubicBezTo>
                <a:cubicBezTo>
                  <a:pt x="7479036" y="5731274"/>
                  <a:pt x="7480678" y="5730834"/>
                  <a:pt x="7482289" y="5729955"/>
                </a:cubicBezTo>
                <a:cubicBezTo>
                  <a:pt x="7484629" y="5728575"/>
                  <a:pt x="7488540" y="5725261"/>
                  <a:pt x="7494024" y="5720012"/>
                </a:cubicBezTo>
                <a:cubicBezTo>
                  <a:pt x="7499122" y="5715313"/>
                  <a:pt x="7502684" y="5711674"/>
                  <a:pt x="7504708" y="5709094"/>
                </a:cubicBezTo>
                <a:cubicBezTo>
                  <a:pt x="7504315" y="5712542"/>
                  <a:pt x="7503313" y="5717687"/>
                  <a:pt x="7501703" y="5724529"/>
                </a:cubicBezTo>
                <a:cubicBezTo>
                  <a:pt x="7499894" y="5732465"/>
                  <a:pt x="7498990" y="5737562"/>
                  <a:pt x="7498990" y="5739817"/>
                </a:cubicBezTo>
                <a:cubicBezTo>
                  <a:pt x="7498990" y="5742099"/>
                  <a:pt x="7499610" y="5744023"/>
                  <a:pt x="7500849" y="5745589"/>
                </a:cubicBezTo>
                <a:cubicBezTo>
                  <a:pt x="7502641" y="5747771"/>
                  <a:pt x="7504863" y="5748863"/>
                  <a:pt x="7507515" y="5748863"/>
                </a:cubicBezTo>
                <a:cubicBezTo>
                  <a:pt x="7509844" y="5748863"/>
                  <a:pt x="7511809" y="5748061"/>
                  <a:pt x="7513412" y="5746459"/>
                </a:cubicBezTo>
                <a:cubicBezTo>
                  <a:pt x="7515223" y="5744647"/>
                  <a:pt x="7516129" y="5742433"/>
                  <a:pt x="7516129" y="5739817"/>
                </a:cubicBezTo>
                <a:cubicBezTo>
                  <a:pt x="7516129" y="5737649"/>
                  <a:pt x="7515214" y="5732553"/>
                  <a:pt x="7513384" y="5724529"/>
                </a:cubicBezTo>
                <a:cubicBezTo>
                  <a:pt x="7511775" y="5717690"/>
                  <a:pt x="7510784" y="5712545"/>
                  <a:pt x="7510410" y="5709094"/>
                </a:cubicBezTo>
                <a:cubicBezTo>
                  <a:pt x="7512411" y="5711688"/>
                  <a:pt x="7515964" y="5715336"/>
                  <a:pt x="7521068" y="5720038"/>
                </a:cubicBezTo>
                <a:cubicBezTo>
                  <a:pt x="7526548" y="5725285"/>
                  <a:pt x="7530456" y="5728598"/>
                  <a:pt x="7532793" y="5729977"/>
                </a:cubicBezTo>
                <a:cubicBezTo>
                  <a:pt x="7534379" y="5730841"/>
                  <a:pt x="7536003" y="5731274"/>
                  <a:pt x="7537666" y="5731274"/>
                </a:cubicBezTo>
                <a:cubicBezTo>
                  <a:pt x="7539984" y="5731274"/>
                  <a:pt x="7542025" y="5730518"/>
                  <a:pt x="7543787" y="5729009"/>
                </a:cubicBezTo>
                <a:cubicBezTo>
                  <a:pt x="7545449" y="5727680"/>
                  <a:pt x="7546280" y="5725709"/>
                  <a:pt x="7546280" y="5723096"/>
                </a:cubicBezTo>
                <a:cubicBezTo>
                  <a:pt x="7546280" y="5719931"/>
                  <a:pt x="7544671" y="5717378"/>
                  <a:pt x="7541453" y="5715439"/>
                </a:cubicBezTo>
                <a:cubicBezTo>
                  <a:pt x="7539216" y="5714100"/>
                  <a:pt x="7534345" y="5712307"/>
                  <a:pt x="7526838" y="5710061"/>
                </a:cubicBezTo>
                <a:cubicBezTo>
                  <a:pt x="7520536" y="5708171"/>
                  <a:pt x="7515436" y="5706666"/>
                  <a:pt x="7511537" y="5705549"/>
                </a:cubicBezTo>
                <a:cubicBezTo>
                  <a:pt x="7515482" y="5704438"/>
                  <a:pt x="7520582" y="5702944"/>
                  <a:pt x="7526838" y="5701067"/>
                </a:cubicBezTo>
                <a:cubicBezTo>
                  <a:pt x="7534345" y="5698821"/>
                  <a:pt x="7539216" y="5697029"/>
                  <a:pt x="7541453" y="5695689"/>
                </a:cubicBezTo>
                <a:cubicBezTo>
                  <a:pt x="7544671" y="5693750"/>
                  <a:pt x="7546280" y="5691189"/>
                  <a:pt x="7546280" y="5688005"/>
                </a:cubicBezTo>
                <a:cubicBezTo>
                  <a:pt x="7546280" y="5685771"/>
                  <a:pt x="7545557" y="5683893"/>
                  <a:pt x="7544111" y="5682372"/>
                </a:cubicBezTo>
                <a:cubicBezTo>
                  <a:pt x="7542488" y="5680675"/>
                  <a:pt x="7540340" y="5679827"/>
                  <a:pt x="7537666" y="5679827"/>
                </a:cubicBezTo>
                <a:cubicBezTo>
                  <a:pt x="7536037" y="5679827"/>
                  <a:pt x="7534410" y="5680270"/>
                  <a:pt x="7532785" y="5681156"/>
                </a:cubicBezTo>
                <a:cubicBezTo>
                  <a:pt x="7530454" y="5682531"/>
                  <a:pt x="7526552" y="5685839"/>
                  <a:pt x="7521078" y="5691081"/>
                </a:cubicBezTo>
                <a:cubicBezTo>
                  <a:pt x="7515970" y="5695788"/>
                  <a:pt x="7512414" y="5699430"/>
                  <a:pt x="7510410" y="5702007"/>
                </a:cubicBezTo>
                <a:cubicBezTo>
                  <a:pt x="7510784" y="5698571"/>
                  <a:pt x="7511775" y="5693436"/>
                  <a:pt x="7513384" y="5686600"/>
                </a:cubicBezTo>
                <a:cubicBezTo>
                  <a:pt x="7515214" y="5678575"/>
                  <a:pt x="7516129" y="5673470"/>
                  <a:pt x="7516129" y="5671284"/>
                </a:cubicBezTo>
                <a:cubicBezTo>
                  <a:pt x="7516129" y="5669059"/>
                  <a:pt x="7515507" y="5667161"/>
                  <a:pt x="7514264" y="5665591"/>
                </a:cubicBezTo>
                <a:cubicBezTo>
                  <a:pt x="7512428" y="5663356"/>
                  <a:pt x="7510179" y="5662238"/>
                  <a:pt x="7507515" y="5662238"/>
                </a:cubicBezTo>
                <a:close/>
                <a:moveTo>
                  <a:pt x="1488658" y="5662238"/>
                </a:moveTo>
                <a:cubicBezTo>
                  <a:pt x="1486371" y="5662238"/>
                  <a:pt x="1484417" y="5663049"/>
                  <a:pt x="1482796" y="5664670"/>
                </a:cubicBezTo>
                <a:cubicBezTo>
                  <a:pt x="1481021" y="5666446"/>
                  <a:pt x="1480134" y="5668650"/>
                  <a:pt x="1480134" y="5671284"/>
                </a:cubicBezTo>
                <a:cubicBezTo>
                  <a:pt x="1480134" y="5673557"/>
                  <a:pt x="1481038" y="5678663"/>
                  <a:pt x="1482847" y="5686600"/>
                </a:cubicBezTo>
                <a:cubicBezTo>
                  <a:pt x="1484457" y="5693444"/>
                  <a:pt x="1485458" y="5698580"/>
                  <a:pt x="1485851" y="5702007"/>
                </a:cubicBezTo>
                <a:cubicBezTo>
                  <a:pt x="1483829" y="5699448"/>
                  <a:pt x="1480271" y="5695820"/>
                  <a:pt x="1475177" y="5691126"/>
                </a:cubicBezTo>
                <a:cubicBezTo>
                  <a:pt x="1469689" y="5685872"/>
                  <a:pt x="1465772" y="5682553"/>
                  <a:pt x="1463427" y="5681171"/>
                </a:cubicBezTo>
                <a:cubicBezTo>
                  <a:pt x="1461786" y="5680276"/>
                  <a:pt x="1460146" y="5679827"/>
                  <a:pt x="1458507" y="5679827"/>
                </a:cubicBezTo>
                <a:cubicBezTo>
                  <a:pt x="1456246" y="5679827"/>
                  <a:pt x="1454381" y="5680421"/>
                  <a:pt x="1452913" y="5681609"/>
                </a:cubicBezTo>
                <a:cubicBezTo>
                  <a:pt x="1450959" y="5683251"/>
                  <a:pt x="1449983" y="5685383"/>
                  <a:pt x="1449983" y="5688005"/>
                </a:cubicBezTo>
                <a:cubicBezTo>
                  <a:pt x="1449983" y="5691217"/>
                  <a:pt x="1451567" y="5693778"/>
                  <a:pt x="1454737" y="5695689"/>
                </a:cubicBezTo>
                <a:cubicBezTo>
                  <a:pt x="1456986" y="5697036"/>
                  <a:pt x="1461852" y="5698828"/>
                  <a:pt x="1469332" y="5701067"/>
                </a:cubicBezTo>
                <a:cubicBezTo>
                  <a:pt x="1475607" y="5702950"/>
                  <a:pt x="1480738" y="5704444"/>
                  <a:pt x="1484725" y="5705549"/>
                </a:cubicBezTo>
                <a:cubicBezTo>
                  <a:pt x="1480788" y="5706660"/>
                  <a:pt x="1475657" y="5708164"/>
                  <a:pt x="1469332" y="5710061"/>
                </a:cubicBezTo>
                <a:cubicBezTo>
                  <a:pt x="1461851" y="5712300"/>
                  <a:pt x="1456985" y="5714093"/>
                  <a:pt x="1454737" y="5715439"/>
                </a:cubicBezTo>
                <a:cubicBezTo>
                  <a:pt x="1451567" y="5717350"/>
                  <a:pt x="1449983" y="5719902"/>
                  <a:pt x="1449983" y="5723096"/>
                </a:cubicBezTo>
                <a:cubicBezTo>
                  <a:pt x="1449983" y="5725384"/>
                  <a:pt x="1450688" y="5727271"/>
                  <a:pt x="1452098" y="5728756"/>
                </a:cubicBezTo>
                <a:cubicBezTo>
                  <a:pt x="1453702" y="5730435"/>
                  <a:pt x="1455839" y="5731274"/>
                  <a:pt x="1458507" y="5731274"/>
                </a:cubicBezTo>
                <a:cubicBezTo>
                  <a:pt x="1460180" y="5731274"/>
                  <a:pt x="1461822" y="5730834"/>
                  <a:pt x="1463432" y="5729955"/>
                </a:cubicBezTo>
                <a:cubicBezTo>
                  <a:pt x="1465772" y="5728575"/>
                  <a:pt x="1469684" y="5725261"/>
                  <a:pt x="1475167" y="5720012"/>
                </a:cubicBezTo>
                <a:cubicBezTo>
                  <a:pt x="1480266" y="5715313"/>
                  <a:pt x="1483827" y="5711674"/>
                  <a:pt x="1485851" y="5709094"/>
                </a:cubicBezTo>
                <a:cubicBezTo>
                  <a:pt x="1485458" y="5712542"/>
                  <a:pt x="1484457" y="5717687"/>
                  <a:pt x="1482847" y="5724529"/>
                </a:cubicBezTo>
                <a:cubicBezTo>
                  <a:pt x="1481038" y="5732465"/>
                  <a:pt x="1480134" y="5737562"/>
                  <a:pt x="1480134" y="5739817"/>
                </a:cubicBezTo>
                <a:cubicBezTo>
                  <a:pt x="1480134" y="5742099"/>
                  <a:pt x="1480753" y="5744023"/>
                  <a:pt x="1481992" y="5745589"/>
                </a:cubicBezTo>
                <a:cubicBezTo>
                  <a:pt x="1483784" y="5747771"/>
                  <a:pt x="1486006" y="5748863"/>
                  <a:pt x="1488658" y="5748863"/>
                </a:cubicBezTo>
                <a:cubicBezTo>
                  <a:pt x="1490987" y="5748863"/>
                  <a:pt x="1492953" y="5748061"/>
                  <a:pt x="1494555" y="5746459"/>
                </a:cubicBezTo>
                <a:cubicBezTo>
                  <a:pt x="1496367" y="5744647"/>
                  <a:pt x="1497273" y="5742433"/>
                  <a:pt x="1497273" y="5739817"/>
                </a:cubicBezTo>
                <a:cubicBezTo>
                  <a:pt x="1497273" y="5737649"/>
                  <a:pt x="1496358" y="5732553"/>
                  <a:pt x="1494528" y="5724529"/>
                </a:cubicBezTo>
                <a:cubicBezTo>
                  <a:pt x="1492919" y="5717690"/>
                  <a:pt x="1491927" y="5712545"/>
                  <a:pt x="1491554" y="5709094"/>
                </a:cubicBezTo>
                <a:cubicBezTo>
                  <a:pt x="1493555" y="5711688"/>
                  <a:pt x="1497107" y="5715336"/>
                  <a:pt x="1502211" y="5720038"/>
                </a:cubicBezTo>
                <a:cubicBezTo>
                  <a:pt x="1507691" y="5725285"/>
                  <a:pt x="1511600" y="5728598"/>
                  <a:pt x="1513937" y="5729977"/>
                </a:cubicBezTo>
                <a:cubicBezTo>
                  <a:pt x="1515523" y="5730841"/>
                  <a:pt x="1517147" y="5731274"/>
                  <a:pt x="1518809" y="5731274"/>
                </a:cubicBezTo>
                <a:cubicBezTo>
                  <a:pt x="1521128" y="5731274"/>
                  <a:pt x="1523168" y="5730518"/>
                  <a:pt x="1524930" y="5729009"/>
                </a:cubicBezTo>
                <a:cubicBezTo>
                  <a:pt x="1526592" y="5727680"/>
                  <a:pt x="1527424" y="5725709"/>
                  <a:pt x="1527424" y="5723096"/>
                </a:cubicBezTo>
                <a:cubicBezTo>
                  <a:pt x="1527424" y="5719931"/>
                  <a:pt x="1525815" y="5717378"/>
                  <a:pt x="1522597" y="5715439"/>
                </a:cubicBezTo>
                <a:cubicBezTo>
                  <a:pt x="1520360" y="5714100"/>
                  <a:pt x="1515488" y="5712307"/>
                  <a:pt x="1507981" y="5710061"/>
                </a:cubicBezTo>
                <a:cubicBezTo>
                  <a:pt x="1501680" y="5708171"/>
                  <a:pt x="1496580" y="5706666"/>
                  <a:pt x="1492680" y="5705549"/>
                </a:cubicBezTo>
                <a:cubicBezTo>
                  <a:pt x="1496626" y="5704438"/>
                  <a:pt x="1501726" y="5702944"/>
                  <a:pt x="1507981" y="5701067"/>
                </a:cubicBezTo>
                <a:cubicBezTo>
                  <a:pt x="1515488" y="5698821"/>
                  <a:pt x="1520360" y="5697029"/>
                  <a:pt x="1522597" y="5695689"/>
                </a:cubicBezTo>
                <a:cubicBezTo>
                  <a:pt x="1525815" y="5693750"/>
                  <a:pt x="1527424" y="5691189"/>
                  <a:pt x="1527424" y="5688005"/>
                </a:cubicBezTo>
                <a:cubicBezTo>
                  <a:pt x="1527424" y="5685771"/>
                  <a:pt x="1526701" y="5683893"/>
                  <a:pt x="1525255" y="5682372"/>
                </a:cubicBezTo>
                <a:cubicBezTo>
                  <a:pt x="1523632" y="5680675"/>
                  <a:pt x="1521483" y="5679827"/>
                  <a:pt x="1518809" y="5679827"/>
                </a:cubicBezTo>
                <a:cubicBezTo>
                  <a:pt x="1517181" y="5679827"/>
                  <a:pt x="1515554" y="5680270"/>
                  <a:pt x="1513928" y="5681156"/>
                </a:cubicBezTo>
                <a:cubicBezTo>
                  <a:pt x="1511598" y="5682531"/>
                  <a:pt x="1507695" y="5685839"/>
                  <a:pt x="1502221" y="5691081"/>
                </a:cubicBezTo>
                <a:cubicBezTo>
                  <a:pt x="1497113" y="5695788"/>
                  <a:pt x="1493558" y="5699430"/>
                  <a:pt x="1491554" y="5702007"/>
                </a:cubicBezTo>
                <a:cubicBezTo>
                  <a:pt x="1491927" y="5698571"/>
                  <a:pt x="1492919" y="5693436"/>
                  <a:pt x="1494528" y="5686600"/>
                </a:cubicBezTo>
                <a:cubicBezTo>
                  <a:pt x="1496358" y="5678575"/>
                  <a:pt x="1497273" y="5673470"/>
                  <a:pt x="1497273" y="5671284"/>
                </a:cubicBezTo>
                <a:cubicBezTo>
                  <a:pt x="1497273" y="5669059"/>
                  <a:pt x="1496651" y="5667161"/>
                  <a:pt x="1495407" y="5665591"/>
                </a:cubicBezTo>
                <a:cubicBezTo>
                  <a:pt x="1493572" y="5663356"/>
                  <a:pt x="1491322" y="5662238"/>
                  <a:pt x="1488658" y="5662238"/>
                </a:cubicBezTo>
                <a:close/>
                <a:moveTo>
                  <a:pt x="6901542" y="5649193"/>
                </a:moveTo>
                <a:cubicBezTo>
                  <a:pt x="6899604" y="5649193"/>
                  <a:pt x="6898635" y="5650416"/>
                  <a:pt x="6898635" y="5652862"/>
                </a:cubicBezTo>
                <a:cubicBezTo>
                  <a:pt x="6898635" y="5655029"/>
                  <a:pt x="6899600" y="5656273"/>
                  <a:pt x="6901529" y="5656594"/>
                </a:cubicBezTo>
                <a:cubicBezTo>
                  <a:pt x="6905126" y="5656887"/>
                  <a:pt x="6907470" y="5657199"/>
                  <a:pt x="6908561" y="5657530"/>
                </a:cubicBezTo>
                <a:cubicBezTo>
                  <a:pt x="6910508" y="5657985"/>
                  <a:pt x="6912585" y="5659169"/>
                  <a:pt x="6914791" y="5661082"/>
                </a:cubicBezTo>
                <a:cubicBezTo>
                  <a:pt x="6915950" y="5663047"/>
                  <a:pt x="6919197" y="5669552"/>
                  <a:pt x="6924533" y="5680598"/>
                </a:cubicBezTo>
                <a:lnTo>
                  <a:pt x="6951170" y="5735211"/>
                </a:lnTo>
                <a:cubicBezTo>
                  <a:pt x="6951376" y="5735725"/>
                  <a:pt x="6952001" y="5736947"/>
                  <a:pt x="6953045" y="5738878"/>
                </a:cubicBezTo>
                <a:cubicBezTo>
                  <a:pt x="6954434" y="5741696"/>
                  <a:pt x="6955417" y="5743567"/>
                  <a:pt x="6955992" y="5744492"/>
                </a:cubicBezTo>
                <a:cubicBezTo>
                  <a:pt x="6953745" y="5748886"/>
                  <a:pt x="6951569" y="5753624"/>
                  <a:pt x="6949462" y="5758708"/>
                </a:cubicBezTo>
                <a:cubicBezTo>
                  <a:pt x="6944024" y="5763461"/>
                  <a:pt x="6940032" y="5765837"/>
                  <a:pt x="6937485" y="5765837"/>
                </a:cubicBezTo>
                <a:cubicBezTo>
                  <a:pt x="6936469" y="5765837"/>
                  <a:pt x="6935315" y="5765609"/>
                  <a:pt x="6934022" y="5765152"/>
                </a:cubicBezTo>
                <a:cubicBezTo>
                  <a:pt x="6932311" y="5764549"/>
                  <a:pt x="6930808" y="5764246"/>
                  <a:pt x="6929514" y="5764246"/>
                </a:cubicBezTo>
                <a:cubicBezTo>
                  <a:pt x="6927066" y="5764246"/>
                  <a:pt x="6924651" y="5765645"/>
                  <a:pt x="6922269" y="5768443"/>
                </a:cubicBezTo>
                <a:cubicBezTo>
                  <a:pt x="6919740" y="5771368"/>
                  <a:pt x="6918476" y="5774061"/>
                  <a:pt x="6918476" y="5776524"/>
                </a:cubicBezTo>
                <a:cubicBezTo>
                  <a:pt x="6918476" y="5780887"/>
                  <a:pt x="6921433" y="5783068"/>
                  <a:pt x="6927347" y="5783068"/>
                </a:cubicBezTo>
                <a:cubicBezTo>
                  <a:pt x="6941127" y="5783068"/>
                  <a:pt x="6954337" y="5770259"/>
                  <a:pt x="6966978" y="5744639"/>
                </a:cubicBezTo>
                <a:cubicBezTo>
                  <a:pt x="6970851" y="5737282"/>
                  <a:pt x="6975414" y="5727668"/>
                  <a:pt x="6980667" y="5715795"/>
                </a:cubicBezTo>
                <a:lnTo>
                  <a:pt x="6994010" y="5685637"/>
                </a:lnTo>
                <a:cubicBezTo>
                  <a:pt x="7000267" y="5671372"/>
                  <a:pt x="7004196" y="5663292"/>
                  <a:pt x="7005796" y="5661396"/>
                </a:cubicBezTo>
                <a:cubicBezTo>
                  <a:pt x="7008984" y="5658631"/>
                  <a:pt x="7012938" y="5657027"/>
                  <a:pt x="7017658" y="5656586"/>
                </a:cubicBezTo>
                <a:cubicBezTo>
                  <a:pt x="7019741" y="5656273"/>
                  <a:pt x="7020783" y="5655032"/>
                  <a:pt x="7020783" y="5652862"/>
                </a:cubicBezTo>
                <a:cubicBezTo>
                  <a:pt x="7020783" y="5650416"/>
                  <a:pt x="7019673" y="5649193"/>
                  <a:pt x="7017452" y="5649193"/>
                </a:cubicBezTo>
                <a:cubicBezTo>
                  <a:pt x="7009600" y="5649664"/>
                  <a:pt x="7003824" y="5649900"/>
                  <a:pt x="7000126" y="5649900"/>
                </a:cubicBezTo>
                <a:cubicBezTo>
                  <a:pt x="6995393" y="5649900"/>
                  <a:pt x="6988728" y="5649664"/>
                  <a:pt x="6980128" y="5649193"/>
                </a:cubicBezTo>
                <a:cubicBezTo>
                  <a:pt x="6978188" y="5649193"/>
                  <a:pt x="6977218" y="5650416"/>
                  <a:pt x="6977218" y="5652862"/>
                </a:cubicBezTo>
                <a:cubicBezTo>
                  <a:pt x="6977218" y="5655157"/>
                  <a:pt x="6978416" y="5656409"/>
                  <a:pt x="6980813" y="5656616"/>
                </a:cubicBezTo>
                <a:cubicBezTo>
                  <a:pt x="6984350" y="5656949"/>
                  <a:pt x="6986643" y="5657317"/>
                  <a:pt x="6987694" y="5657722"/>
                </a:cubicBezTo>
                <a:cubicBezTo>
                  <a:pt x="6988713" y="5658119"/>
                  <a:pt x="6989673" y="5659414"/>
                  <a:pt x="6990572" y="5661610"/>
                </a:cubicBezTo>
                <a:cubicBezTo>
                  <a:pt x="6990565" y="5661590"/>
                  <a:pt x="6990561" y="5661945"/>
                  <a:pt x="6990561" y="5662673"/>
                </a:cubicBezTo>
                <a:cubicBezTo>
                  <a:pt x="6990561" y="5665189"/>
                  <a:pt x="6988251" y="5672686"/>
                  <a:pt x="6983630" y="5685164"/>
                </a:cubicBezTo>
                <a:lnTo>
                  <a:pt x="6968554" y="5720876"/>
                </a:lnTo>
                <a:cubicBezTo>
                  <a:pt x="6965942" y="5725771"/>
                  <a:pt x="6964193" y="5729820"/>
                  <a:pt x="6963304" y="5733022"/>
                </a:cubicBezTo>
                <a:cubicBezTo>
                  <a:pt x="6960164" y="5725001"/>
                  <a:pt x="6958508" y="5720790"/>
                  <a:pt x="6958336" y="5720389"/>
                </a:cubicBezTo>
                <a:lnTo>
                  <a:pt x="6937405" y="5676730"/>
                </a:lnTo>
                <a:cubicBezTo>
                  <a:pt x="6933554" y="5668652"/>
                  <a:pt x="6931629" y="5663705"/>
                  <a:pt x="6931629" y="5661890"/>
                </a:cubicBezTo>
                <a:cubicBezTo>
                  <a:pt x="6931629" y="5661176"/>
                  <a:pt x="6931784" y="5660465"/>
                  <a:pt x="6932093" y="5659757"/>
                </a:cubicBezTo>
                <a:cubicBezTo>
                  <a:pt x="6932480" y="5658945"/>
                  <a:pt x="6933373" y="5658305"/>
                  <a:pt x="6934773" y="5657837"/>
                </a:cubicBezTo>
                <a:cubicBezTo>
                  <a:pt x="6935694" y="5657529"/>
                  <a:pt x="6938019" y="5657116"/>
                  <a:pt x="6941747" y="5656598"/>
                </a:cubicBezTo>
                <a:cubicBezTo>
                  <a:pt x="6944070" y="5656397"/>
                  <a:pt x="6945232" y="5655151"/>
                  <a:pt x="6945232" y="5652862"/>
                </a:cubicBezTo>
                <a:cubicBezTo>
                  <a:pt x="6945232" y="5650416"/>
                  <a:pt x="6944214" y="5649193"/>
                  <a:pt x="6942178" y="5649193"/>
                </a:cubicBezTo>
                <a:cubicBezTo>
                  <a:pt x="6933982" y="5649664"/>
                  <a:pt x="6927768" y="5649900"/>
                  <a:pt x="6923535" y="5649900"/>
                </a:cubicBezTo>
                <a:cubicBezTo>
                  <a:pt x="6917530" y="5649900"/>
                  <a:pt x="6910199" y="5649664"/>
                  <a:pt x="6901542" y="5649193"/>
                </a:cubicBezTo>
                <a:close/>
                <a:moveTo>
                  <a:pt x="882685" y="5649193"/>
                </a:moveTo>
                <a:cubicBezTo>
                  <a:pt x="880748" y="5649193"/>
                  <a:pt x="879779" y="5650416"/>
                  <a:pt x="879779" y="5652862"/>
                </a:cubicBezTo>
                <a:cubicBezTo>
                  <a:pt x="879779" y="5655029"/>
                  <a:pt x="880744" y="5656273"/>
                  <a:pt x="882673" y="5656594"/>
                </a:cubicBezTo>
                <a:cubicBezTo>
                  <a:pt x="886270" y="5656887"/>
                  <a:pt x="888614" y="5657199"/>
                  <a:pt x="889705" y="5657530"/>
                </a:cubicBezTo>
                <a:cubicBezTo>
                  <a:pt x="891652" y="5657985"/>
                  <a:pt x="893728" y="5659169"/>
                  <a:pt x="895935" y="5661082"/>
                </a:cubicBezTo>
                <a:cubicBezTo>
                  <a:pt x="897094" y="5663047"/>
                  <a:pt x="900341" y="5669552"/>
                  <a:pt x="905677" y="5680598"/>
                </a:cubicBezTo>
                <a:lnTo>
                  <a:pt x="932314" y="5735211"/>
                </a:lnTo>
                <a:cubicBezTo>
                  <a:pt x="932520" y="5735725"/>
                  <a:pt x="933145" y="5736947"/>
                  <a:pt x="934189" y="5738878"/>
                </a:cubicBezTo>
                <a:cubicBezTo>
                  <a:pt x="935578" y="5741696"/>
                  <a:pt x="936560" y="5743567"/>
                  <a:pt x="937136" y="5744492"/>
                </a:cubicBezTo>
                <a:cubicBezTo>
                  <a:pt x="934889" y="5748886"/>
                  <a:pt x="932712" y="5753624"/>
                  <a:pt x="930606" y="5758708"/>
                </a:cubicBezTo>
                <a:cubicBezTo>
                  <a:pt x="925168" y="5763461"/>
                  <a:pt x="921175" y="5765837"/>
                  <a:pt x="918628" y="5765837"/>
                </a:cubicBezTo>
                <a:cubicBezTo>
                  <a:pt x="917613" y="5765837"/>
                  <a:pt x="916459" y="5765609"/>
                  <a:pt x="915166" y="5765152"/>
                </a:cubicBezTo>
                <a:cubicBezTo>
                  <a:pt x="913454" y="5764549"/>
                  <a:pt x="911952" y="5764246"/>
                  <a:pt x="910658" y="5764246"/>
                </a:cubicBezTo>
                <a:cubicBezTo>
                  <a:pt x="908210" y="5764246"/>
                  <a:pt x="905795" y="5765645"/>
                  <a:pt x="903413" y="5768443"/>
                </a:cubicBezTo>
                <a:cubicBezTo>
                  <a:pt x="900884" y="5771368"/>
                  <a:pt x="899620" y="5774061"/>
                  <a:pt x="899620" y="5776524"/>
                </a:cubicBezTo>
                <a:cubicBezTo>
                  <a:pt x="899620" y="5780887"/>
                  <a:pt x="902577" y="5783068"/>
                  <a:pt x="908491" y="5783068"/>
                </a:cubicBezTo>
                <a:cubicBezTo>
                  <a:pt x="922271" y="5783068"/>
                  <a:pt x="935481" y="5770259"/>
                  <a:pt x="948122" y="5744639"/>
                </a:cubicBezTo>
                <a:cubicBezTo>
                  <a:pt x="951995" y="5737282"/>
                  <a:pt x="956558" y="5727668"/>
                  <a:pt x="961811" y="5715795"/>
                </a:cubicBezTo>
                <a:lnTo>
                  <a:pt x="975154" y="5685637"/>
                </a:lnTo>
                <a:cubicBezTo>
                  <a:pt x="981411" y="5671372"/>
                  <a:pt x="985339" y="5663292"/>
                  <a:pt x="986940" y="5661396"/>
                </a:cubicBezTo>
                <a:cubicBezTo>
                  <a:pt x="990128" y="5658631"/>
                  <a:pt x="994082" y="5657027"/>
                  <a:pt x="998802" y="5656586"/>
                </a:cubicBezTo>
                <a:cubicBezTo>
                  <a:pt x="1000885" y="5656273"/>
                  <a:pt x="1001927" y="5655032"/>
                  <a:pt x="1001927" y="5652862"/>
                </a:cubicBezTo>
                <a:cubicBezTo>
                  <a:pt x="1001927" y="5650416"/>
                  <a:pt x="1000817" y="5649193"/>
                  <a:pt x="998596" y="5649193"/>
                </a:cubicBezTo>
                <a:cubicBezTo>
                  <a:pt x="990744" y="5649664"/>
                  <a:pt x="984968" y="5649900"/>
                  <a:pt x="981269" y="5649900"/>
                </a:cubicBezTo>
                <a:cubicBezTo>
                  <a:pt x="976537" y="5649900"/>
                  <a:pt x="969871" y="5649664"/>
                  <a:pt x="961272" y="5649193"/>
                </a:cubicBezTo>
                <a:cubicBezTo>
                  <a:pt x="959332" y="5649193"/>
                  <a:pt x="958362" y="5650416"/>
                  <a:pt x="958362" y="5652862"/>
                </a:cubicBezTo>
                <a:cubicBezTo>
                  <a:pt x="958362" y="5655157"/>
                  <a:pt x="959560" y="5656409"/>
                  <a:pt x="961957" y="5656616"/>
                </a:cubicBezTo>
                <a:cubicBezTo>
                  <a:pt x="965494" y="5656949"/>
                  <a:pt x="967787" y="5657317"/>
                  <a:pt x="968837" y="5657722"/>
                </a:cubicBezTo>
                <a:cubicBezTo>
                  <a:pt x="969857" y="5658119"/>
                  <a:pt x="970817" y="5659414"/>
                  <a:pt x="971716" y="5661610"/>
                </a:cubicBezTo>
                <a:cubicBezTo>
                  <a:pt x="971709" y="5661590"/>
                  <a:pt x="971705" y="5661945"/>
                  <a:pt x="971705" y="5662673"/>
                </a:cubicBezTo>
                <a:cubicBezTo>
                  <a:pt x="971705" y="5665189"/>
                  <a:pt x="969395" y="5672686"/>
                  <a:pt x="964774" y="5685164"/>
                </a:cubicBezTo>
                <a:lnTo>
                  <a:pt x="949698" y="5720876"/>
                </a:lnTo>
                <a:cubicBezTo>
                  <a:pt x="947086" y="5725771"/>
                  <a:pt x="945336" y="5729820"/>
                  <a:pt x="944448" y="5733022"/>
                </a:cubicBezTo>
                <a:cubicBezTo>
                  <a:pt x="941307" y="5725001"/>
                  <a:pt x="939651" y="5720790"/>
                  <a:pt x="939480" y="5720389"/>
                </a:cubicBezTo>
                <a:lnTo>
                  <a:pt x="918548" y="5676730"/>
                </a:lnTo>
                <a:cubicBezTo>
                  <a:pt x="914698" y="5668652"/>
                  <a:pt x="912773" y="5663705"/>
                  <a:pt x="912773" y="5661890"/>
                </a:cubicBezTo>
                <a:cubicBezTo>
                  <a:pt x="912773" y="5661176"/>
                  <a:pt x="912927" y="5660465"/>
                  <a:pt x="913237" y="5659757"/>
                </a:cubicBezTo>
                <a:cubicBezTo>
                  <a:pt x="913623" y="5658945"/>
                  <a:pt x="914517" y="5658305"/>
                  <a:pt x="915917" y="5657837"/>
                </a:cubicBezTo>
                <a:cubicBezTo>
                  <a:pt x="916838" y="5657529"/>
                  <a:pt x="919163" y="5657116"/>
                  <a:pt x="922891" y="5656598"/>
                </a:cubicBezTo>
                <a:cubicBezTo>
                  <a:pt x="925214" y="5656397"/>
                  <a:pt x="926376" y="5655151"/>
                  <a:pt x="926376" y="5652862"/>
                </a:cubicBezTo>
                <a:cubicBezTo>
                  <a:pt x="926376" y="5650416"/>
                  <a:pt x="925358" y="5649193"/>
                  <a:pt x="923322" y="5649193"/>
                </a:cubicBezTo>
                <a:cubicBezTo>
                  <a:pt x="915126" y="5649664"/>
                  <a:pt x="908911" y="5649900"/>
                  <a:pt x="904679" y="5649900"/>
                </a:cubicBezTo>
                <a:cubicBezTo>
                  <a:pt x="898674" y="5649900"/>
                  <a:pt x="891342" y="5649664"/>
                  <a:pt x="882685" y="5649193"/>
                </a:cubicBezTo>
                <a:close/>
                <a:moveTo>
                  <a:pt x="10778976" y="5624103"/>
                </a:moveTo>
                <a:cubicBezTo>
                  <a:pt x="10777122" y="5624103"/>
                  <a:pt x="10776195" y="5625326"/>
                  <a:pt x="10776195" y="5627772"/>
                </a:cubicBezTo>
                <a:cubicBezTo>
                  <a:pt x="10776195" y="5629904"/>
                  <a:pt x="10777208" y="5631155"/>
                  <a:pt x="10779234" y="5631526"/>
                </a:cubicBezTo>
                <a:cubicBezTo>
                  <a:pt x="10783450" y="5632046"/>
                  <a:pt x="10785786" y="5632354"/>
                  <a:pt x="10786241" y="5632449"/>
                </a:cubicBezTo>
                <a:cubicBezTo>
                  <a:pt x="10788867" y="5633091"/>
                  <a:pt x="10790584" y="5634064"/>
                  <a:pt x="10791393" y="5635369"/>
                </a:cubicBezTo>
                <a:cubicBezTo>
                  <a:pt x="10792204" y="5636802"/>
                  <a:pt x="10792711" y="5638469"/>
                  <a:pt x="10792916" y="5640370"/>
                </a:cubicBezTo>
                <a:cubicBezTo>
                  <a:pt x="10793147" y="5642460"/>
                  <a:pt x="10793262" y="5648172"/>
                  <a:pt x="10793262" y="5657503"/>
                </a:cubicBezTo>
                <a:lnTo>
                  <a:pt x="10793262" y="5720361"/>
                </a:lnTo>
                <a:cubicBezTo>
                  <a:pt x="10793262" y="5727518"/>
                  <a:pt x="10793176" y="5732366"/>
                  <a:pt x="10793003" y="5734903"/>
                </a:cubicBezTo>
                <a:cubicBezTo>
                  <a:pt x="10792735" y="5739029"/>
                  <a:pt x="10792131" y="5741833"/>
                  <a:pt x="10791190" y="5743313"/>
                </a:cubicBezTo>
                <a:cubicBezTo>
                  <a:pt x="10790346" y="5744791"/>
                  <a:pt x="10789069" y="5745815"/>
                  <a:pt x="10787361" y="5746385"/>
                </a:cubicBezTo>
                <a:cubicBezTo>
                  <a:pt x="10786167" y="5746852"/>
                  <a:pt x="10783709" y="5747260"/>
                  <a:pt x="10779985" y="5747610"/>
                </a:cubicBezTo>
                <a:cubicBezTo>
                  <a:pt x="10778094" y="5747925"/>
                  <a:pt x="10777148" y="5749157"/>
                  <a:pt x="10777148" y="5751304"/>
                </a:cubicBezTo>
                <a:cubicBezTo>
                  <a:pt x="10777148" y="5753633"/>
                  <a:pt x="10778286" y="5754798"/>
                  <a:pt x="10780564" y="5754798"/>
                </a:cubicBezTo>
                <a:cubicBezTo>
                  <a:pt x="10788302" y="5754327"/>
                  <a:pt x="10794684" y="5754091"/>
                  <a:pt x="10799709" y="5754091"/>
                </a:cubicBezTo>
                <a:cubicBezTo>
                  <a:pt x="10804943" y="5754091"/>
                  <a:pt x="10811664" y="5754327"/>
                  <a:pt x="10819872" y="5754798"/>
                </a:cubicBezTo>
                <a:cubicBezTo>
                  <a:pt x="10822338" y="5754798"/>
                  <a:pt x="10823571" y="5753633"/>
                  <a:pt x="10823571" y="5751304"/>
                </a:cubicBezTo>
                <a:cubicBezTo>
                  <a:pt x="10823571" y="5749146"/>
                  <a:pt x="10822494" y="5747913"/>
                  <a:pt x="10820340" y="5747606"/>
                </a:cubicBezTo>
                <a:cubicBezTo>
                  <a:pt x="10816741" y="5747257"/>
                  <a:pt x="10814254" y="5746910"/>
                  <a:pt x="10812880" y="5746566"/>
                </a:cubicBezTo>
                <a:cubicBezTo>
                  <a:pt x="10810697" y="5746008"/>
                  <a:pt x="10809207" y="5745041"/>
                  <a:pt x="10808408" y="5743666"/>
                </a:cubicBezTo>
                <a:cubicBezTo>
                  <a:pt x="10807611" y="5742322"/>
                  <a:pt x="10807107" y="5740612"/>
                  <a:pt x="10806894" y="5738535"/>
                </a:cubicBezTo>
                <a:cubicBezTo>
                  <a:pt x="10806749" y="5736739"/>
                  <a:pt x="10806676" y="5730680"/>
                  <a:pt x="10806676" y="5720361"/>
                </a:cubicBezTo>
                <a:lnTo>
                  <a:pt x="10806676" y="5657503"/>
                </a:lnTo>
                <a:cubicBezTo>
                  <a:pt x="10806676" y="5650144"/>
                  <a:pt x="10806724" y="5645643"/>
                  <a:pt x="10806821" y="5644001"/>
                </a:cubicBezTo>
                <a:cubicBezTo>
                  <a:pt x="10807036" y="5639792"/>
                  <a:pt x="10807645" y="5636843"/>
                  <a:pt x="10808648" y="5635153"/>
                </a:cubicBezTo>
                <a:cubicBezTo>
                  <a:pt x="10809408" y="5634112"/>
                  <a:pt x="10810636" y="5633309"/>
                  <a:pt x="10812332" y="5632744"/>
                </a:cubicBezTo>
                <a:cubicBezTo>
                  <a:pt x="10813247" y="5632439"/>
                  <a:pt x="10815737" y="5632025"/>
                  <a:pt x="10819804" y="5631501"/>
                </a:cubicBezTo>
                <a:cubicBezTo>
                  <a:pt x="10821911" y="5631185"/>
                  <a:pt x="10822965" y="5629942"/>
                  <a:pt x="10822965" y="5627772"/>
                </a:cubicBezTo>
                <a:cubicBezTo>
                  <a:pt x="10822965" y="5625326"/>
                  <a:pt x="10821830" y="5624103"/>
                  <a:pt x="10819561" y="5624103"/>
                </a:cubicBezTo>
                <a:cubicBezTo>
                  <a:pt x="10810671" y="5624693"/>
                  <a:pt x="10804025" y="5624987"/>
                  <a:pt x="10799622" y="5624987"/>
                </a:cubicBezTo>
                <a:cubicBezTo>
                  <a:pt x="10795679" y="5624987"/>
                  <a:pt x="10788797" y="5624693"/>
                  <a:pt x="10778976" y="5624103"/>
                </a:cubicBezTo>
                <a:close/>
                <a:moveTo>
                  <a:pt x="9655883" y="5624103"/>
                </a:moveTo>
                <a:cubicBezTo>
                  <a:pt x="9654029" y="5624103"/>
                  <a:pt x="9653102" y="5625326"/>
                  <a:pt x="9653102" y="5627772"/>
                </a:cubicBezTo>
                <a:cubicBezTo>
                  <a:pt x="9653102" y="5629904"/>
                  <a:pt x="9654115" y="5631155"/>
                  <a:pt x="9656141" y="5631526"/>
                </a:cubicBezTo>
                <a:cubicBezTo>
                  <a:pt x="9660357" y="5632046"/>
                  <a:pt x="9662693" y="5632354"/>
                  <a:pt x="9663148" y="5632449"/>
                </a:cubicBezTo>
                <a:cubicBezTo>
                  <a:pt x="9665774" y="5633091"/>
                  <a:pt x="9667491" y="5634064"/>
                  <a:pt x="9668300" y="5635369"/>
                </a:cubicBezTo>
                <a:cubicBezTo>
                  <a:pt x="9669111" y="5636802"/>
                  <a:pt x="9669618" y="5638469"/>
                  <a:pt x="9669823" y="5640370"/>
                </a:cubicBezTo>
                <a:cubicBezTo>
                  <a:pt x="9670054" y="5642460"/>
                  <a:pt x="9670169" y="5648172"/>
                  <a:pt x="9670169" y="5657503"/>
                </a:cubicBezTo>
                <a:lnTo>
                  <a:pt x="9670169" y="5720361"/>
                </a:lnTo>
                <a:cubicBezTo>
                  <a:pt x="9670169" y="5727518"/>
                  <a:pt x="9670083" y="5732366"/>
                  <a:pt x="9669910" y="5734903"/>
                </a:cubicBezTo>
                <a:cubicBezTo>
                  <a:pt x="9669642" y="5739029"/>
                  <a:pt x="9669038" y="5741833"/>
                  <a:pt x="9668097" y="5743313"/>
                </a:cubicBezTo>
                <a:cubicBezTo>
                  <a:pt x="9667253" y="5744791"/>
                  <a:pt x="9665976" y="5745815"/>
                  <a:pt x="9664268" y="5746385"/>
                </a:cubicBezTo>
                <a:cubicBezTo>
                  <a:pt x="9663074" y="5746852"/>
                  <a:pt x="9660616" y="5747260"/>
                  <a:pt x="9656892" y="5747610"/>
                </a:cubicBezTo>
                <a:cubicBezTo>
                  <a:pt x="9655001" y="5747925"/>
                  <a:pt x="9654055" y="5749157"/>
                  <a:pt x="9654055" y="5751304"/>
                </a:cubicBezTo>
                <a:cubicBezTo>
                  <a:pt x="9654055" y="5753633"/>
                  <a:pt x="9655193" y="5754798"/>
                  <a:pt x="9657471" y="5754798"/>
                </a:cubicBezTo>
                <a:cubicBezTo>
                  <a:pt x="9665209" y="5754327"/>
                  <a:pt x="9671591" y="5754091"/>
                  <a:pt x="9676616" y="5754091"/>
                </a:cubicBezTo>
                <a:cubicBezTo>
                  <a:pt x="9681850" y="5754091"/>
                  <a:pt x="9688571" y="5754327"/>
                  <a:pt x="9696779" y="5754798"/>
                </a:cubicBezTo>
                <a:cubicBezTo>
                  <a:pt x="9699245" y="5754798"/>
                  <a:pt x="9700478" y="5753633"/>
                  <a:pt x="9700478" y="5751304"/>
                </a:cubicBezTo>
                <a:cubicBezTo>
                  <a:pt x="9700478" y="5749146"/>
                  <a:pt x="9699401" y="5747913"/>
                  <a:pt x="9697247" y="5747606"/>
                </a:cubicBezTo>
                <a:cubicBezTo>
                  <a:pt x="9693648" y="5747257"/>
                  <a:pt x="9691161" y="5746910"/>
                  <a:pt x="9689787" y="5746566"/>
                </a:cubicBezTo>
                <a:cubicBezTo>
                  <a:pt x="9687604" y="5746008"/>
                  <a:pt x="9686113" y="5745041"/>
                  <a:pt x="9685315" y="5743666"/>
                </a:cubicBezTo>
                <a:cubicBezTo>
                  <a:pt x="9684518" y="5742322"/>
                  <a:pt x="9684014" y="5740612"/>
                  <a:pt x="9683801" y="5738535"/>
                </a:cubicBezTo>
                <a:cubicBezTo>
                  <a:pt x="9683656" y="5736739"/>
                  <a:pt x="9683583" y="5730680"/>
                  <a:pt x="9683583" y="5720361"/>
                </a:cubicBezTo>
                <a:lnTo>
                  <a:pt x="9683583" y="5657503"/>
                </a:lnTo>
                <a:cubicBezTo>
                  <a:pt x="9683583" y="5650144"/>
                  <a:pt x="9683631" y="5645643"/>
                  <a:pt x="9683728" y="5644001"/>
                </a:cubicBezTo>
                <a:cubicBezTo>
                  <a:pt x="9683943" y="5639792"/>
                  <a:pt x="9684552" y="5636843"/>
                  <a:pt x="9685555" y="5635153"/>
                </a:cubicBezTo>
                <a:cubicBezTo>
                  <a:pt x="9686315" y="5634112"/>
                  <a:pt x="9687543" y="5633309"/>
                  <a:pt x="9689239" y="5632744"/>
                </a:cubicBezTo>
                <a:cubicBezTo>
                  <a:pt x="9690154" y="5632439"/>
                  <a:pt x="9692644" y="5632025"/>
                  <a:pt x="9696711" y="5631501"/>
                </a:cubicBezTo>
                <a:cubicBezTo>
                  <a:pt x="9698818" y="5631185"/>
                  <a:pt x="9699872" y="5629942"/>
                  <a:pt x="9699872" y="5627772"/>
                </a:cubicBezTo>
                <a:cubicBezTo>
                  <a:pt x="9699872" y="5625326"/>
                  <a:pt x="9698737" y="5624103"/>
                  <a:pt x="9696468" y="5624103"/>
                </a:cubicBezTo>
                <a:cubicBezTo>
                  <a:pt x="9687578" y="5624693"/>
                  <a:pt x="9680932" y="5624987"/>
                  <a:pt x="9676529" y="5624987"/>
                </a:cubicBezTo>
                <a:cubicBezTo>
                  <a:pt x="9672587" y="5624987"/>
                  <a:pt x="9665704" y="5624693"/>
                  <a:pt x="9655883" y="5624103"/>
                </a:cubicBezTo>
                <a:close/>
                <a:moveTo>
                  <a:pt x="8035265" y="5624103"/>
                </a:moveTo>
                <a:cubicBezTo>
                  <a:pt x="8033411" y="5624103"/>
                  <a:pt x="8032484" y="5625326"/>
                  <a:pt x="8032484" y="5627772"/>
                </a:cubicBezTo>
                <a:cubicBezTo>
                  <a:pt x="8032484" y="5629904"/>
                  <a:pt x="8033497" y="5631155"/>
                  <a:pt x="8035523" y="5631526"/>
                </a:cubicBezTo>
                <a:cubicBezTo>
                  <a:pt x="8039739" y="5632046"/>
                  <a:pt x="8042075" y="5632354"/>
                  <a:pt x="8042531" y="5632449"/>
                </a:cubicBezTo>
                <a:cubicBezTo>
                  <a:pt x="8045156" y="5633091"/>
                  <a:pt x="8046873" y="5634064"/>
                  <a:pt x="8047682" y="5635369"/>
                </a:cubicBezTo>
                <a:cubicBezTo>
                  <a:pt x="8048493" y="5636802"/>
                  <a:pt x="8049001" y="5638469"/>
                  <a:pt x="8049205" y="5640370"/>
                </a:cubicBezTo>
                <a:cubicBezTo>
                  <a:pt x="8049436" y="5642460"/>
                  <a:pt x="8049552" y="5648172"/>
                  <a:pt x="8049552" y="5657503"/>
                </a:cubicBezTo>
                <a:lnTo>
                  <a:pt x="8049552" y="5720361"/>
                </a:lnTo>
                <a:cubicBezTo>
                  <a:pt x="8049552" y="5727518"/>
                  <a:pt x="8049465" y="5732366"/>
                  <a:pt x="8049292" y="5734903"/>
                </a:cubicBezTo>
                <a:cubicBezTo>
                  <a:pt x="8049024" y="5739029"/>
                  <a:pt x="8048420" y="5741833"/>
                  <a:pt x="8047479" y="5743313"/>
                </a:cubicBezTo>
                <a:cubicBezTo>
                  <a:pt x="8046635" y="5744791"/>
                  <a:pt x="8045359" y="5745815"/>
                  <a:pt x="8043650" y="5746385"/>
                </a:cubicBezTo>
                <a:cubicBezTo>
                  <a:pt x="8042456" y="5746852"/>
                  <a:pt x="8039998" y="5747260"/>
                  <a:pt x="8036274" y="5747610"/>
                </a:cubicBezTo>
                <a:cubicBezTo>
                  <a:pt x="8034383" y="5747925"/>
                  <a:pt x="8033437" y="5749157"/>
                  <a:pt x="8033437" y="5751304"/>
                </a:cubicBezTo>
                <a:cubicBezTo>
                  <a:pt x="8033437" y="5753633"/>
                  <a:pt x="8034576" y="5754798"/>
                  <a:pt x="8036853" y="5754798"/>
                </a:cubicBezTo>
                <a:cubicBezTo>
                  <a:pt x="8044592" y="5754327"/>
                  <a:pt x="8050973" y="5754091"/>
                  <a:pt x="8055998" y="5754091"/>
                </a:cubicBezTo>
                <a:cubicBezTo>
                  <a:pt x="8061232" y="5754091"/>
                  <a:pt x="8067953" y="5754327"/>
                  <a:pt x="8076161" y="5754798"/>
                </a:cubicBezTo>
                <a:cubicBezTo>
                  <a:pt x="8078627" y="5754798"/>
                  <a:pt x="8079860" y="5753633"/>
                  <a:pt x="8079860" y="5751304"/>
                </a:cubicBezTo>
                <a:cubicBezTo>
                  <a:pt x="8079860" y="5749146"/>
                  <a:pt x="8078783" y="5747913"/>
                  <a:pt x="8076629" y="5747606"/>
                </a:cubicBezTo>
                <a:cubicBezTo>
                  <a:pt x="8073030" y="5747257"/>
                  <a:pt x="8070543" y="5746910"/>
                  <a:pt x="8069169" y="5746566"/>
                </a:cubicBezTo>
                <a:cubicBezTo>
                  <a:pt x="8066986" y="5746008"/>
                  <a:pt x="8065496" y="5745041"/>
                  <a:pt x="8064697" y="5743666"/>
                </a:cubicBezTo>
                <a:cubicBezTo>
                  <a:pt x="8063901" y="5742322"/>
                  <a:pt x="8063396" y="5740612"/>
                  <a:pt x="8063183" y="5738535"/>
                </a:cubicBezTo>
                <a:cubicBezTo>
                  <a:pt x="8063038" y="5736739"/>
                  <a:pt x="8062965" y="5730680"/>
                  <a:pt x="8062965" y="5720361"/>
                </a:cubicBezTo>
                <a:lnTo>
                  <a:pt x="8062965" y="5657503"/>
                </a:lnTo>
                <a:cubicBezTo>
                  <a:pt x="8062965" y="5650144"/>
                  <a:pt x="8063014" y="5645643"/>
                  <a:pt x="8063110" y="5644001"/>
                </a:cubicBezTo>
                <a:cubicBezTo>
                  <a:pt x="8063326" y="5639792"/>
                  <a:pt x="8063935" y="5636843"/>
                  <a:pt x="8064937" y="5635153"/>
                </a:cubicBezTo>
                <a:cubicBezTo>
                  <a:pt x="8065697" y="5634112"/>
                  <a:pt x="8066925" y="5633309"/>
                  <a:pt x="8068621" y="5632744"/>
                </a:cubicBezTo>
                <a:cubicBezTo>
                  <a:pt x="8069536" y="5632439"/>
                  <a:pt x="8072027" y="5632025"/>
                  <a:pt x="8076093" y="5631501"/>
                </a:cubicBezTo>
                <a:cubicBezTo>
                  <a:pt x="8078200" y="5631185"/>
                  <a:pt x="8079254" y="5629942"/>
                  <a:pt x="8079254" y="5627772"/>
                </a:cubicBezTo>
                <a:cubicBezTo>
                  <a:pt x="8079254" y="5625326"/>
                  <a:pt x="8078119" y="5624103"/>
                  <a:pt x="8075850" y="5624103"/>
                </a:cubicBezTo>
                <a:cubicBezTo>
                  <a:pt x="8066960" y="5624693"/>
                  <a:pt x="8060314" y="5624987"/>
                  <a:pt x="8055911" y="5624987"/>
                </a:cubicBezTo>
                <a:cubicBezTo>
                  <a:pt x="8051969" y="5624987"/>
                  <a:pt x="8045087" y="5624693"/>
                  <a:pt x="8035265" y="5624103"/>
                </a:cubicBezTo>
                <a:close/>
                <a:moveTo>
                  <a:pt x="4760118" y="5624103"/>
                </a:moveTo>
                <a:cubicBezTo>
                  <a:pt x="4758264" y="5624103"/>
                  <a:pt x="4757337" y="5625326"/>
                  <a:pt x="4757337" y="5627772"/>
                </a:cubicBezTo>
                <a:cubicBezTo>
                  <a:pt x="4757337" y="5629904"/>
                  <a:pt x="4758350" y="5631155"/>
                  <a:pt x="4760376" y="5631526"/>
                </a:cubicBezTo>
                <a:cubicBezTo>
                  <a:pt x="4764592" y="5632046"/>
                  <a:pt x="4766928" y="5632354"/>
                  <a:pt x="4767383" y="5632449"/>
                </a:cubicBezTo>
                <a:cubicBezTo>
                  <a:pt x="4770009" y="5633091"/>
                  <a:pt x="4771725" y="5634064"/>
                  <a:pt x="4772535" y="5635369"/>
                </a:cubicBezTo>
                <a:cubicBezTo>
                  <a:pt x="4773346" y="5636802"/>
                  <a:pt x="4773854" y="5638469"/>
                  <a:pt x="4774058" y="5640370"/>
                </a:cubicBezTo>
                <a:cubicBezTo>
                  <a:pt x="4774289" y="5642460"/>
                  <a:pt x="4774405" y="5648172"/>
                  <a:pt x="4774405" y="5657503"/>
                </a:cubicBezTo>
                <a:lnTo>
                  <a:pt x="4774405" y="5720361"/>
                </a:lnTo>
                <a:cubicBezTo>
                  <a:pt x="4774405" y="5727518"/>
                  <a:pt x="4774318" y="5732366"/>
                  <a:pt x="4774144" y="5734903"/>
                </a:cubicBezTo>
                <a:cubicBezTo>
                  <a:pt x="4773878" y="5739029"/>
                  <a:pt x="4773273" y="5741833"/>
                  <a:pt x="4772332" y="5743313"/>
                </a:cubicBezTo>
                <a:cubicBezTo>
                  <a:pt x="4771488" y="5744791"/>
                  <a:pt x="4770212" y="5745815"/>
                  <a:pt x="4768503" y="5746385"/>
                </a:cubicBezTo>
                <a:cubicBezTo>
                  <a:pt x="4767309" y="5746852"/>
                  <a:pt x="4764850" y="5747260"/>
                  <a:pt x="4761126" y="5747610"/>
                </a:cubicBezTo>
                <a:cubicBezTo>
                  <a:pt x="4759236" y="5747925"/>
                  <a:pt x="4758290" y="5749157"/>
                  <a:pt x="4758290" y="5751304"/>
                </a:cubicBezTo>
                <a:cubicBezTo>
                  <a:pt x="4758290" y="5753633"/>
                  <a:pt x="4759428" y="5754798"/>
                  <a:pt x="4761705" y="5754798"/>
                </a:cubicBezTo>
                <a:cubicBezTo>
                  <a:pt x="4769445" y="5754327"/>
                  <a:pt x="4775826" y="5754091"/>
                  <a:pt x="4780851" y="5754091"/>
                </a:cubicBezTo>
                <a:cubicBezTo>
                  <a:pt x="4786085" y="5754091"/>
                  <a:pt x="4792806" y="5754327"/>
                  <a:pt x="4801014" y="5754798"/>
                </a:cubicBezTo>
                <a:cubicBezTo>
                  <a:pt x="4803479" y="5754798"/>
                  <a:pt x="4804712" y="5753633"/>
                  <a:pt x="4804712" y="5751304"/>
                </a:cubicBezTo>
                <a:cubicBezTo>
                  <a:pt x="4804712" y="5749146"/>
                  <a:pt x="4803635" y="5747913"/>
                  <a:pt x="4801482" y="5747606"/>
                </a:cubicBezTo>
                <a:cubicBezTo>
                  <a:pt x="4797883" y="5747257"/>
                  <a:pt x="4795396" y="5746910"/>
                  <a:pt x="4794021" y="5746566"/>
                </a:cubicBezTo>
                <a:cubicBezTo>
                  <a:pt x="4791839" y="5746008"/>
                  <a:pt x="4790349" y="5745041"/>
                  <a:pt x="4789549" y="5743666"/>
                </a:cubicBezTo>
                <a:cubicBezTo>
                  <a:pt x="4788754" y="5742322"/>
                  <a:pt x="4788248" y="5740612"/>
                  <a:pt x="4788036" y="5738535"/>
                </a:cubicBezTo>
                <a:cubicBezTo>
                  <a:pt x="4787891" y="5736739"/>
                  <a:pt x="4787818" y="5730680"/>
                  <a:pt x="4787818" y="5720361"/>
                </a:cubicBezTo>
                <a:lnTo>
                  <a:pt x="4787818" y="5657503"/>
                </a:lnTo>
                <a:cubicBezTo>
                  <a:pt x="4787818" y="5650144"/>
                  <a:pt x="4787866" y="5645643"/>
                  <a:pt x="4787963" y="5644001"/>
                </a:cubicBezTo>
                <a:cubicBezTo>
                  <a:pt x="4788179" y="5639792"/>
                  <a:pt x="4788787" y="5636843"/>
                  <a:pt x="4789790" y="5635153"/>
                </a:cubicBezTo>
                <a:cubicBezTo>
                  <a:pt x="4790550" y="5634112"/>
                  <a:pt x="4791777" y="5633309"/>
                  <a:pt x="4793473" y="5632744"/>
                </a:cubicBezTo>
                <a:cubicBezTo>
                  <a:pt x="4794388" y="5632439"/>
                  <a:pt x="4796879" y="5632025"/>
                  <a:pt x="4800946" y="5631501"/>
                </a:cubicBezTo>
                <a:cubicBezTo>
                  <a:pt x="4803052" y="5631185"/>
                  <a:pt x="4804106" y="5629942"/>
                  <a:pt x="4804106" y="5627772"/>
                </a:cubicBezTo>
                <a:cubicBezTo>
                  <a:pt x="4804106" y="5625326"/>
                  <a:pt x="4802972" y="5624103"/>
                  <a:pt x="4800702" y="5624103"/>
                </a:cubicBezTo>
                <a:cubicBezTo>
                  <a:pt x="4791813" y="5624693"/>
                  <a:pt x="4785167" y="5624987"/>
                  <a:pt x="4780764" y="5624987"/>
                </a:cubicBezTo>
                <a:cubicBezTo>
                  <a:pt x="4776821" y="5624987"/>
                  <a:pt x="4769940" y="5624693"/>
                  <a:pt x="4760118" y="5624103"/>
                </a:cubicBezTo>
                <a:close/>
                <a:moveTo>
                  <a:pt x="3637027" y="5624103"/>
                </a:moveTo>
                <a:cubicBezTo>
                  <a:pt x="3635173" y="5624103"/>
                  <a:pt x="3634245" y="5625326"/>
                  <a:pt x="3634245" y="5627772"/>
                </a:cubicBezTo>
                <a:cubicBezTo>
                  <a:pt x="3634245" y="5629904"/>
                  <a:pt x="3635259" y="5631155"/>
                  <a:pt x="3637284" y="5631526"/>
                </a:cubicBezTo>
                <a:cubicBezTo>
                  <a:pt x="3641500" y="5632046"/>
                  <a:pt x="3643836" y="5632354"/>
                  <a:pt x="3644292" y="5632449"/>
                </a:cubicBezTo>
                <a:cubicBezTo>
                  <a:pt x="3646917" y="5633091"/>
                  <a:pt x="3648635" y="5634064"/>
                  <a:pt x="3649444" y="5635369"/>
                </a:cubicBezTo>
                <a:cubicBezTo>
                  <a:pt x="3650254" y="5636802"/>
                  <a:pt x="3650761" y="5638469"/>
                  <a:pt x="3650966" y="5640370"/>
                </a:cubicBezTo>
                <a:cubicBezTo>
                  <a:pt x="3651198" y="5642460"/>
                  <a:pt x="3651313" y="5648172"/>
                  <a:pt x="3651313" y="5657503"/>
                </a:cubicBezTo>
                <a:lnTo>
                  <a:pt x="3651313" y="5720361"/>
                </a:lnTo>
                <a:cubicBezTo>
                  <a:pt x="3651313" y="5727518"/>
                  <a:pt x="3651227" y="5732366"/>
                  <a:pt x="3651054" y="5734903"/>
                </a:cubicBezTo>
                <a:cubicBezTo>
                  <a:pt x="3650785" y="5739029"/>
                  <a:pt x="3650180" y="5741833"/>
                  <a:pt x="3649241" y="5743313"/>
                </a:cubicBezTo>
                <a:cubicBezTo>
                  <a:pt x="3648397" y="5744791"/>
                  <a:pt x="3647120" y="5745815"/>
                  <a:pt x="3645412" y="5746385"/>
                </a:cubicBezTo>
                <a:cubicBezTo>
                  <a:pt x="3644218" y="5746852"/>
                  <a:pt x="3641760" y="5747260"/>
                  <a:pt x="3638036" y="5747610"/>
                </a:cubicBezTo>
                <a:cubicBezTo>
                  <a:pt x="3636144" y="5747925"/>
                  <a:pt x="3635198" y="5749157"/>
                  <a:pt x="3635198" y="5751304"/>
                </a:cubicBezTo>
                <a:cubicBezTo>
                  <a:pt x="3635198" y="5753633"/>
                  <a:pt x="3636337" y="5754798"/>
                  <a:pt x="3638613" y="5754798"/>
                </a:cubicBezTo>
                <a:cubicBezTo>
                  <a:pt x="3646352" y="5754327"/>
                  <a:pt x="3652734" y="5754091"/>
                  <a:pt x="3657759" y="5754091"/>
                </a:cubicBezTo>
                <a:cubicBezTo>
                  <a:pt x="3662993" y="5754091"/>
                  <a:pt x="3669714" y="5754327"/>
                  <a:pt x="3677922" y="5754798"/>
                </a:cubicBezTo>
                <a:cubicBezTo>
                  <a:pt x="3680388" y="5754798"/>
                  <a:pt x="3681620" y="5753633"/>
                  <a:pt x="3681620" y="5751304"/>
                </a:cubicBezTo>
                <a:cubicBezTo>
                  <a:pt x="3681620" y="5749146"/>
                  <a:pt x="3680544" y="5747913"/>
                  <a:pt x="3678390" y="5747606"/>
                </a:cubicBezTo>
                <a:cubicBezTo>
                  <a:pt x="3674792" y="5747257"/>
                  <a:pt x="3672305" y="5746910"/>
                  <a:pt x="3670930" y="5746566"/>
                </a:cubicBezTo>
                <a:cubicBezTo>
                  <a:pt x="3668747" y="5746008"/>
                  <a:pt x="3667258" y="5745041"/>
                  <a:pt x="3666459" y="5743666"/>
                </a:cubicBezTo>
                <a:cubicBezTo>
                  <a:pt x="3665662" y="5742322"/>
                  <a:pt x="3665157" y="5740612"/>
                  <a:pt x="3664944" y="5738535"/>
                </a:cubicBezTo>
                <a:cubicBezTo>
                  <a:pt x="3664800" y="5736739"/>
                  <a:pt x="3664726" y="5730680"/>
                  <a:pt x="3664726" y="5720361"/>
                </a:cubicBezTo>
                <a:lnTo>
                  <a:pt x="3664726" y="5657503"/>
                </a:lnTo>
                <a:cubicBezTo>
                  <a:pt x="3664726" y="5650144"/>
                  <a:pt x="3664775" y="5645643"/>
                  <a:pt x="3664872" y="5644001"/>
                </a:cubicBezTo>
                <a:cubicBezTo>
                  <a:pt x="3665087" y="5639792"/>
                  <a:pt x="3665697" y="5636843"/>
                  <a:pt x="3666699" y="5635153"/>
                </a:cubicBezTo>
                <a:cubicBezTo>
                  <a:pt x="3667459" y="5634112"/>
                  <a:pt x="3668687" y="5633309"/>
                  <a:pt x="3670383" y="5632744"/>
                </a:cubicBezTo>
                <a:cubicBezTo>
                  <a:pt x="3671297" y="5632439"/>
                  <a:pt x="3673788" y="5632025"/>
                  <a:pt x="3677854" y="5631501"/>
                </a:cubicBezTo>
                <a:cubicBezTo>
                  <a:pt x="3679961" y="5631185"/>
                  <a:pt x="3681014" y="5629942"/>
                  <a:pt x="3681014" y="5627772"/>
                </a:cubicBezTo>
                <a:cubicBezTo>
                  <a:pt x="3681014" y="5625326"/>
                  <a:pt x="3679880" y="5624103"/>
                  <a:pt x="3677611" y="5624103"/>
                </a:cubicBezTo>
                <a:cubicBezTo>
                  <a:pt x="3668722" y="5624693"/>
                  <a:pt x="3662075" y="5624987"/>
                  <a:pt x="3657673" y="5624987"/>
                </a:cubicBezTo>
                <a:cubicBezTo>
                  <a:pt x="3653730" y="5624987"/>
                  <a:pt x="3646849" y="5624693"/>
                  <a:pt x="3637027" y="5624103"/>
                </a:cubicBezTo>
                <a:close/>
                <a:moveTo>
                  <a:pt x="2016408" y="5624103"/>
                </a:moveTo>
                <a:cubicBezTo>
                  <a:pt x="2014555" y="5624103"/>
                  <a:pt x="2013628" y="5625326"/>
                  <a:pt x="2013628" y="5627772"/>
                </a:cubicBezTo>
                <a:cubicBezTo>
                  <a:pt x="2013628" y="5629904"/>
                  <a:pt x="2014641" y="5631155"/>
                  <a:pt x="2016667" y="5631526"/>
                </a:cubicBezTo>
                <a:cubicBezTo>
                  <a:pt x="2020883" y="5632046"/>
                  <a:pt x="2023218" y="5632354"/>
                  <a:pt x="2023674" y="5632449"/>
                </a:cubicBezTo>
                <a:cubicBezTo>
                  <a:pt x="2026299" y="5633091"/>
                  <a:pt x="2028016" y="5634064"/>
                  <a:pt x="2028825" y="5635369"/>
                </a:cubicBezTo>
                <a:cubicBezTo>
                  <a:pt x="2029636" y="5636802"/>
                  <a:pt x="2030144" y="5638469"/>
                  <a:pt x="2030348" y="5640370"/>
                </a:cubicBezTo>
                <a:cubicBezTo>
                  <a:pt x="2030579" y="5642460"/>
                  <a:pt x="2030695" y="5648172"/>
                  <a:pt x="2030695" y="5657503"/>
                </a:cubicBezTo>
                <a:lnTo>
                  <a:pt x="2030695" y="5720361"/>
                </a:lnTo>
                <a:cubicBezTo>
                  <a:pt x="2030695" y="5727518"/>
                  <a:pt x="2030608" y="5732366"/>
                  <a:pt x="2030435" y="5734903"/>
                </a:cubicBezTo>
                <a:cubicBezTo>
                  <a:pt x="2030167" y="5739029"/>
                  <a:pt x="2029563" y="5741833"/>
                  <a:pt x="2028622" y="5743313"/>
                </a:cubicBezTo>
                <a:cubicBezTo>
                  <a:pt x="2027778" y="5744791"/>
                  <a:pt x="2026502" y="5745815"/>
                  <a:pt x="2024794" y="5746385"/>
                </a:cubicBezTo>
                <a:cubicBezTo>
                  <a:pt x="2023600" y="5746852"/>
                  <a:pt x="2021141" y="5747260"/>
                  <a:pt x="2017418" y="5747610"/>
                </a:cubicBezTo>
                <a:cubicBezTo>
                  <a:pt x="2015526" y="5747925"/>
                  <a:pt x="2014580" y="5749157"/>
                  <a:pt x="2014580" y="5751304"/>
                </a:cubicBezTo>
                <a:cubicBezTo>
                  <a:pt x="2014580" y="5753633"/>
                  <a:pt x="2015719" y="5754798"/>
                  <a:pt x="2017996" y="5754798"/>
                </a:cubicBezTo>
                <a:cubicBezTo>
                  <a:pt x="2025735" y="5754327"/>
                  <a:pt x="2032117" y="5754091"/>
                  <a:pt x="2037141" y="5754091"/>
                </a:cubicBezTo>
                <a:cubicBezTo>
                  <a:pt x="2042375" y="5754091"/>
                  <a:pt x="2049096" y="5754327"/>
                  <a:pt x="2057304" y="5754798"/>
                </a:cubicBezTo>
                <a:cubicBezTo>
                  <a:pt x="2059770" y="5754798"/>
                  <a:pt x="2061003" y="5753633"/>
                  <a:pt x="2061003" y="5751304"/>
                </a:cubicBezTo>
                <a:cubicBezTo>
                  <a:pt x="2061003" y="5749146"/>
                  <a:pt x="2059926" y="5747913"/>
                  <a:pt x="2057772" y="5747606"/>
                </a:cubicBezTo>
                <a:cubicBezTo>
                  <a:pt x="2054173" y="5747257"/>
                  <a:pt x="2051687" y="5746910"/>
                  <a:pt x="2050312" y="5746566"/>
                </a:cubicBezTo>
                <a:cubicBezTo>
                  <a:pt x="2048130" y="5746008"/>
                  <a:pt x="2046639" y="5745041"/>
                  <a:pt x="2045840" y="5743666"/>
                </a:cubicBezTo>
                <a:cubicBezTo>
                  <a:pt x="2045044" y="5742322"/>
                  <a:pt x="2044539" y="5740612"/>
                  <a:pt x="2044327" y="5738535"/>
                </a:cubicBezTo>
                <a:cubicBezTo>
                  <a:pt x="2044181" y="5736739"/>
                  <a:pt x="2044109" y="5730680"/>
                  <a:pt x="2044109" y="5720361"/>
                </a:cubicBezTo>
                <a:lnTo>
                  <a:pt x="2044109" y="5657503"/>
                </a:lnTo>
                <a:cubicBezTo>
                  <a:pt x="2044109" y="5650144"/>
                  <a:pt x="2044157" y="5645643"/>
                  <a:pt x="2044254" y="5644001"/>
                </a:cubicBezTo>
                <a:cubicBezTo>
                  <a:pt x="2044469" y="5639792"/>
                  <a:pt x="2045078" y="5636843"/>
                  <a:pt x="2046080" y="5635153"/>
                </a:cubicBezTo>
                <a:cubicBezTo>
                  <a:pt x="2046841" y="5634112"/>
                  <a:pt x="2048068" y="5633309"/>
                  <a:pt x="2049764" y="5632744"/>
                </a:cubicBezTo>
                <a:cubicBezTo>
                  <a:pt x="2050679" y="5632439"/>
                  <a:pt x="2053170" y="5632025"/>
                  <a:pt x="2057237" y="5631501"/>
                </a:cubicBezTo>
                <a:cubicBezTo>
                  <a:pt x="2059344" y="5631185"/>
                  <a:pt x="2060397" y="5629942"/>
                  <a:pt x="2060397" y="5627772"/>
                </a:cubicBezTo>
                <a:cubicBezTo>
                  <a:pt x="2060397" y="5625326"/>
                  <a:pt x="2059263" y="5624103"/>
                  <a:pt x="2056993" y="5624103"/>
                </a:cubicBezTo>
                <a:cubicBezTo>
                  <a:pt x="2048104" y="5624693"/>
                  <a:pt x="2041457" y="5624987"/>
                  <a:pt x="2037054" y="5624987"/>
                </a:cubicBezTo>
                <a:cubicBezTo>
                  <a:pt x="2033112" y="5624987"/>
                  <a:pt x="2026230" y="5624693"/>
                  <a:pt x="2016408" y="5624103"/>
                </a:cubicBezTo>
                <a:close/>
                <a:moveTo>
                  <a:pt x="6062550" y="5616327"/>
                </a:moveTo>
                <a:cubicBezTo>
                  <a:pt x="6061327" y="5616327"/>
                  <a:pt x="6060034" y="5616614"/>
                  <a:pt x="6058665" y="5617186"/>
                </a:cubicBezTo>
                <a:cubicBezTo>
                  <a:pt x="6056742" y="5618006"/>
                  <a:pt x="6055782" y="5619031"/>
                  <a:pt x="6055782" y="5620261"/>
                </a:cubicBezTo>
                <a:cubicBezTo>
                  <a:pt x="6055782" y="5621901"/>
                  <a:pt x="6056671" y="5622721"/>
                  <a:pt x="6058449" y="5622721"/>
                </a:cubicBezTo>
                <a:cubicBezTo>
                  <a:pt x="6060664" y="5622876"/>
                  <a:pt x="6062479" y="5623378"/>
                  <a:pt x="6063893" y="5624226"/>
                </a:cubicBezTo>
                <a:cubicBezTo>
                  <a:pt x="6064095" y="5624339"/>
                  <a:pt x="6064254" y="5624936"/>
                  <a:pt x="6064371" y="5626016"/>
                </a:cubicBezTo>
                <a:cubicBezTo>
                  <a:pt x="6064479" y="5627581"/>
                  <a:pt x="6064534" y="5631493"/>
                  <a:pt x="6064534" y="5637751"/>
                </a:cubicBezTo>
                <a:lnTo>
                  <a:pt x="6064534" y="5645772"/>
                </a:lnTo>
                <a:cubicBezTo>
                  <a:pt x="6062539" y="5645960"/>
                  <a:pt x="6058856" y="5646285"/>
                  <a:pt x="6053486" y="5646747"/>
                </a:cubicBezTo>
                <a:cubicBezTo>
                  <a:pt x="6046551" y="5647334"/>
                  <a:pt x="6041651" y="5647772"/>
                  <a:pt x="6038790" y="5648058"/>
                </a:cubicBezTo>
                <a:cubicBezTo>
                  <a:pt x="6038070" y="5648147"/>
                  <a:pt x="6035949" y="5648191"/>
                  <a:pt x="6032424" y="5648191"/>
                </a:cubicBezTo>
                <a:cubicBezTo>
                  <a:pt x="6030337" y="5648191"/>
                  <a:pt x="6029075" y="5648119"/>
                  <a:pt x="6028639" y="5647975"/>
                </a:cubicBezTo>
                <a:cubicBezTo>
                  <a:pt x="6027359" y="5647526"/>
                  <a:pt x="6026098" y="5646722"/>
                  <a:pt x="6024859" y="5645564"/>
                </a:cubicBezTo>
                <a:cubicBezTo>
                  <a:pt x="6023894" y="5644601"/>
                  <a:pt x="6023038" y="5644120"/>
                  <a:pt x="6022286" y="5644120"/>
                </a:cubicBezTo>
                <a:cubicBezTo>
                  <a:pt x="6020820" y="5644120"/>
                  <a:pt x="6020085" y="5645114"/>
                  <a:pt x="6020085" y="5647101"/>
                </a:cubicBezTo>
                <a:cubicBezTo>
                  <a:pt x="6020085" y="5647594"/>
                  <a:pt x="6020126" y="5648071"/>
                  <a:pt x="6020201" y="5648531"/>
                </a:cubicBezTo>
                <a:cubicBezTo>
                  <a:pt x="6020404" y="5650484"/>
                  <a:pt x="6021915" y="5652669"/>
                  <a:pt x="6024738" y="5655089"/>
                </a:cubicBezTo>
                <a:cubicBezTo>
                  <a:pt x="6027425" y="5657584"/>
                  <a:pt x="6030161" y="5658831"/>
                  <a:pt x="6032944" y="5658831"/>
                </a:cubicBezTo>
                <a:cubicBezTo>
                  <a:pt x="6034625" y="5658831"/>
                  <a:pt x="6035847" y="5658556"/>
                  <a:pt x="6036603" y="5658005"/>
                </a:cubicBezTo>
                <a:cubicBezTo>
                  <a:pt x="6037922" y="5657126"/>
                  <a:pt x="6041082" y="5656334"/>
                  <a:pt x="6046086" y="5655627"/>
                </a:cubicBezTo>
                <a:cubicBezTo>
                  <a:pt x="6048868" y="5655257"/>
                  <a:pt x="6053413" y="5654731"/>
                  <a:pt x="6059722" y="5654050"/>
                </a:cubicBezTo>
                <a:cubicBezTo>
                  <a:pt x="6062845" y="5653761"/>
                  <a:pt x="6064391" y="5653536"/>
                  <a:pt x="6064360" y="5653376"/>
                </a:cubicBezTo>
                <a:cubicBezTo>
                  <a:pt x="6063453" y="5663960"/>
                  <a:pt x="6061646" y="5672038"/>
                  <a:pt x="6058936" y="5677611"/>
                </a:cubicBezTo>
                <a:cubicBezTo>
                  <a:pt x="6054665" y="5686094"/>
                  <a:pt x="6046475" y="5693945"/>
                  <a:pt x="6034366" y="5701163"/>
                </a:cubicBezTo>
                <a:cubicBezTo>
                  <a:pt x="6033280" y="5701843"/>
                  <a:pt x="6032737" y="5702768"/>
                  <a:pt x="6032737" y="5703937"/>
                </a:cubicBezTo>
                <a:cubicBezTo>
                  <a:pt x="6032737" y="5705692"/>
                  <a:pt x="6033615" y="5706570"/>
                  <a:pt x="6035370" y="5706570"/>
                </a:cubicBezTo>
                <a:cubicBezTo>
                  <a:pt x="6036527" y="5706570"/>
                  <a:pt x="6039213" y="5705562"/>
                  <a:pt x="6043430" y="5703545"/>
                </a:cubicBezTo>
                <a:cubicBezTo>
                  <a:pt x="6053015" y="5698992"/>
                  <a:pt x="6059980" y="5693358"/>
                  <a:pt x="6064330" y="5686644"/>
                </a:cubicBezTo>
                <a:cubicBezTo>
                  <a:pt x="6070134" y="5677752"/>
                  <a:pt x="6073502" y="5666459"/>
                  <a:pt x="6074435" y="5652764"/>
                </a:cubicBezTo>
                <a:cubicBezTo>
                  <a:pt x="6077446" y="5652595"/>
                  <a:pt x="6082242" y="5652510"/>
                  <a:pt x="6088826" y="5652510"/>
                </a:cubicBezTo>
                <a:cubicBezTo>
                  <a:pt x="6092854" y="5652510"/>
                  <a:pt x="6096654" y="5652622"/>
                  <a:pt x="6100229" y="5652846"/>
                </a:cubicBezTo>
                <a:cubicBezTo>
                  <a:pt x="6102433" y="5653083"/>
                  <a:pt x="6104524" y="5653202"/>
                  <a:pt x="6106501" y="5653202"/>
                </a:cubicBezTo>
                <a:cubicBezTo>
                  <a:pt x="6109529" y="5653202"/>
                  <a:pt x="6111042" y="5651978"/>
                  <a:pt x="6111042" y="5649531"/>
                </a:cubicBezTo>
                <a:cubicBezTo>
                  <a:pt x="6111042" y="5647326"/>
                  <a:pt x="6110147" y="5645793"/>
                  <a:pt x="6108357" y="5644930"/>
                </a:cubicBezTo>
                <a:cubicBezTo>
                  <a:pt x="6104829" y="5643124"/>
                  <a:pt x="6101784" y="5642221"/>
                  <a:pt x="6099223" y="5642221"/>
                </a:cubicBezTo>
                <a:cubicBezTo>
                  <a:pt x="6097908" y="5642221"/>
                  <a:pt x="6096779" y="5642458"/>
                  <a:pt x="6095838" y="5642933"/>
                </a:cubicBezTo>
                <a:cubicBezTo>
                  <a:pt x="6094672" y="5643498"/>
                  <a:pt x="6093637" y="5643780"/>
                  <a:pt x="6092734" y="5643780"/>
                </a:cubicBezTo>
                <a:cubicBezTo>
                  <a:pt x="6083433" y="5644323"/>
                  <a:pt x="6077492" y="5644756"/>
                  <a:pt x="6074915" y="5645078"/>
                </a:cubicBezTo>
                <a:cubicBezTo>
                  <a:pt x="6075068" y="5640346"/>
                  <a:pt x="6075242" y="5634901"/>
                  <a:pt x="6075433" y="5628741"/>
                </a:cubicBezTo>
                <a:cubicBezTo>
                  <a:pt x="6075433" y="5629042"/>
                  <a:pt x="6075539" y="5629052"/>
                  <a:pt x="6075750" y="5628772"/>
                </a:cubicBezTo>
                <a:cubicBezTo>
                  <a:pt x="6076694" y="5627522"/>
                  <a:pt x="6077166" y="5626215"/>
                  <a:pt x="6077166" y="5624850"/>
                </a:cubicBezTo>
                <a:cubicBezTo>
                  <a:pt x="6077166" y="5622392"/>
                  <a:pt x="6075606" y="5620439"/>
                  <a:pt x="6072482" y="5618992"/>
                </a:cubicBezTo>
                <a:cubicBezTo>
                  <a:pt x="6069771" y="5617485"/>
                  <a:pt x="6066460" y="5616597"/>
                  <a:pt x="6062550" y="5616327"/>
                </a:cubicBezTo>
                <a:close/>
                <a:moveTo>
                  <a:pt x="6943698" y="5613404"/>
                </a:moveTo>
                <a:cubicBezTo>
                  <a:pt x="6941219" y="5613404"/>
                  <a:pt x="6939169" y="5614254"/>
                  <a:pt x="6937548" y="5615955"/>
                </a:cubicBezTo>
                <a:cubicBezTo>
                  <a:pt x="6935733" y="5617844"/>
                  <a:pt x="6934825" y="5620362"/>
                  <a:pt x="6934825" y="5623510"/>
                </a:cubicBezTo>
                <a:cubicBezTo>
                  <a:pt x="6934825" y="5628883"/>
                  <a:pt x="6937509" y="5633394"/>
                  <a:pt x="6942876" y="5637045"/>
                </a:cubicBezTo>
                <a:cubicBezTo>
                  <a:pt x="6948026" y="5640549"/>
                  <a:pt x="6954451" y="5642300"/>
                  <a:pt x="6962151" y="5642300"/>
                </a:cubicBezTo>
                <a:cubicBezTo>
                  <a:pt x="6969890" y="5642300"/>
                  <a:pt x="6976105" y="5640683"/>
                  <a:pt x="6980798" y="5637448"/>
                </a:cubicBezTo>
                <a:cubicBezTo>
                  <a:pt x="6986528" y="5633642"/>
                  <a:pt x="6989393" y="5628995"/>
                  <a:pt x="6989393" y="5623510"/>
                </a:cubicBezTo>
                <a:cubicBezTo>
                  <a:pt x="6989393" y="5620847"/>
                  <a:pt x="6988680" y="5618587"/>
                  <a:pt x="6987254" y="5616728"/>
                </a:cubicBezTo>
                <a:cubicBezTo>
                  <a:pt x="6985560" y="5614513"/>
                  <a:pt x="6983228" y="5613404"/>
                  <a:pt x="6980260" y="5613404"/>
                </a:cubicBezTo>
                <a:cubicBezTo>
                  <a:pt x="6977965" y="5613404"/>
                  <a:pt x="6975839" y="5614292"/>
                  <a:pt x="6973882" y="5616065"/>
                </a:cubicBezTo>
                <a:cubicBezTo>
                  <a:pt x="6972451" y="5617432"/>
                  <a:pt x="6971735" y="5619437"/>
                  <a:pt x="6971735" y="5622079"/>
                </a:cubicBezTo>
                <a:cubicBezTo>
                  <a:pt x="6971735" y="5623911"/>
                  <a:pt x="6972593" y="5625830"/>
                  <a:pt x="6974309" y="5627837"/>
                </a:cubicBezTo>
                <a:cubicBezTo>
                  <a:pt x="6974960" y="5628497"/>
                  <a:pt x="6975286" y="5628920"/>
                  <a:pt x="6975286" y="5629109"/>
                </a:cubicBezTo>
                <a:cubicBezTo>
                  <a:pt x="6975286" y="5630294"/>
                  <a:pt x="6974009" y="5631384"/>
                  <a:pt x="6971453" y="5632381"/>
                </a:cubicBezTo>
                <a:cubicBezTo>
                  <a:pt x="6968792" y="5633457"/>
                  <a:pt x="6965692" y="5633994"/>
                  <a:pt x="6962151" y="5633994"/>
                </a:cubicBezTo>
                <a:cubicBezTo>
                  <a:pt x="6958613" y="5633994"/>
                  <a:pt x="6955910" y="5633698"/>
                  <a:pt x="6954044" y="5633106"/>
                </a:cubicBezTo>
                <a:cubicBezTo>
                  <a:pt x="6950636" y="5631558"/>
                  <a:pt x="6948932" y="5630242"/>
                  <a:pt x="6948932" y="5629159"/>
                </a:cubicBezTo>
                <a:cubicBezTo>
                  <a:pt x="6948932" y="5628942"/>
                  <a:pt x="6949268" y="5628497"/>
                  <a:pt x="6949940" y="5627822"/>
                </a:cubicBezTo>
                <a:cubicBezTo>
                  <a:pt x="6951637" y="5626122"/>
                  <a:pt x="6952485" y="5624222"/>
                  <a:pt x="6952485" y="5622123"/>
                </a:cubicBezTo>
                <a:cubicBezTo>
                  <a:pt x="6952485" y="5616311"/>
                  <a:pt x="6949556" y="5613404"/>
                  <a:pt x="6943698" y="5613404"/>
                </a:cubicBezTo>
                <a:close/>
                <a:moveTo>
                  <a:pt x="924842" y="5613404"/>
                </a:moveTo>
                <a:cubicBezTo>
                  <a:pt x="922363" y="5613404"/>
                  <a:pt x="920313" y="5614254"/>
                  <a:pt x="918692" y="5615955"/>
                </a:cubicBezTo>
                <a:cubicBezTo>
                  <a:pt x="916877" y="5617844"/>
                  <a:pt x="915969" y="5620362"/>
                  <a:pt x="915969" y="5623510"/>
                </a:cubicBezTo>
                <a:cubicBezTo>
                  <a:pt x="915969" y="5628883"/>
                  <a:pt x="918653" y="5633394"/>
                  <a:pt x="924020" y="5637045"/>
                </a:cubicBezTo>
                <a:cubicBezTo>
                  <a:pt x="929169" y="5640549"/>
                  <a:pt x="935594" y="5642300"/>
                  <a:pt x="943295" y="5642300"/>
                </a:cubicBezTo>
                <a:cubicBezTo>
                  <a:pt x="951034" y="5642300"/>
                  <a:pt x="957249" y="5640683"/>
                  <a:pt x="961942" y="5637448"/>
                </a:cubicBezTo>
                <a:cubicBezTo>
                  <a:pt x="967672" y="5633642"/>
                  <a:pt x="970537" y="5628995"/>
                  <a:pt x="970537" y="5623510"/>
                </a:cubicBezTo>
                <a:cubicBezTo>
                  <a:pt x="970537" y="5620847"/>
                  <a:pt x="969824" y="5618587"/>
                  <a:pt x="968398" y="5616728"/>
                </a:cubicBezTo>
                <a:cubicBezTo>
                  <a:pt x="966704" y="5614513"/>
                  <a:pt x="964372" y="5613404"/>
                  <a:pt x="961404" y="5613404"/>
                </a:cubicBezTo>
                <a:cubicBezTo>
                  <a:pt x="959109" y="5613404"/>
                  <a:pt x="956983" y="5614292"/>
                  <a:pt x="955026" y="5616065"/>
                </a:cubicBezTo>
                <a:cubicBezTo>
                  <a:pt x="953594" y="5617432"/>
                  <a:pt x="952879" y="5619437"/>
                  <a:pt x="952879" y="5622079"/>
                </a:cubicBezTo>
                <a:cubicBezTo>
                  <a:pt x="952879" y="5623911"/>
                  <a:pt x="953737" y="5625830"/>
                  <a:pt x="955453" y="5627837"/>
                </a:cubicBezTo>
                <a:cubicBezTo>
                  <a:pt x="956104" y="5628497"/>
                  <a:pt x="956430" y="5628920"/>
                  <a:pt x="956430" y="5629109"/>
                </a:cubicBezTo>
                <a:cubicBezTo>
                  <a:pt x="956430" y="5630294"/>
                  <a:pt x="955153" y="5631384"/>
                  <a:pt x="952597" y="5632381"/>
                </a:cubicBezTo>
                <a:cubicBezTo>
                  <a:pt x="949936" y="5633457"/>
                  <a:pt x="946835" y="5633994"/>
                  <a:pt x="943295" y="5633994"/>
                </a:cubicBezTo>
                <a:cubicBezTo>
                  <a:pt x="939757" y="5633994"/>
                  <a:pt x="937054" y="5633698"/>
                  <a:pt x="935188" y="5633106"/>
                </a:cubicBezTo>
                <a:cubicBezTo>
                  <a:pt x="931780" y="5631558"/>
                  <a:pt x="930076" y="5630242"/>
                  <a:pt x="930076" y="5629159"/>
                </a:cubicBezTo>
                <a:cubicBezTo>
                  <a:pt x="930076" y="5628942"/>
                  <a:pt x="930412" y="5628497"/>
                  <a:pt x="931084" y="5627822"/>
                </a:cubicBezTo>
                <a:cubicBezTo>
                  <a:pt x="932781" y="5626122"/>
                  <a:pt x="933629" y="5624222"/>
                  <a:pt x="933629" y="5622123"/>
                </a:cubicBezTo>
                <a:cubicBezTo>
                  <a:pt x="933629" y="5616311"/>
                  <a:pt x="930700" y="5613404"/>
                  <a:pt x="924842" y="5613404"/>
                </a:cubicBezTo>
                <a:close/>
                <a:moveTo>
                  <a:pt x="9064411" y="5605693"/>
                </a:moveTo>
                <a:cubicBezTo>
                  <a:pt x="9062502" y="5605693"/>
                  <a:pt x="9061547" y="5606859"/>
                  <a:pt x="9061547" y="5609193"/>
                </a:cubicBezTo>
                <a:cubicBezTo>
                  <a:pt x="9061547" y="5611098"/>
                  <a:pt x="9062530" y="5612235"/>
                  <a:pt x="9064495" y="5612603"/>
                </a:cubicBezTo>
                <a:cubicBezTo>
                  <a:pt x="9068637" y="5612971"/>
                  <a:pt x="9071491" y="5613994"/>
                  <a:pt x="9073059" y="5615674"/>
                </a:cubicBezTo>
                <a:cubicBezTo>
                  <a:pt x="9074136" y="5616751"/>
                  <a:pt x="9076535" y="5622622"/>
                  <a:pt x="9080258" y="5633287"/>
                </a:cubicBezTo>
                <a:lnTo>
                  <a:pt x="9092683" y="5666946"/>
                </a:lnTo>
                <a:cubicBezTo>
                  <a:pt x="9093991" y="5671994"/>
                  <a:pt x="9095978" y="5678931"/>
                  <a:pt x="9098645" y="5687758"/>
                </a:cubicBezTo>
                <a:cubicBezTo>
                  <a:pt x="9099047" y="5689367"/>
                  <a:pt x="9100036" y="5690171"/>
                  <a:pt x="9101611" y="5690171"/>
                </a:cubicBezTo>
                <a:cubicBezTo>
                  <a:pt x="9102355" y="5690171"/>
                  <a:pt x="9104363" y="5689294"/>
                  <a:pt x="9107635" y="5687539"/>
                </a:cubicBezTo>
                <a:cubicBezTo>
                  <a:pt x="9109867" y="5680714"/>
                  <a:pt x="9112355" y="5673768"/>
                  <a:pt x="9115098" y="5666702"/>
                </a:cubicBezTo>
                <a:lnTo>
                  <a:pt x="9126784" y="5636549"/>
                </a:lnTo>
                <a:lnTo>
                  <a:pt x="9127305" y="5633831"/>
                </a:lnTo>
                <a:lnTo>
                  <a:pt x="9138114" y="5665756"/>
                </a:lnTo>
                <a:cubicBezTo>
                  <a:pt x="9140428" y="5672559"/>
                  <a:pt x="9142774" y="5679895"/>
                  <a:pt x="9145155" y="5687763"/>
                </a:cubicBezTo>
                <a:cubicBezTo>
                  <a:pt x="9145553" y="5689369"/>
                  <a:pt x="9146541" y="5690171"/>
                  <a:pt x="9148116" y="5690171"/>
                </a:cubicBezTo>
                <a:cubicBezTo>
                  <a:pt x="9148804" y="5690171"/>
                  <a:pt x="9150784" y="5689294"/>
                  <a:pt x="9154055" y="5687539"/>
                </a:cubicBezTo>
                <a:cubicBezTo>
                  <a:pt x="9154907" y="5685041"/>
                  <a:pt x="9157407" y="5678074"/>
                  <a:pt x="9161554" y="5666638"/>
                </a:cubicBezTo>
                <a:lnTo>
                  <a:pt x="9173885" y="5630894"/>
                </a:lnTo>
                <a:cubicBezTo>
                  <a:pt x="9177401" y="5622780"/>
                  <a:pt x="9180049" y="5617751"/>
                  <a:pt x="9181828" y="5615804"/>
                </a:cubicBezTo>
                <a:cubicBezTo>
                  <a:pt x="9183439" y="5613955"/>
                  <a:pt x="9185959" y="5612873"/>
                  <a:pt x="9189388" y="5612556"/>
                </a:cubicBezTo>
                <a:cubicBezTo>
                  <a:pt x="9191472" y="5612245"/>
                  <a:pt x="9192514" y="5611063"/>
                  <a:pt x="9192514" y="5609009"/>
                </a:cubicBezTo>
                <a:cubicBezTo>
                  <a:pt x="9192514" y="5606798"/>
                  <a:pt x="9191371" y="5605693"/>
                  <a:pt x="9189087" y="5605693"/>
                </a:cubicBezTo>
                <a:cubicBezTo>
                  <a:pt x="9184926" y="5606046"/>
                  <a:pt x="9180540" y="5606223"/>
                  <a:pt x="9175928" y="5606223"/>
                </a:cubicBezTo>
                <a:cubicBezTo>
                  <a:pt x="9171465" y="5606223"/>
                  <a:pt x="9166632" y="5606046"/>
                  <a:pt x="9161429" y="5605693"/>
                </a:cubicBezTo>
                <a:cubicBezTo>
                  <a:pt x="9159405" y="5605693"/>
                  <a:pt x="9158393" y="5606856"/>
                  <a:pt x="9158393" y="5609182"/>
                </a:cubicBezTo>
                <a:cubicBezTo>
                  <a:pt x="9158393" y="5611082"/>
                  <a:pt x="9159387" y="5612216"/>
                  <a:pt x="9161374" y="5612585"/>
                </a:cubicBezTo>
                <a:cubicBezTo>
                  <a:pt x="9164134" y="5612863"/>
                  <a:pt x="9165935" y="5613122"/>
                  <a:pt x="9166777" y="5613362"/>
                </a:cubicBezTo>
                <a:cubicBezTo>
                  <a:pt x="9167650" y="5613572"/>
                  <a:pt x="9168280" y="5614026"/>
                  <a:pt x="9168669" y="5614725"/>
                </a:cubicBezTo>
                <a:cubicBezTo>
                  <a:pt x="9168807" y="5614933"/>
                  <a:pt x="9168876" y="5615365"/>
                  <a:pt x="9168876" y="5616019"/>
                </a:cubicBezTo>
                <a:cubicBezTo>
                  <a:pt x="9168876" y="5618410"/>
                  <a:pt x="9167431" y="5623771"/>
                  <a:pt x="9164540" y="5632103"/>
                </a:cubicBezTo>
                <a:lnTo>
                  <a:pt x="9156960" y="5654435"/>
                </a:lnTo>
                <a:cubicBezTo>
                  <a:pt x="9155313" y="5659167"/>
                  <a:pt x="9153638" y="5665239"/>
                  <a:pt x="9151936" y="5672650"/>
                </a:cubicBezTo>
                <a:cubicBezTo>
                  <a:pt x="9152456" y="5671688"/>
                  <a:pt x="9152138" y="5669416"/>
                  <a:pt x="9150983" y="5665834"/>
                </a:cubicBezTo>
                <a:cubicBezTo>
                  <a:pt x="9148839" y="5659232"/>
                  <a:pt x="9147710" y="5655778"/>
                  <a:pt x="9147597" y="5655473"/>
                </a:cubicBezTo>
                <a:lnTo>
                  <a:pt x="9139720" y="5632103"/>
                </a:lnTo>
                <a:cubicBezTo>
                  <a:pt x="9136794" y="5623550"/>
                  <a:pt x="9135331" y="5618162"/>
                  <a:pt x="9135331" y="5615939"/>
                </a:cubicBezTo>
                <a:cubicBezTo>
                  <a:pt x="9135331" y="5615397"/>
                  <a:pt x="9135334" y="5615118"/>
                  <a:pt x="9135341" y="5615102"/>
                </a:cubicBezTo>
                <a:cubicBezTo>
                  <a:pt x="9135949" y="5613888"/>
                  <a:pt x="9138711" y="5613046"/>
                  <a:pt x="9143626" y="5612576"/>
                </a:cubicBezTo>
                <a:cubicBezTo>
                  <a:pt x="9145604" y="5612246"/>
                  <a:pt x="9146593" y="5611118"/>
                  <a:pt x="9146593" y="5609190"/>
                </a:cubicBezTo>
                <a:cubicBezTo>
                  <a:pt x="9146593" y="5606858"/>
                  <a:pt x="9145577" y="5605693"/>
                  <a:pt x="9143545" y="5605693"/>
                </a:cubicBezTo>
                <a:cubicBezTo>
                  <a:pt x="9139035" y="5606046"/>
                  <a:pt x="9133628" y="5606223"/>
                  <a:pt x="9127324" y="5606223"/>
                </a:cubicBezTo>
                <a:cubicBezTo>
                  <a:pt x="9122056" y="5606223"/>
                  <a:pt x="9116823" y="5606046"/>
                  <a:pt x="9111625" y="5605693"/>
                </a:cubicBezTo>
                <a:cubicBezTo>
                  <a:pt x="9109717" y="5605693"/>
                  <a:pt x="9108763" y="5606860"/>
                  <a:pt x="9108763" y="5609194"/>
                </a:cubicBezTo>
                <a:cubicBezTo>
                  <a:pt x="9108763" y="5611100"/>
                  <a:pt x="9109745" y="5612236"/>
                  <a:pt x="9111709" y="5612604"/>
                </a:cubicBezTo>
                <a:cubicBezTo>
                  <a:pt x="9115847" y="5612973"/>
                  <a:pt x="9118699" y="5613997"/>
                  <a:pt x="9120264" y="5615678"/>
                </a:cubicBezTo>
                <a:cubicBezTo>
                  <a:pt x="9121049" y="5616464"/>
                  <a:pt x="9122063" y="5618423"/>
                  <a:pt x="9123306" y="5621553"/>
                </a:cubicBezTo>
                <a:cubicBezTo>
                  <a:pt x="9122002" y="5625040"/>
                  <a:pt x="9120885" y="5628276"/>
                  <a:pt x="9119956" y="5631263"/>
                </a:cubicBezTo>
                <a:lnTo>
                  <a:pt x="9110503" y="5655091"/>
                </a:lnTo>
                <a:cubicBezTo>
                  <a:pt x="9109481" y="5657645"/>
                  <a:pt x="9107788" y="5663508"/>
                  <a:pt x="9105423" y="5672677"/>
                </a:cubicBezTo>
                <a:lnTo>
                  <a:pt x="9100924" y="5655265"/>
                </a:lnTo>
                <a:lnTo>
                  <a:pt x="9093126" y="5632131"/>
                </a:lnTo>
                <a:cubicBezTo>
                  <a:pt x="9090142" y="5623291"/>
                  <a:pt x="9088650" y="5617871"/>
                  <a:pt x="9088650" y="5615872"/>
                </a:cubicBezTo>
                <a:cubicBezTo>
                  <a:pt x="9088650" y="5615386"/>
                  <a:pt x="9088653" y="5615136"/>
                  <a:pt x="9088661" y="5615119"/>
                </a:cubicBezTo>
                <a:cubicBezTo>
                  <a:pt x="9089270" y="5613898"/>
                  <a:pt x="9092097" y="5613051"/>
                  <a:pt x="9097140" y="5612578"/>
                </a:cubicBezTo>
                <a:cubicBezTo>
                  <a:pt x="9099104" y="5612251"/>
                  <a:pt x="9100086" y="5611124"/>
                  <a:pt x="9100086" y="5609194"/>
                </a:cubicBezTo>
                <a:cubicBezTo>
                  <a:pt x="9100086" y="5606860"/>
                  <a:pt x="9099070" y="5605693"/>
                  <a:pt x="9097038" y="5605693"/>
                </a:cubicBezTo>
                <a:cubicBezTo>
                  <a:pt x="9092528" y="5606046"/>
                  <a:pt x="9087063" y="5606223"/>
                  <a:pt x="9080643" y="5606223"/>
                </a:cubicBezTo>
                <a:cubicBezTo>
                  <a:pt x="9075024" y="5606223"/>
                  <a:pt x="9069614" y="5606046"/>
                  <a:pt x="9064411" y="5605693"/>
                </a:cubicBezTo>
                <a:close/>
                <a:moveTo>
                  <a:pt x="8515669" y="5605693"/>
                </a:moveTo>
                <a:cubicBezTo>
                  <a:pt x="8513760" y="5605693"/>
                  <a:pt x="8512805" y="5606859"/>
                  <a:pt x="8512805" y="5609193"/>
                </a:cubicBezTo>
                <a:cubicBezTo>
                  <a:pt x="8512805" y="5611098"/>
                  <a:pt x="8513788" y="5612235"/>
                  <a:pt x="8515753" y="5612603"/>
                </a:cubicBezTo>
                <a:cubicBezTo>
                  <a:pt x="8519895" y="5612971"/>
                  <a:pt x="8522749" y="5613994"/>
                  <a:pt x="8524317" y="5615674"/>
                </a:cubicBezTo>
                <a:cubicBezTo>
                  <a:pt x="8525394" y="5616751"/>
                  <a:pt x="8527793" y="5622622"/>
                  <a:pt x="8531516" y="5633287"/>
                </a:cubicBezTo>
                <a:lnTo>
                  <a:pt x="8543941" y="5666946"/>
                </a:lnTo>
                <a:cubicBezTo>
                  <a:pt x="8545249" y="5671994"/>
                  <a:pt x="8547236" y="5678931"/>
                  <a:pt x="8549903" y="5687758"/>
                </a:cubicBezTo>
                <a:cubicBezTo>
                  <a:pt x="8550305" y="5689367"/>
                  <a:pt x="8551294" y="5690171"/>
                  <a:pt x="8552869" y="5690171"/>
                </a:cubicBezTo>
                <a:cubicBezTo>
                  <a:pt x="8553613" y="5690171"/>
                  <a:pt x="8555621" y="5689294"/>
                  <a:pt x="8558893" y="5687539"/>
                </a:cubicBezTo>
                <a:cubicBezTo>
                  <a:pt x="8561125" y="5680714"/>
                  <a:pt x="8563613" y="5673768"/>
                  <a:pt x="8566356" y="5666702"/>
                </a:cubicBezTo>
                <a:lnTo>
                  <a:pt x="8578042" y="5636549"/>
                </a:lnTo>
                <a:lnTo>
                  <a:pt x="8578563" y="5633831"/>
                </a:lnTo>
                <a:lnTo>
                  <a:pt x="8589372" y="5665756"/>
                </a:lnTo>
                <a:cubicBezTo>
                  <a:pt x="8591686" y="5672559"/>
                  <a:pt x="8594032" y="5679895"/>
                  <a:pt x="8596413" y="5687763"/>
                </a:cubicBezTo>
                <a:cubicBezTo>
                  <a:pt x="8596811" y="5689369"/>
                  <a:pt x="8597799" y="5690171"/>
                  <a:pt x="8599374" y="5690171"/>
                </a:cubicBezTo>
                <a:cubicBezTo>
                  <a:pt x="8600062" y="5690171"/>
                  <a:pt x="8602042" y="5689294"/>
                  <a:pt x="8605313" y="5687539"/>
                </a:cubicBezTo>
                <a:cubicBezTo>
                  <a:pt x="8606165" y="5685041"/>
                  <a:pt x="8608665" y="5678074"/>
                  <a:pt x="8612812" y="5666638"/>
                </a:cubicBezTo>
                <a:lnTo>
                  <a:pt x="8625143" y="5630894"/>
                </a:lnTo>
                <a:cubicBezTo>
                  <a:pt x="8628659" y="5622780"/>
                  <a:pt x="8631307" y="5617751"/>
                  <a:pt x="8633086" y="5615804"/>
                </a:cubicBezTo>
                <a:cubicBezTo>
                  <a:pt x="8634697" y="5613955"/>
                  <a:pt x="8637217" y="5612873"/>
                  <a:pt x="8640646" y="5612556"/>
                </a:cubicBezTo>
                <a:cubicBezTo>
                  <a:pt x="8642730" y="5612245"/>
                  <a:pt x="8643772" y="5611063"/>
                  <a:pt x="8643772" y="5609009"/>
                </a:cubicBezTo>
                <a:cubicBezTo>
                  <a:pt x="8643772" y="5606798"/>
                  <a:pt x="8642629" y="5605693"/>
                  <a:pt x="8640345" y="5605693"/>
                </a:cubicBezTo>
                <a:cubicBezTo>
                  <a:pt x="8636184" y="5606046"/>
                  <a:pt x="8631798" y="5606223"/>
                  <a:pt x="8627186" y="5606223"/>
                </a:cubicBezTo>
                <a:cubicBezTo>
                  <a:pt x="8622723" y="5606223"/>
                  <a:pt x="8617890" y="5606046"/>
                  <a:pt x="8612687" y="5605693"/>
                </a:cubicBezTo>
                <a:cubicBezTo>
                  <a:pt x="8610663" y="5605693"/>
                  <a:pt x="8609651" y="5606856"/>
                  <a:pt x="8609651" y="5609182"/>
                </a:cubicBezTo>
                <a:cubicBezTo>
                  <a:pt x="8609651" y="5611082"/>
                  <a:pt x="8610645" y="5612216"/>
                  <a:pt x="8612632" y="5612585"/>
                </a:cubicBezTo>
                <a:cubicBezTo>
                  <a:pt x="8615392" y="5612863"/>
                  <a:pt x="8617193" y="5613122"/>
                  <a:pt x="8618035" y="5613362"/>
                </a:cubicBezTo>
                <a:cubicBezTo>
                  <a:pt x="8618908" y="5613572"/>
                  <a:pt x="8619538" y="5614026"/>
                  <a:pt x="8619927" y="5614725"/>
                </a:cubicBezTo>
                <a:cubicBezTo>
                  <a:pt x="8620065" y="5614933"/>
                  <a:pt x="8620134" y="5615365"/>
                  <a:pt x="8620134" y="5616019"/>
                </a:cubicBezTo>
                <a:cubicBezTo>
                  <a:pt x="8620134" y="5618410"/>
                  <a:pt x="8618689" y="5623771"/>
                  <a:pt x="8615798" y="5632103"/>
                </a:cubicBezTo>
                <a:lnTo>
                  <a:pt x="8608218" y="5654435"/>
                </a:lnTo>
                <a:cubicBezTo>
                  <a:pt x="8606571" y="5659167"/>
                  <a:pt x="8604896" y="5665239"/>
                  <a:pt x="8603194" y="5672650"/>
                </a:cubicBezTo>
                <a:cubicBezTo>
                  <a:pt x="8603714" y="5671688"/>
                  <a:pt x="8603396" y="5669416"/>
                  <a:pt x="8602241" y="5665834"/>
                </a:cubicBezTo>
                <a:cubicBezTo>
                  <a:pt x="8600097" y="5659232"/>
                  <a:pt x="8598968" y="5655778"/>
                  <a:pt x="8598855" y="5655473"/>
                </a:cubicBezTo>
                <a:lnTo>
                  <a:pt x="8590978" y="5632103"/>
                </a:lnTo>
                <a:cubicBezTo>
                  <a:pt x="8588052" y="5623550"/>
                  <a:pt x="8586589" y="5618162"/>
                  <a:pt x="8586589" y="5615939"/>
                </a:cubicBezTo>
                <a:cubicBezTo>
                  <a:pt x="8586589" y="5615397"/>
                  <a:pt x="8586592" y="5615118"/>
                  <a:pt x="8586599" y="5615102"/>
                </a:cubicBezTo>
                <a:cubicBezTo>
                  <a:pt x="8587207" y="5613888"/>
                  <a:pt x="8589969" y="5613046"/>
                  <a:pt x="8594884" y="5612576"/>
                </a:cubicBezTo>
                <a:cubicBezTo>
                  <a:pt x="8596862" y="5612246"/>
                  <a:pt x="8597851" y="5611118"/>
                  <a:pt x="8597851" y="5609190"/>
                </a:cubicBezTo>
                <a:cubicBezTo>
                  <a:pt x="8597851" y="5606858"/>
                  <a:pt x="8596835" y="5605693"/>
                  <a:pt x="8594803" y="5605693"/>
                </a:cubicBezTo>
                <a:cubicBezTo>
                  <a:pt x="8590293" y="5606046"/>
                  <a:pt x="8584886" y="5606223"/>
                  <a:pt x="8578582" y="5606223"/>
                </a:cubicBezTo>
                <a:cubicBezTo>
                  <a:pt x="8573314" y="5606223"/>
                  <a:pt x="8568081" y="5606046"/>
                  <a:pt x="8562883" y="5605693"/>
                </a:cubicBezTo>
                <a:cubicBezTo>
                  <a:pt x="8560975" y="5605693"/>
                  <a:pt x="8560021" y="5606860"/>
                  <a:pt x="8560021" y="5609194"/>
                </a:cubicBezTo>
                <a:cubicBezTo>
                  <a:pt x="8560021" y="5611100"/>
                  <a:pt x="8561003" y="5612236"/>
                  <a:pt x="8562967" y="5612604"/>
                </a:cubicBezTo>
                <a:cubicBezTo>
                  <a:pt x="8567105" y="5612973"/>
                  <a:pt x="8569957" y="5613997"/>
                  <a:pt x="8571522" y="5615678"/>
                </a:cubicBezTo>
                <a:cubicBezTo>
                  <a:pt x="8572307" y="5616464"/>
                  <a:pt x="8573321" y="5618423"/>
                  <a:pt x="8574564" y="5621553"/>
                </a:cubicBezTo>
                <a:cubicBezTo>
                  <a:pt x="8573260" y="5625040"/>
                  <a:pt x="8572143" y="5628276"/>
                  <a:pt x="8571214" y="5631263"/>
                </a:cubicBezTo>
                <a:lnTo>
                  <a:pt x="8561761" y="5655091"/>
                </a:lnTo>
                <a:cubicBezTo>
                  <a:pt x="8560739" y="5657645"/>
                  <a:pt x="8559046" y="5663508"/>
                  <a:pt x="8556681" y="5672677"/>
                </a:cubicBezTo>
                <a:lnTo>
                  <a:pt x="8552182" y="5655265"/>
                </a:lnTo>
                <a:lnTo>
                  <a:pt x="8544384" y="5632131"/>
                </a:lnTo>
                <a:cubicBezTo>
                  <a:pt x="8541400" y="5623291"/>
                  <a:pt x="8539908" y="5617871"/>
                  <a:pt x="8539908" y="5615872"/>
                </a:cubicBezTo>
                <a:cubicBezTo>
                  <a:pt x="8539908" y="5615386"/>
                  <a:pt x="8539911" y="5615136"/>
                  <a:pt x="8539919" y="5615119"/>
                </a:cubicBezTo>
                <a:cubicBezTo>
                  <a:pt x="8540528" y="5613898"/>
                  <a:pt x="8543355" y="5613051"/>
                  <a:pt x="8548398" y="5612578"/>
                </a:cubicBezTo>
                <a:cubicBezTo>
                  <a:pt x="8550362" y="5612251"/>
                  <a:pt x="8551344" y="5611124"/>
                  <a:pt x="8551344" y="5609194"/>
                </a:cubicBezTo>
                <a:cubicBezTo>
                  <a:pt x="8551344" y="5606860"/>
                  <a:pt x="8550328" y="5605693"/>
                  <a:pt x="8548296" y="5605693"/>
                </a:cubicBezTo>
                <a:cubicBezTo>
                  <a:pt x="8543786" y="5606046"/>
                  <a:pt x="8538321" y="5606223"/>
                  <a:pt x="8531901" y="5606223"/>
                </a:cubicBezTo>
                <a:cubicBezTo>
                  <a:pt x="8526282" y="5606223"/>
                  <a:pt x="8520872" y="5606046"/>
                  <a:pt x="8515669" y="5605693"/>
                </a:cubicBezTo>
                <a:close/>
                <a:moveTo>
                  <a:pt x="3045555" y="5605693"/>
                </a:moveTo>
                <a:cubicBezTo>
                  <a:pt x="3043646" y="5605693"/>
                  <a:pt x="3042691" y="5606859"/>
                  <a:pt x="3042691" y="5609193"/>
                </a:cubicBezTo>
                <a:cubicBezTo>
                  <a:pt x="3042691" y="5611098"/>
                  <a:pt x="3043674" y="5612235"/>
                  <a:pt x="3045639" y="5612603"/>
                </a:cubicBezTo>
                <a:cubicBezTo>
                  <a:pt x="3049780" y="5612971"/>
                  <a:pt x="3052635" y="5613994"/>
                  <a:pt x="3054203" y="5615674"/>
                </a:cubicBezTo>
                <a:cubicBezTo>
                  <a:pt x="3055279" y="5616751"/>
                  <a:pt x="3057679" y="5622622"/>
                  <a:pt x="3061402" y="5633287"/>
                </a:cubicBezTo>
                <a:lnTo>
                  <a:pt x="3073827" y="5666946"/>
                </a:lnTo>
                <a:cubicBezTo>
                  <a:pt x="3075135" y="5671994"/>
                  <a:pt x="3077122" y="5678931"/>
                  <a:pt x="3079789" y="5687758"/>
                </a:cubicBezTo>
                <a:cubicBezTo>
                  <a:pt x="3080191" y="5689367"/>
                  <a:pt x="3081180" y="5690171"/>
                  <a:pt x="3082754" y="5690171"/>
                </a:cubicBezTo>
                <a:cubicBezTo>
                  <a:pt x="3083499" y="5690171"/>
                  <a:pt x="3085507" y="5689294"/>
                  <a:pt x="3088778" y="5687539"/>
                </a:cubicBezTo>
                <a:cubicBezTo>
                  <a:pt x="3091011" y="5680714"/>
                  <a:pt x="3093498" y="5673768"/>
                  <a:pt x="3096241" y="5666702"/>
                </a:cubicBezTo>
                <a:lnTo>
                  <a:pt x="3107928" y="5636549"/>
                </a:lnTo>
                <a:lnTo>
                  <a:pt x="3108448" y="5633831"/>
                </a:lnTo>
                <a:lnTo>
                  <a:pt x="3119258" y="5665756"/>
                </a:lnTo>
                <a:cubicBezTo>
                  <a:pt x="3121571" y="5672559"/>
                  <a:pt x="3123918" y="5679895"/>
                  <a:pt x="3126299" y="5687763"/>
                </a:cubicBezTo>
                <a:cubicBezTo>
                  <a:pt x="3126697" y="5689369"/>
                  <a:pt x="3127684" y="5690171"/>
                  <a:pt x="3129260" y="5690171"/>
                </a:cubicBezTo>
                <a:cubicBezTo>
                  <a:pt x="3129948" y="5690171"/>
                  <a:pt x="3131927" y="5689294"/>
                  <a:pt x="3135199" y="5687539"/>
                </a:cubicBezTo>
                <a:cubicBezTo>
                  <a:pt x="3136051" y="5685041"/>
                  <a:pt x="3138551" y="5678074"/>
                  <a:pt x="3142697" y="5666638"/>
                </a:cubicBezTo>
                <a:lnTo>
                  <a:pt x="3155029" y="5630894"/>
                </a:lnTo>
                <a:cubicBezTo>
                  <a:pt x="3158545" y="5622780"/>
                  <a:pt x="3161193" y="5617751"/>
                  <a:pt x="3162972" y="5615804"/>
                </a:cubicBezTo>
                <a:cubicBezTo>
                  <a:pt x="3164583" y="5613955"/>
                  <a:pt x="3167103" y="5612873"/>
                  <a:pt x="3170532" y="5612556"/>
                </a:cubicBezTo>
                <a:cubicBezTo>
                  <a:pt x="3172616" y="5612245"/>
                  <a:pt x="3173657" y="5611063"/>
                  <a:pt x="3173657" y="5609009"/>
                </a:cubicBezTo>
                <a:cubicBezTo>
                  <a:pt x="3173657" y="5606798"/>
                  <a:pt x="3172515" y="5605693"/>
                  <a:pt x="3170230" y="5605693"/>
                </a:cubicBezTo>
                <a:cubicBezTo>
                  <a:pt x="3166070" y="5606046"/>
                  <a:pt x="3161684" y="5606223"/>
                  <a:pt x="3157072" y="5606223"/>
                </a:cubicBezTo>
                <a:cubicBezTo>
                  <a:pt x="3152609" y="5606223"/>
                  <a:pt x="3147776" y="5606046"/>
                  <a:pt x="3142574" y="5605693"/>
                </a:cubicBezTo>
                <a:cubicBezTo>
                  <a:pt x="3140549" y="5605693"/>
                  <a:pt x="3139537" y="5606856"/>
                  <a:pt x="3139537" y="5609182"/>
                </a:cubicBezTo>
                <a:cubicBezTo>
                  <a:pt x="3139537" y="5611082"/>
                  <a:pt x="3140530" y="5612216"/>
                  <a:pt x="3142518" y="5612585"/>
                </a:cubicBezTo>
                <a:cubicBezTo>
                  <a:pt x="3145278" y="5612863"/>
                  <a:pt x="3147079" y="5613122"/>
                  <a:pt x="3147921" y="5613362"/>
                </a:cubicBezTo>
                <a:cubicBezTo>
                  <a:pt x="3148793" y="5613572"/>
                  <a:pt x="3149424" y="5614026"/>
                  <a:pt x="3149813" y="5614725"/>
                </a:cubicBezTo>
                <a:cubicBezTo>
                  <a:pt x="3149950" y="5614933"/>
                  <a:pt x="3150020" y="5615365"/>
                  <a:pt x="3150020" y="5616019"/>
                </a:cubicBezTo>
                <a:cubicBezTo>
                  <a:pt x="3150020" y="5618410"/>
                  <a:pt x="3148574" y="5623771"/>
                  <a:pt x="3145684" y="5632103"/>
                </a:cubicBezTo>
                <a:lnTo>
                  <a:pt x="3138104" y="5654435"/>
                </a:lnTo>
                <a:cubicBezTo>
                  <a:pt x="3136457" y="5659167"/>
                  <a:pt x="3134782" y="5665239"/>
                  <a:pt x="3133079" y="5672650"/>
                </a:cubicBezTo>
                <a:cubicBezTo>
                  <a:pt x="3133599" y="5671688"/>
                  <a:pt x="3133282" y="5669416"/>
                  <a:pt x="3132127" y="5665834"/>
                </a:cubicBezTo>
                <a:cubicBezTo>
                  <a:pt x="3129983" y="5659232"/>
                  <a:pt x="3128855" y="5655778"/>
                  <a:pt x="3128742" y="5655473"/>
                </a:cubicBezTo>
                <a:lnTo>
                  <a:pt x="3120864" y="5632103"/>
                </a:lnTo>
                <a:cubicBezTo>
                  <a:pt x="3117938" y="5623550"/>
                  <a:pt x="3116475" y="5618162"/>
                  <a:pt x="3116475" y="5615939"/>
                </a:cubicBezTo>
                <a:cubicBezTo>
                  <a:pt x="3116475" y="5615397"/>
                  <a:pt x="3116478" y="5615118"/>
                  <a:pt x="3116485" y="5615102"/>
                </a:cubicBezTo>
                <a:cubicBezTo>
                  <a:pt x="3117093" y="5613888"/>
                  <a:pt x="3119855" y="5613046"/>
                  <a:pt x="3124770" y="5612576"/>
                </a:cubicBezTo>
                <a:cubicBezTo>
                  <a:pt x="3126748" y="5612246"/>
                  <a:pt x="3127737" y="5611118"/>
                  <a:pt x="3127737" y="5609190"/>
                </a:cubicBezTo>
                <a:cubicBezTo>
                  <a:pt x="3127737" y="5606858"/>
                  <a:pt x="3126721" y="5605693"/>
                  <a:pt x="3124689" y="5605693"/>
                </a:cubicBezTo>
                <a:cubicBezTo>
                  <a:pt x="3120179" y="5606046"/>
                  <a:pt x="3114772" y="5606223"/>
                  <a:pt x="3108468" y="5606223"/>
                </a:cubicBezTo>
                <a:cubicBezTo>
                  <a:pt x="3103200" y="5606223"/>
                  <a:pt x="3097967" y="5606046"/>
                  <a:pt x="3092769" y="5605693"/>
                </a:cubicBezTo>
                <a:cubicBezTo>
                  <a:pt x="3090861" y="5605693"/>
                  <a:pt x="3089906" y="5606860"/>
                  <a:pt x="3089906" y="5609194"/>
                </a:cubicBezTo>
                <a:cubicBezTo>
                  <a:pt x="3089906" y="5611100"/>
                  <a:pt x="3090889" y="5612236"/>
                  <a:pt x="3092853" y="5612604"/>
                </a:cubicBezTo>
                <a:cubicBezTo>
                  <a:pt x="3096991" y="5612973"/>
                  <a:pt x="3099842" y="5613997"/>
                  <a:pt x="3101408" y="5615678"/>
                </a:cubicBezTo>
                <a:cubicBezTo>
                  <a:pt x="3102193" y="5616464"/>
                  <a:pt x="3103206" y="5618423"/>
                  <a:pt x="3104450" y="5621553"/>
                </a:cubicBezTo>
                <a:cubicBezTo>
                  <a:pt x="3103146" y="5625040"/>
                  <a:pt x="3102029" y="5628276"/>
                  <a:pt x="3101101" y="5631263"/>
                </a:cubicBezTo>
                <a:lnTo>
                  <a:pt x="3091647" y="5655091"/>
                </a:lnTo>
                <a:cubicBezTo>
                  <a:pt x="3090625" y="5657645"/>
                  <a:pt x="3088932" y="5663508"/>
                  <a:pt x="3086567" y="5672677"/>
                </a:cubicBezTo>
                <a:lnTo>
                  <a:pt x="3082068" y="5655265"/>
                </a:lnTo>
                <a:lnTo>
                  <a:pt x="3074270" y="5632131"/>
                </a:lnTo>
                <a:cubicBezTo>
                  <a:pt x="3071285" y="5623291"/>
                  <a:pt x="3069794" y="5617871"/>
                  <a:pt x="3069794" y="5615872"/>
                </a:cubicBezTo>
                <a:cubicBezTo>
                  <a:pt x="3069794" y="5615386"/>
                  <a:pt x="3069798" y="5615136"/>
                  <a:pt x="3069805" y="5615119"/>
                </a:cubicBezTo>
                <a:cubicBezTo>
                  <a:pt x="3070414" y="5613898"/>
                  <a:pt x="3073240" y="5613051"/>
                  <a:pt x="3078283" y="5612578"/>
                </a:cubicBezTo>
                <a:cubicBezTo>
                  <a:pt x="3080248" y="5612251"/>
                  <a:pt x="3081230" y="5611124"/>
                  <a:pt x="3081230" y="5609194"/>
                </a:cubicBezTo>
                <a:cubicBezTo>
                  <a:pt x="3081230" y="5606860"/>
                  <a:pt x="3080214" y="5605693"/>
                  <a:pt x="3078182" y="5605693"/>
                </a:cubicBezTo>
                <a:cubicBezTo>
                  <a:pt x="3073672" y="5606046"/>
                  <a:pt x="3068207" y="5606223"/>
                  <a:pt x="3061787" y="5606223"/>
                </a:cubicBezTo>
                <a:cubicBezTo>
                  <a:pt x="3056168" y="5606223"/>
                  <a:pt x="3050757" y="5606046"/>
                  <a:pt x="3045555" y="5605693"/>
                </a:cubicBezTo>
                <a:close/>
                <a:moveTo>
                  <a:pt x="2496813" y="5605693"/>
                </a:moveTo>
                <a:cubicBezTo>
                  <a:pt x="2494904" y="5605693"/>
                  <a:pt x="2493950" y="5606859"/>
                  <a:pt x="2493950" y="5609193"/>
                </a:cubicBezTo>
                <a:cubicBezTo>
                  <a:pt x="2493950" y="5611098"/>
                  <a:pt x="2494932" y="5612235"/>
                  <a:pt x="2496898" y="5612603"/>
                </a:cubicBezTo>
                <a:cubicBezTo>
                  <a:pt x="2501039" y="5612971"/>
                  <a:pt x="2503893" y="5613994"/>
                  <a:pt x="2505461" y="5615674"/>
                </a:cubicBezTo>
                <a:cubicBezTo>
                  <a:pt x="2506538" y="5616751"/>
                  <a:pt x="2508937" y="5622622"/>
                  <a:pt x="2512660" y="5633287"/>
                </a:cubicBezTo>
                <a:lnTo>
                  <a:pt x="2525085" y="5666946"/>
                </a:lnTo>
                <a:cubicBezTo>
                  <a:pt x="2526393" y="5671994"/>
                  <a:pt x="2528380" y="5678931"/>
                  <a:pt x="2531047" y="5687758"/>
                </a:cubicBezTo>
                <a:cubicBezTo>
                  <a:pt x="2531449" y="5689367"/>
                  <a:pt x="2532438" y="5690171"/>
                  <a:pt x="2534013" y="5690171"/>
                </a:cubicBezTo>
                <a:cubicBezTo>
                  <a:pt x="2534757" y="5690171"/>
                  <a:pt x="2536766" y="5689294"/>
                  <a:pt x="2540037" y="5687539"/>
                </a:cubicBezTo>
                <a:cubicBezTo>
                  <a:pt x="2542269" y="5680714"/>
                  <a:pt x="2544756" y="5673768"/>
                  <a:pt x="2547500" y="5666702"/>
                </a:cubicBezTo>
                <a:lnTo>
                  <a:pt x="2559186" y="5636549"/>
                </a:lnTo>
                <a:lnTo>
                  <a:pt x="2559707" y="5633831"/>
                </a:lnTo>
                <a:lnTo>
                  <a:pt x="2570517" y="5665756"/>
                </a:lnTo>
                <a:cubicBezTo>
                  <a:pt x="2572830" y="5672559"/>
                  <a:pt x="2575176" y="5679895"/>
                  <a:pt x="2577557" y="5687763"/>
                </a:cubicBezTo>
                <a:cubicBezTo>
                  <a:pt x="2577955" y="5689369"/>
                  <a:pt x="2578943" y="5690171"/>
                  <a:pt x="2580518" y="5690171"/>
                </a:cubicBezTo>
                <a:cubicBezTo>
                  <a:pt x="2581206" y="5690171"/>
                  <a:pt x="2583185" y="5689294"/>
                  <a:pt x="2586457" y="5687539"/>
                </a:cubicBezTo>
                <a:cubicBezTo>
                  <a:pt x="2587309" y="5685041"/>
                  <a:pt x="2589809" y="5678074"/>
                  <a:pt x="2593956" y="5666638"/>
                </a:cubicBezTo>
                <a:lnTo>
                  <a:pt x="2606287" y="5630894"/>
                </a:lnTo>
                <a:cubicBezTo>
                  <a:pt x="2609803" y="5622780"/>
                  <a:pt x="2612451" y="5617751"/>
                  <a:pt x="2614230" y="5615804"/>
                </a:cubicBezTo>
                <a:cubicBezTo>
                  <a:pt x="2615841" y="5613955"/>
                  <a:pt x="2618361" y="5612873"/>
                  <a:pt x="2621790" y="5612556"/>
                </a:cubicBezTo>
                <a:cubicBezTo>
                  <a:pt x="2623874" y="5612245"/>
                  <a:pt x="2624916" y="5611063"/>
                  <a:pt x="2624916" y="5609009"/>
                </a:cubicBezTo>
                <a:cubicBezTo>
                  <a:pt x="2624916" y="5606798"/>
                  <a:pt x="2623773" y="5605693"/>
                  <a:pt x="2621489" y="5605693"/>
                </a:cubicBezTo>
                <a:cubicBezTo>
                  <a:pt x="2617328" y="5606046"/>
                  <a:pt x="2612942" y="5606223"/>
                  <a:pt x="2608331" y="5606223"/>
                </a:cubicBezTo>
                <a:cubicBezTo>
                  <a:pt x="2603867" y="5606223"/>
                  <a:pt x="2599034" y="5606046"/>
                  <a:pt x="2593832" y="5605693"/>
                </a:cubicBezTo>
                <a:cubicBezTo>
                  <a:pt x="2591807" y="5605693"/>
                  <a:pt x="2590795" y="5606856"/>
                  <a:pt x="2590795" y="5609182"/>
                </a:cubicBezTo>
                <a:cubicBezTo>
                  <a:pt x="2590795" y="5611082"/>
                  <a:pt x="2591789" y="5612216"/>
                  <a:pt x="2593776" y="5612585"/>
                </a:cubicBezTo>
                <a:cubicBezTo>
                  <a:pt x="2596536" y="5612863"/>
                  <a:pt x="2598337" y="5613122"/>
                  <a:pt x="2599179" y="5613362"/>
                </a:cubicBezTo>
                <a:cubicBezTo>
                  <a:pt x="2600052" y="5613572"/>
                  <a:pt x="2600682" y="5614026"/>
                  <a:pt x="2601071" y="5614725"/>
                </a:cubicBezTo>
                <a:cubicBezTo>
                  <a:pt x="2601209" y="5614933"/>
                  <a:pt x="2601278" y="5615365"/>
                  <a:pt x="2601278" y="5616019"/>
                </a:cubicBezTo>
                <a:cubicBezTo>
                  <a:pt x="2601278" y="5618410"/>
                  <a:pt x="2599833" y="5623771"/>
                  <a:pt x="2596942" y="5632103"/>
                </a:cubicBezTo>
                <a:lnTo>
                  <a:pt x="2589362" y="5654435"/>
                </a:lnTo>
                <a:cubicBezTo>
                  <a:pt x="2587715" y="5659167"/>
                  <a:pt x="2586040" y="5665239"/>
                  <a:pt x="2584337" y="5672650"/>
                </a:cubicBezTo>
                <a:cubicBezTo>
                  <a:pt x="2584858" y="5671688"/>
                  <a:pt x="2584540" y="5669416"/>
                  <a:pt x="2583385" y="5665834"/>
                </a:cubicBezTo>
                <a:cubicBezTo>
                  <a:pt x="2581241" y="5659232"/>
                  <a:pt x="2580113" y="5655778"/>
                  <a:pt x="2579999" y="5655473"/>
                </a:cubicBezTo>
                <a:lnTo>
                  <a:pt x="2572122" y="5632103"/>
                </a:lnTo>
                <a:cubicBezTo>
                  <a:pt x="2569196" y="5623550"/>
                  <a:pt x="2567733" y="5618162"/>
                  <a:pt x="2567733" y="5615939"/>
                </a:cubicBezTo>
                <a:cubicBezTo>
                  <a:pt x="2567733" y="5615397"/>
                  <a:pt x="2567736" y="5615118"/>
                  <a:pt x="2567743" y="5615102"/>
                </a:cubicBezTo>
                <a:cubicBezTo>
                  <a:pt x="2568351" y="5613888"/>
                  <a:pt x="2571113" y="5613046"/>
                  <a:pt x="2576028" y="5612576"/>
                </a:cubicBezTo>
                <a:cubicBezTo>
                  <a:pt x="2578007" y="5612246"/>
                  <a:pt x="2578995" y="5611118"/>
                  <a:pt x="2578995" y="5609190"/>
                </a:cubicBezTo>
                <a:cubicBezTo>
                  <a:pt x="2578995" y="5606858"/>
                  <a:pt x="2577979" y="5605693"/>
                  <a:pt x="2575947" y="5605693"/>
                </a:cubicBezTo>
                <a:cubicBezTo>
                  <a:pt x="2571437" y="5606046"/>
                  <a:pt x="2566031" y="5606223"/>
                  <a:pt x="2559726" y="5606223"/>
                </a:cubicBezTo>
                <a:cubicBezTo>
                  <a:pt x="2554458" y="5606223"/>
                  <a:pt x="2549225" y="5606046"/>
                  <a:pt x="2544027" y="5605693"/>
                </a:cubicBezTo>
                <a:cubicBezTo>
                  <a:pt x="2542119" y="5605693"/>
                  <a:pt x="2541165" y="5606860"/>
                  <a:pt x="2541165" y="5609194"/>
                </a:cubicBezTo>
                <a:cubicBezTo>
                  <a:pt x="2541165" y="5611100"/>
                  <a:pt x="2542147" y="5612236"/>
                  <a:pt x="2544111" y="5612604"/>
                </a:cubicBezTo>
                <a:cubicBezTo>
                  <a:pt x="2548249" y="5612973"/>
                  <a:pt x="2551100" y="5613997"/>
                  <a:pt x="2552666" y="5615678"/>
                </a:cubicBezTo>
                <a:cubicBezTo>
                  <a:pt x="2553451" y="5616464"/>
                  <a:pt x="2554464" y="5618423"/>
                  <a:pt x="2555708" y="5621553"/>
                </a:cubicBezTo>
                <a:cubicBezTo>
                  <a:pt x="2554404" y="5625040"/>
                  <a:pt x="2553287" y="5628276"/>
                  <a:pt x="2552358" y="5631263"/>
                </a:cubicBezTo>
                <a:lnTo>
                  <a:pt x="2542904" y="5655091"/>
                </a:lnTo>
                <a:cubicBezTo>
                  <a:pt x="2541883" y="5657645"/>
                  <a:pt x="2540190" y="5663508"/>
                  <a:pt x="2537825" y="5672677"/>
                </a:cubicBezTo>
                <a:lnTo>
                  <a:pt x="2533327" y="5655265"/>
                </a:lnTo>
                <a:lnTo>
                  <a:pt x="2525528" y="5632131"/>
                </a:lnTo>
                <a:cubicBezTo>
                  <a:pt x="2522544" y="5623291"/>
                  <a:pt x="2521052" y="5617871"/>
                  <a:pt x="2521052" y="5615872"/>
                </a:cubicBezTo>
                <a:cubicBezTo>
                  <a:pt x="2521052" y="5615386"/>
                  <a:pt x="2521056" y="5615136"/>
                  <a:pt x="2521063" y="5615119"/>
                </a:cubicBezTo>
                <a:cubicBezTo>
                  <a:pt x="2521672" y="5613898"/>
                  <a:pt x="2524498" y="5613051"/>
                  <a:pt x="2529542" y="5612578"/>
                </a:cubicBezTo>
                <a:cubicBezTo>
                  <a:pt x="2531506" y="5612251"/>
                  <a:pt x="2532488" y="5611124"/>
                  <a:pt x="2532488" y="5609194"/>
                </a:cubicBezTo>
                <a:cubicBezTo>
                  <a:pt x="2532488" y="5606860"/>
                  <a:pt x="2531472" y="5605693"/>
                  <a:pt x="2529440" y="5605693"/>
                </a:cubicBezTo>
                <a:cubicBezTo>
                  <a:pt x="2524930" y="5606046"/>
                  <a:pt x="2519465" y="5606223"/>
                  <a:pt x="2513045" y="5606223"/>
                </a:cubicBezTo>
                <a:cubicBezTo>
                  <a:pt x="2507426" y="5606223"/>
                  <a:pt x="2502016" y="5606046"/>
                  <a:pt x="2496813" y="5605693"/>
                </a:cubicBezTo>
                <a:close/>
                <a:moveTo>
                  <a:pt x="9110334" y="5557268"/>
                </a:moveTo>
                <a:cubicBezTo>
                  <a:pt x="9104882" y="5557268"/>
                  <a:pt x="9102156" y="5559158"/>
                  <a:pt x="9102156" y="5562937"/>
                </a:cubicBezTo>
                <a:cubicBezTo>
                  <a:pt x="9102156" y="5564564"/>
                  <a:pt x="9103111" y="5566298"/>
                  <a:pt x="9105020" y="5568138"/>
                </a:cubicBezTo>
                <a:lnTo>
                  <a:pt x="9129251" y="5592132"/>
                </a:lnTo>
                <a:cubicBezTo>
                  <a:pt x="9130103" y="5592984"/>
                  <a:pt x="9130988" y="5593410"/>
                  <a:pt x="9131908" y="5593410"/>
                </a:cubicBezTo>
                <a:cubicBezTo>
                  <a:pt x="9132570" y="5593410"/>
                  <a:pt x="9133352" y="5593127"/>
                  <a:pt x="9134255" y="5592562"/>
                </a:cubicBezTo>
                <a:cubicBezTo>
                  <a:pt x="9135199" y="5591934"/>
                  <a:pt x="9135671" y="5591106"/>
                  <a:pt x="9135671" y="5590081"/>
                </a:cubicBezTo>
                <a:cubicBezTo>
                  <a:pt x="9135671" y="5589437"/>
                  <a:pt x="9135429" y="5588729"/>
                  <a:pt x="9134947" y="5587956"/>
                </a:cubicBezTo>
                <a:lnTo>
                  <a:pt x="9120391" y="5564714"/>
                </a:lnTo>
                <a:cubicBezTo>
                  <a:pt x="9118873" y="5562223"/>
                  <a:pt x="9117718" y="5560581"/>
                  <a:pt x="9116924" y="5559788"/>
                </a:cubicBezTo>
                <a:cubicBezTo>
                  <a:pt x="9115247" y="5558108"/>
                  <a:pt x="9113050" y="5557268"/>
                  <a:pt x="9110334" y="5557268"/>
                </a:cubicBezTo>
                <a:close/>
                <a:moveTo>
                  <a:pt x="8561592" y="5557268"/>
                </a:moveTo>
                <a:cubicBezTo>
                  <a:pt x="8556140" y="5557268"/>
                  <a:pt x="8553414" y="5559158"/>
                  <a:pt x="8553414" y="5562937"/>
                </a:cubicBezTo>
                <a:cubicBezTo>
                  <a:pt x="8553414" y="5564564"/>
                  <a:pt x="8554369" y="5566298"/>
                  <a:pt x="8556278" y="5568138"/>
                </a:cubicBezTo>
                <a:lnTo>
                  <a:pt x="8580509" y="5592132"/>
                </a:lnTo>
                <a:cubicBezTo>
                  <a:pt x="8581361" y="5592984"/>
                  <a:pt x="8582246" y="5593410"/>
                  <a:pt x="8583166" y="5593410"/>
                </a:cubicBezTo>
                <a:cubicBezTo>
                  <a:pt x="8583828" y="5593410"/>
                  <a:pt x="8584610" y="5593127"/>
                  <a:pt x="8585513" y="5592562"/>
                </a:cubicBezTo>
                <a:cubicBezTo>
                  <a:pt x="8586457" y="5591934"/>
                  <a:pt x="8586929" y="5591106"/>
                  <a:pt x="8586929" y="5590081"/>
                </a:cubicBezTo>
                <a:cubicBezTo>
                  <a:pt x="8586929" y="5589437"/>
                  <a:pt x="8586687" y="5588729"/>
                  <a:pt x="8586205" y="5587956"/>
                </a:cubicBezTo>
                <a:lnTo>
                  <a:pt x="8571649" y="5564714"/>
                </a:lnTo>
                <a:cubicBezTo>
                  <a:pt x="8570131" y="5562223"/>
                  <a:pt x="8568976" y="5560581"/>
                  <a:pt x="8568182" y="5559788"/>
                </a:cubicBezTo>
                <a:cubicBezTo>
                  <a:pt x="8566505" y="5558108"/>
                  <a:pt x="8564308" y="5557268"/>
                  <a:pt x="8561592" y="5557268"/>
                </a:cubicBezTo>
                <a:close/>
                <a:moveTo>
                  <a:pt x="3091478" y="5557268"/>
                </a:moveTo>
                <a:cubicBezTo>
                  <a:pt x="3086026" y="5557268"/>
                  <a:pt x="3083300" y="5559158"/>
                  <a:pt x="3083300" y="5562937"/>
                </a:cubicBezTo>
                <a:cubicBezTo>
                  <a:pt x="3083300" y="5564564"/>
                  <a:pt x="3084254" y="5566298"/>
                  <a:pt x="3086164" y="5568138"/>
                </a:cubicBezTo>
                <a:lnTo>
                  <a:pt x="3110395" y="5592132"/>
                </a:lnTo>
                <a:cubicBezTo>
                  <a:pt x="3111247" y="5592984"/>
                  <a:pt x="3112132" y="5593410"/>
                  <a:pt x="3113052" y="5593410"/>
                </a:cubicBezTo>
                <a:cubicBezTo>
                  <a:pt x="3113714" y="5593410"/>
                  <a:pt x="3114496" y="5593127"/>
                  <a:pt x="3115399" y="5592562"/>
                </a:cubicBezTo>
                <a:cubicBezTo>
                  <a:pt x="3116343" y="5591934"/>
                  <a:pt x="3116814" y="5591106"/>
                  <a:pt x="3116814" y="5590081"/>
                </a:cubicBezTo>
                <a:cubicBezTo>
                  <a:pt x="3116814" y="5589437"/>
                  <a:pt x="3116573" y="5588729"/>
                  <a:pt x="3116091" y="5587956"/>
                </a:cubicBezTo>
                <a:lnTo>
                  <a:pt x="3101535" y="5564714"/>
                </a:lnTo>
                <a:cubicBezTo>
                  <a:pt x="3100017" y="5562223"/>
                  <a:pt x="3098861" y="5560581"/>
                  <a:pt x="3098068" y="5559788"/>
                </a:cubicBezTo>
                <a:cubicBezTo>
                  <a:pt x="3096391" y="5558108"/>
                  <a:pt x="3094194" y="5557268"/>
                  <a:pt x="3091478" y="5557268"/>
                </a:cubicBezTo>
                <a:close/>
                <a:moveTo>
                  <a:pt x="2542736" y="5557268"/>
                </a:moveTo>
                <a:cubicBezTo>
                  <a:pt x="2537284" y="5557268"/>
                  <a:pt x="2534558" y="5559158"/>
                  <a:pt x="2534558" y="5562937"/>
                </a:cubicBezTo>
                <a:cubicBezTo>
                  <a:pt x="2534558" y="5564564"/>
                  <a:pt x="2535513" y="5566298"/>
                  <a:pt x="2537422" y="5568138"/>
                </a:cubicBezTo>
                <a:lnTo>
                  <a:pt x="2561654" y="5592132"/>
                </a:lnTo>
                <a:cubicBezTo>
                  <a:pt x="2562505" y="5592984"/>
                  <a:pt x="2563391" y="5593410"/>
                  <a:pt x="2564310" y="5593410"/>
                </a:cubicBezTo>
                <a:cubicBezTo>
                  <a:pt x="2564972" y="5593410"/>
                  <a:pt x="2565754" y="5593127"/>
                  <a:pt x="2566657" y="5592562"/>
                </a:cubicBezTo>
                <a:cubicBezTo>
                  <a:pt x="2567601" y="5591934"/>
                  <a:pt x="2568072" y="5591106"/>
                  <a:pt x="2568072" y="5590081"/>
                </a:cubicBezTo>
                <a:cubicBezTo>
                  <a:pt x="2568072" y="5589437"/>
                  <a:pt x="2567831" y="5588729"/>
                  <a:pt x="2567349" y="5587956"/>
                </a:cubicBezTo>
                <a:lnTo>
                  <a:pt x="2552793" y="5564714"/>
                </a:lnTo>
                <a:cubicBezTo>
                  <a:pt x="2551276" y="5562223"/>
                  <a:pt x="2550120" y="5560581"/>
                  <a:pt x="2549326" y="5559788"/>
                </a:cubicBezTo>
                <a:cubicBezTo>
                  <a:pt x="2547649" y="5558108"/>
                  <a:pt x="2545452" y="5557268"/>
                  <a:pt x="2542736" y="5557268"/>
                </a:cubicBezTo>
                <a:close/>
                <a:moveTo>
                  <a:pt x="11246639" y="5498014"/>
                </a:moveTo>
                <a:cubicBezTo>
                  <a:pt x="11244702" y="5498014"/>
                  <a:pt x="11243733" y="5499237"/>
                  <a:pt x="11243733" y="5501683"/>
                </a:cubicBezTo>
                <a:cubicBezTo>
                  <a:pt x="11243733" y="5503850"/>
                  <a:pt x="11244697" y="5505094"/>
                  <a:pt x="11246627" y="5505415"/>
                </a:cubicBezTo>
                <a:cubicBezTo>
                  <a:pt x="11250224" y="5505708"/>
                  <a:pt x="11252568" y="5506020"/>
                  <a:pt x="11253659" y="5506351"/>
                </a:cubicBezTo>
                <a:cubicBezTo>
                  <a:pt x="11255606" y="5506806"/>
                  <a:pt x="11257682" y="5507990"/>
                  <a:pt x="11259889" y="5509903"/>
                </a:cubicBezTo>
                <a:cubicBezTo>
                  <a:pt x="11261048" y="5511868"/>
                  <a:pt x="11264295" y="5518373"/>
                  <a:pt x="11269631" y="5529419"/>
                </a:cubicBezTo>
                <a:lnTo>
                  <a:pt x="11296268" y="5584032"/>
                </a:lnTo>
                <a:cubicBezTo>
                  <a:pt x="11296473" y="5584546"/>
                  <a:pt x="11297098" y="5585768"/>
                  <a:pt x="11298143" y="5587699"/>
                </a:cubicBezTo>
                <a:cubicBezTo>
                  <a:pt x="11299532" y="5590517"/>
                  <a:pt x="11300514" y="5592388"/>
                  <a:pt x="11301090" y="5593313"/>
                </a:cubicBezTo>
                <a:cubicBezTo>
                  <a:pt x="11298843" y="5597707"/>
                  <a:pt x="11296666" y="5602445"/>
                  <a:pt x="11294560" y="5607529"/>
                </a:cubicBezTo>
                <a:cubicBezTo>
                  <a:pt x="11289122" y="5612282"/>
                  <a:pt x="11285129" y="5614658"/>
                  <a:pt x="11282582" y="5614658"/>
                </a:cubicBezTo>
                <a:cubicBezTo>
                  <a:pt x="11281567" y="5614658"/>
                  <a:pt x="11280413" y="5614430"/>
                  <a:pt x="11279120" y="5613973"/>
                </a:cubicBezTo>
                <a:cubicBezTo>
                  <a:pt x="11277408" y="5613370"/>
                  <a:pt x="11275906" y="5613067"/>
                  <a:pt x="11274611" y="5613067"/>
                </a:cubicBezTo>
                <a:cubicBezTo>
                  <a:pt x="11272164" y="5613067"/>
                  <a:pt x="11269749" y="5614466"/>
                  <a:pt x="11267367" y="5617264"/>
                </a:cubicBezTo>
                <a:cubicBezTo>
                  <a:pt x="11264838" y="5620189"/>
                  <a:pt x="11263574" y="5622882"/>
                  <a:pt x="11263574" y="5625345"/>
                </a:cubicBezTo>
                <a:cubicBezTo>
                  <a:pt x="11263574" y="5629708"/>
                  <a:pt x="11266531" y="5631889"/>
                  <a:pt x="11272445" y="5631889"/>
                </a:cubicBezTo>
                <a:cubicBezTo>
                  <a:pt x="11286225" y="5631889"/>
                  <a:pt x="11299435" y="5619080"/>
                  <a:pt x="11312076" y="5593460"/>
                </a:cubicBezTo>
                <a:cubicBezTo>
                  <a:pt x="11315949" y="5586103"/>
                  <a:pt x="11320512" y="5576489"/>
                  <a:pt x="11325765" y="5564616"/>
                </a:cubicBezTo>
                <a:lnTo>
                  <a:pt x="11339108" y="5534458"/>
                </a:lnTo>
                <a:cubicBezTo>
                  <a:pt x="11345365" y="5520193"/>
                  <a:pt x="11349293" y="5512113"/>
                  <a:pt x="11350894" y="5510217"/>
                </a:cubicBezTo>
                <a:cubicBezTo>
                  <a:pt x="11354082" y="5507452"/>
                  <a:pt x="11358036" y="5505848"/>
                  <a:pt x="11362756" y="5505407"/>
                </a:cubicBezTo>
                <a:cubicBezTo>
                  <a:pt x="11364839" y="5505094"/>
                  <a:pt x="11365880" y="5503853"/>
                  <a:pt x="11365880" y="5501683"/>
                </a:cubicBezTo>
                <a:cubicBezTo>
                  <a:pt x="11365880" y="5499237"/>
                  <a:pt x="11364770" y="5498014"/>
                  <a:pt x="11362550" y="5498014"/>
                </a:cubicBezTo>
                <a:cubicBezTo>
                  <a:pt x="11354697" y="5498485"/>
                  <a:pt x="11348922" y="5498721"/>
                  <a:pt x="11345223" y="5498721"/>
                </a:cubicBezTo>
                <a:cubicBezTo>
                  <a:pt x="11340491" y="5498721"/>
                  <a:pt x="11333825" y="5498485"/>
                  <a:pt x="11325226" y="5498014"/>
                </a:cubicBezTo>
                <a:cubicBezTo>
                  <a:pt x="11323286" y="5498014"/>
                  <a:pt x="11322316" y="5499237"/>
                  <a:pt x="11322316" y="5501683"/>
                </a:cubicBezTo>
                <a:cubicBezTo>
                  <a:pt x="11322316" y="5503978"/>
                  <a:pt x="11323514" y="5505230"/>
                  <a:pt x="11325911" y="5505437"/>
                </a:cubicBezTo>
                <a:cubicBezTo>
                  <a:pt x="11329448" y="5505770"/>
                  <a:pt x="11331741" y="5506138"/>
                  <a:pt x="11332791" y="5506543"/>
                </a:cubicBezTo>
                <a:cubicBezTo>
                  <a:pt x="11333811" y="5506940"/>
                  <a:pt x="11334771" y="5508235"/>
                  <a:pt x="11335670" y="5510431"/>
                </a:cubicBezTo>
                <a:cubicBezTo>
                  <a:pt x="11335663" y="5510411"/>
                  <a:pt x="11335659" y="5510766"/>
                  <a:pt x="11335659" y="5511494"/>
                </a:cubicBezTo>
                <a:cubicBezTo>
                  <a:pt x="11335659" y="5514010"/>
                  <a:pt x="11333349" y="5521507"/>
                  <a:pt x="11328728" y="5533985"/>
                </a:cubicBezTo>
                <a:lnTo>
                  <a:pt x="11313652" y="5569697"/>
                </a:lnTo>
                <a:cubicBezTo>
                  <a:pt x="11311040" y="5574592"/>
                  <a:pt x="11309290" y="5578641"/>
                  <a:pt x="11308402" y="5581843"/>
                </a:cubicBezTo>
                <a:cubicBezTo>
                  <a:pt x="11305261" y="5573822"/>
                  <a:pt x="11303605" y="5569611"/>
                  <a:pt x="11303434" y="5569210"/>
                </a:cubicBezTo>
                <a:lnTo>
                  <a:pt x="11282502" y="5525551"/>
                </a:lnTo>
                <a:cubicBezTo>
                  <a:pt x="11278652" y="5517473"/>
                  <a:pt x="11276727" y="5512526"/>
                  <a:pt x="11276727" y="5510711"/>
                </a:cubicBezTo>
                <a:cubicBezTo>
                  <a:pt x="11276727" y="5509997"/>
                  <a:pt x="11276881" y="5509286"/>
                  <a:pt x="11277191" y="5508578"/>
                </a:cubicBezTo>
                <a:cubicBezTo>
                  <a:pt x="11277577" y="5507766"/>
                  <a:pt x="11278471" y="5507126"/>
                  <a:pt x="11279871" y="5506658"/>
                </a:cubicBezTo>
                <a:cubicBezTo>
                  <a:pt x="11280792" y="5506350"/>
                  <a:pt x="11283117" y="5505937"/>
                  <a:pt x="11286845" y="5505419"/>
                </a:cubicBezTo>
                <a:cubicBezTo>
                  <a:pt x="11289168" y="5505218"/>
                  <a:pt x="11290330" y="5503972"/>
                  <a:pt x="11290330" y="5501683"/>
                </a:cubicBezTo>
                <a:cubicBezTo>
                  <a:pt x="11290330" y="5499237"/>
                  <a:pt x="11289312" y="5498014"/>
                  <a:pt x="11287276" y="5498014"/>
                </a:cubicBezTo>
                <a:cubicBezTo>
                  <a:pt x="11279079" y="5498485"/>
                  <a:pt x="11272865" y="5498721"/>
                  <a:pt x="11268633" y="5498721"/>
                </a:cubicBezTo>
                <a:cubicBezTo>
                  <a:pt x="11262628" y="5498721"/>
                  <a:pt x="11255296" y="5498485"/>
                  <a:pt x="11246639" y="5498014"/>
                </a:cubicBezTo>
                <a:close/>
                <a:moveTo>
                  <a:pt x="10193995" y="5498014"/>
                </a:moveTo>
                <a:cubicBezTo>
                  <a:pt x="10192058" y="5498014"/>
                  <a:pt x="10191089" y="5499237"/>
                  <a:pt x="10191089" y="5501683"/>
                </a:cubicBezTo>
                <a:cubicBezTo>
                  <a:pt x="10191089" y="5503850"/>
                  <a:pt x="10192053" y="5505094"/>
                  <a:pt x="10193983" y="5505415"/>
                </a:cubicBezTo>
                <a:cubicBezTo>
                  <a:pt x="10197580" y="5505708"/>
                  <a:pt x="10199924" y="5506020"/>
                  <a:pt x="10201015" y="5506351"/>
                </a:cubicBezTo>
                <a:cubicBezTo>
                  <a:pt x="10202962" y="5506806"/>
                  <a:pt x="10205038" y="5507990"/>
                  <a:pt x="10207245" y="5509903"/>
                </a:cubicBezTo>
                <a:cubicBezTo>
                  <a:pt x="10208404" y="5511868"/>
                  <a:pt x="10211651" y="5518373"/>
                  <a:pt x="10216987" y="5529419"/>
                </a:cubicBezTo>
                <a:lnTo>
                  <a:pt x="10243624" y="5584032"/>
                </a:lnTo>
                <a:cubicBezTo>
                  <a:pt x="10243829" y="5584546"/>
                  <a:pt x="10244454" y="5585768"/>
                  <a:pt x="10245499" y="5587699"/>
                </a:cubicBezTo>
                <a:cubicBezTo>
                  <a:pt x="10246888" y="5590517"/>
                  <a:pt x="10247870" y="5592388"/>
                  <a:pt x="10248446" y="5593313"/>
                </a:cubicBezTo>
                <a:cubicBezTo>
                  <a:pt x="10246199" y="5597707"/>
                  <a:pt x="10244022" y="5602445"/>
                  <a:pt x="10241916" y="5607529"/>
                </a:cubicBezTo>
                <a:cubicBezTo>
                  <a:pt x="10236478" y="5612282"/>
                  <a:pt x="10232485" y="5614658"/>
                  <a:pt x="10229938" y="5614658"/>
                </a:cubicBezTo>
                <a:cubicBezTo>
                  <a:pt x="10228923" y="5614658"/>
                  <a:pt x="10227769" y="5614430"/>
                  <a:pt x="10226476" y="5613973"/>
                </a:cubicBezTo>
                <a:cubicBezTo>
                  <a:pt x="10224764" y="5613370"/>
                  <a:pt x="10223262" y="5613067"/>
                  <a:pt x="10221967" y="5613067"/>
                </a:cubicBezTo>
                <a:cubicBezTo>
                  <a:pt x="10219520" y="5613067"/>
                  <a:pt x="10217105" y="5614466"/>
                  <a:pt x="10214723" y="5617264"/>
                </a:cubicBezTo>
                <a:cubicBezTo>
                  <a:pt x="10212194" y="5620189"/>
                  <a:pt x="10210930" y="5622882"/>
                  <a:pt x="10210930" y="5625345"/>
                </a:cubicBezTo>
                <a:cubicBezTo>
                  <a:pt x="10210930" y="5629708"/>
                  <a:pt x="10213887" y="5631889"/>
                  <a:pt x="10219801" y="5631889"/>
                </a:cubicBezTo>
                <a:cubicBezTo>
                  <a:pt x="10233581" y="5631889"/>
                  <a:pt x="10246791" y="5619080"/>
                  <a:pt x="10259432" y="5593460"/>
                </a:cubicBezTo>
                <a:cubicBezTo>
                  <a:pt x="10263305" y="5586103"/>
                  <a:pt x="10267868" y="5576489"/>
                  <a:pt x="10273121" y="5564616"/>
                </a:cubicBezTo>
                <a:lnTo>
                  <a:pt x="10286464" y="5534458"/>
                </a:lnTo>
                <a:cubicBezTo>
                  <a:pt x="10292721" y="5520193"/>
                  <a:pt x="10296649" y="5512113"/>
                  <a:pt x="10298250" y="5510217"/>
                </a:cubicBezTo>
                <a:cubicBezTo>
                  <a:pt x="10301438" y="5507452"/>
                  <a:pt x="10305392" y="5505848"/>
                  <a:pt x="10310112" y="5505407"/>
                </a:cubicBezTo>
                <a:cubicBezTo>
                  <a:pt x="10312195" y="5505094"/>
                  <a:pt x="10313236" y="5503853"/>
                  <a:pt x="10313236" y="5501683"/>
                </a:cubicBezTo>
                <a:cubicBezTo>
                  <a:pt x="10313236" y="5499237"/>
                  <a:pt x="10312126" y="5498014"/>
                  <a:pt x="10309906" y="5498014"/>
                </a:cubicBezTo>
                <a:cubicBezTo>
                  <a:pt x="10302053" y="5498485"/>
                  <a:pt x="10296278" y="5498721"/>
                  <a:pt x="10292579" y="5498721"/>
                </a:cubicBezTo>
                <a:cubicBezTo>
                  <a:pt x="10287847" y="5498721"/>
                  <a:pt x="10281181" y="5498485"/>
                  <a:pt x="10272582" y="5498014"/>
                </a:cubicBezTo>
                <a:cubicBezTo>
                  <a:pt x="10270642" y="5498014"/>
                  <a:pt x="10269672" y="5499237"/>
                  <a:pt x="10269672" y="5501683"/>
                </a:cubicBezTo>
                <a:cubicBezTo>
                  <a:pt x="10269672" y="5503978"/>
                  <a:pt x="10270870" y="5505230"/>
                  <a:pt x="10273267" y="5505437"/>
                </a:cubicBezTo>
                <a:cubicBezTo>
                  <a:pt x="10276804" y="5505770"/>
                  <a:pt x="10279097" y="5506138"/>
                  <a:pt x="10280147" y="5506543"/>
                </a:cubicBezTo>
                <a:cubicBezTo>
                  <a:pt x="10281167" y="5506940"/>
                  <a:pt x="10282127" y="5508235"/>
                  <a:pt x="10283026" y="5510431"/>
                </a:cubicBezTo>
                <a:cubicBezTo>
                  <a:pt x="10283019" y="5510411"/>
                  <a:pt x="10283015" y="5510766"/>
                  <a:pt x="10283015" y="5511494"/>
                </a:cubicBezTo>
                <a:cubicBezTo>
                  <a:pt x="10283015" y="5514010"/>
                  <a:pt x="10280705" y="5521507"/>
                  <a:pt x="10276084" y="5533985"/>
                </a:cubicBezTo>
                <a:lnTo>
                  <a:pt x="10261008" y="5569697"/>
                </a:lnTo>
                <a:cubicBezTo>
                  <a:pt x="10258396" y="5574592"/>
                  <a:pt x="10256646" y="5578641"/>
                  <a:pt x="10255758" y="5581843"/>
                </a:cubicBezTo>
                <a:cubicBezTo>
                  <a:pt x="10252617" y="5573822"/>
                  <a:pt x="10250961" y="5569611"/>
                  <a:pt x="10250790" y="5569210"/>
                </a:cubicBezTo>
                <a:lnTo>
                  <a:pt x="10229858" y="5525551"/>
                </a:lnTo>
                <a:cubicBezTo>
                  <a:pt x="10226008" y="5517473"/>
                  <a:pt x="10224083" y="5512526"/>
                  <a:pt x="10224083" y="5510711"/>
                </a:cubicBezTo>
                <a:cubicBezTo>
                  <a:pt x="10224083" y="5509997"/>
                  <a:pt x="10224237" y="5509286"/>
                  <a:pt x="10224547" y="5508578"/>
                </a:cubicBezTo>
                <a:cubicBezTo>
                  <a:pt x="10224933" y="5507766"/>
                  <a:pt x="10225827" y="5507126"/>
                  <a:pt x="10227227" y="5506658"/>
                </a:cubicBezTo>
                <a:cubicBezTo>
                  <a:pt x="10228148" y="5506350"/>
                  <a:pt x="10230473" y="5505937"/>
                  <a:pt x="10234201" y="5505419"/>
                </a:cubicBezTo>
                <a:cubicBezTo>
                  <a:pt x="10236524" y="5505218"/>
                  <a:pt x="10237686" y="5503972"/>
                  <a:pt x="10237686" y="5501683"/>
                </a:cubicBezTo>
                <a:cubicBezTo>
                  <a:pt x="10237686" y="5499237"/>
                  <a:pt x="10236668" y="5498014"/>
                  <a:pt x="10234632" y="5498014"/>
                </a:cubicBezTo>
                <a:cubicBezTo>
                  <a:pt x="10226435" y="5498485"/>
                  <a:pt x="10220221" y="5498721"/>
                  <a:pt x="10215989" y="5498721"/>
                </a:cubicBezTo>
                <a:cubicBezTo>
                  <a:pt x="10209984" y="5498721"/>
                  <a:pt x="10202652" y="5498485"/>
                  <a:pt x="10193995" y="5498014"/>
                </a:cubicBezTo>
                <a:close/>
                <a:moveTo>
                  <a:pt x="5227782" y="5498014"/>
                </a:moveTo>
                <a:cubicBezTo>
                  <a:pt x="5225844" y="5498014"/>
                  <a:pt x="5224874" y="5499237"/>
                  <a:pt x="5224874" y="5501683"/>
                </a:cubicBezTo>
                <a:cubicBezTo>
                  <a:pt x="5224874" y="5503850"/>
                  <a:pt x="5225840" y="5505094"/>
                  <a:pt x="5227769" y="5505415"/>
                </a:cubicBezTo>
                <a:cubicBezTo>
                  <a:pt x="5231366" y="5505708"/>
                  <a:pt x="5233710" y="5506020"/>
                  <a:pt x="5234801" y="5506351"/>
                </a:cubicBezTo>
                <a:cubicBezTo>
                  <a:pt x="5236747" y="5506806"/>
                  <a:pt x="5238825" y="5507990"/>
                  <a:pt x="5241031" y="5509903"/>
                </a:cubicBezTo>
                <a:cubicBezTo>
                  <a:pt x="5242190" y="5511868"/>
                  <a:pt x="5245437" y="5518373"/>
                  <a:pt x="5250774" y="5529419"/>
                </a:cubicBezTo>
                <a:lnTo>
                  <a:pt x="5277410" y="5584032"/>
                </a:lnTo>
                <a:cubicBezTo>
                  <a:pt x="5277616" y="5584546"/>
                  <a:pt x="5278240" y="5585768"/>
                  <a:pt x="5279285" y="5587699"/>
                </a:cubicBezTo>
                <a:cubicBezTo>
                  <a:pt x="5280674" y="5590517"/>
                  <a:pt x="5281657" y="5592388"/>
                  <a:pt x="5282232" y="5593313"/>
                </a:cubicBezTo>
                <a:cubicBezTo>
                  <a:pt x="5279984" y="5597707"/>
                  <a:pt x="5277808" y="5602445"/>
                  <a:pt x="5275702" y="5607529"/>
                </a:cubicBezTo>
                <a:cubicBezTo>
                  <a:pt x="5270265" y="5612282"/>
                  <a:pt x="5266271" y="5614658"/>
                  <a:pt x="5263725" y="5614658"/>
                </a:cubicBezTo>
                <a:cubicBezTo>
                  <a:pt x="5262709" y="5614658"/>
                  <a:pt x="5261555" y="5614430"/>
                  <a:pt x="5260262" y="5613973"/>
                </a:cubicBezTo>
                <a:cubicBezTo>
                  <a:pt x="5258550" y="5613370"/>
                  <a:pt x="5257047" y="5613067"/>
                  <a:pt x="5255753" y="5613067"/>
                </a:cubicBezTo>
                <a:cubicBezTo>
                  <a:pt x="5253307" y="5613067"/>
                  <a:pt x="5250892" y="5614466"/>
                  <a:pt x="5248509" y="5617264"/>
                </a:cubicBezTo>
                <a:cubicBezTo>
                  <a:pt x="5245980" y="5620189"/>
                  <a:pt x="5244716" y="5622882"/>
                  <a:pt x="5244716" y="5625345"/>
                </a:cubicBezTo>
                <a:cubicBezTo>
                  <a:pt x="5244716" y="5629708"/>
                  <a:pt x="5247674" y="5631889"/>
                  <a:pt x="5253587" y="5631889"/>
                </a:cubicBezTo>
                <a:cubicBezTo>
                  <a:pt x="5267367" y="5631889"/>
                  <a:pt x="5280576" y="5619080"/>
                  <a:pt x="5293218" y="5593460"/>
                </a:cubicBezTo>
                <a:cubicBezTo>
                  <a:pt x="5297090" y="5586103"/>
                  <a:pt x="5301653" y="5576489"/>
                  <a:pt x="5306907" y="5564616"/>
                </a:cubicBezTo>
                <a:lnTo>
                  <a:pt x="5320249" y="5534458"/>
                </a:lnTo>
                <a:cubicBezTo>
                  <a:pt x="5326507" y="5520193"/>
                  <a:pt x="5330436" y="5512113"/>
                  <a:pt x="5332036" y="5510217"/>
                </a:cubicBezTo>
                <a:cubicBezTo>
                  <a:pt x="5335224" y="5507452"/>
                  <a:pt x="5339178" y="5505848"/>
                  <a:pt x="5343898" y="5505407"/>
                </a:cubicBezTo>
                <a:cubicBezTo>
                  <a:pt x="5345981" y="5505094"/>
                  <a:pt x="5347023" y="5503853"/>
                  <a:pt x="5347023" y="5501683"/>
                </a:cubicBezTo>
                <a:cubicBezTo>
                  <a:pt x="5347023" y="5499237"/>
                  <a:pt x="5345913" y="5498014"/>
                  <a:pt x="5343693" y="5498014"/>
                </a:cubicBezTo>
                <a:cubicBezTo>
                  <a:pt x="5335840" y="5498485"/>
                  <a:pt x="5330064" y="5498721"/>
                  <a:pt x="5326366" y="5498721"/>
                </a:cubicBezTo>
                <a:cubicBezTo>
                  <a:pt x="5321633" y="5498721"/>
                  <a:pt x="5314968" y="5498485"/>
                  <a:pt x="5306368" y="5498014"/>
                </a:cubicBezTo>
                <a:cubicBezTo>
                  <a:pt x="5304428" y="5498014"/>
                  <a:pt x="5303458" y="5499237"/>
                  <a:pt x="5303458" y="5501683"/>
                </a:cubicBezTo>
                <a:cubicBezTo>
                  <a:pt x="5303458" y="5503978"/>
                  <a:pt x="5304656" y="5505230"/>
                  <a:pt x="5307054" y="5505437"/>
                </a:cubicBezTo>
                <a:cubicBezTo>
                  <a:pt x="5310590" y="5505770"/>
                  <a:pt x="5312883" y="5506138"/>
                  <a:pt x="5313934" y="5506543"/>
                </a:cubicBezTo>
                <a:cubicBezTo>
                  <a:pt x="5314953" y="5506940"/>
                  <a:pt x="5315914" y="5508235"/>
                  <a:pt x="5316812" y="5510431"/>
                </a:cubicBezTo>
                <a:cubicBezTo>
                  <a:pt x="5316805" y="5510411"/>
                  <a:pt x="5316801" y="5510766"/>
                  <a:pt x="5316801" y="5511494"/>
                </a:cubicBezTo>
                <a:cubicBezTo>
                  <a:pt x="5316801" y="5514010"/>
                  <a:pt x="5314491" y="5521507"/>
                  <a:pt x="5309870" y="5533985"/>
                </a:cubicBezTo>
                <a:lnTo>
                  <a:pt x="5294794" y="5569697"/>
                </a:lnTo>
                <a:cubicBezTo>
                  <a:pt x="5292183" y="5574592"/>
                  <a:pt x="5290432" y="5578641"/>
                  <a:pt x="5289544" y="5581843"/>
                </a:cubicBezTo>
                <a:cubicBezTo>
                  <a:pt x="5286404" y="5573822"/>
                  <a:pt x="5284748" y="5569611"/>
                  <a:pt x="5284577" y="5569210"/>
                </a:cubicBezTo>
                <a:lnTo>
                  <a:pt x="5263644" y="5525551"/>
                </a:lnTo>
                <a:cubicBezTo>
                  <a:pt x="5259794" y="5517473"/>
                  <a:pt x="5257869" y="5512526"/>
                  <a:pt x="5257869" y="5510711"/>
                </a:cubicBezTo>
                <a:cubicBezTo>
                  <a:pt x="5257869" y="5509997"/>
                  <a:pt x="5258024" y="5509286"/>
                  <a:pt x="5258333" y="5508578"/>
                </a:cubicBezTo>
                <a:cubicBezTo>
                  <a:pt x="5258719" y="5507766"/>
                  <a:pt x="5259613" y="5507126"/>
                  <a:pt x="5261013" y="5506658"/>
                </a:cubicBezTo>
                <a:cubicBezTo>
                  <a:pt x="5261934" y="5506350"/>
                  <a:pt x="5264260" y="5505937"/>
                  <a:pt x="5267986" y="5505419"/>
                </a:cubicBezTo>
                <a:cubicBezTo>
                  <a:pt x="5270310" y="5505218"/>
                  <a:pt x="5271472" y="5503972"/>
                  <a:pt x="5271472" y="5501683"/>
                </a:cubicBezTo>
                <a:cubicBezTo>
                  <a:pt x="5271472" y="5499237"/>
                  <a:pt x="5270454" y="5498014"/>
                  <a:pt x="5268418" y="5498014"/>
                </a:cubicBezTo>
                <a:cubicBezTo>
                  <a:pt x="5260222" y="5498485"/>
                  <a:pt x="5254007" y="5498721"/>
                  <a:pt x="5249775" y="5498721"/>
                </a:cubicBezTo>
                <a:cubicBezTo>
                  <a:pt x="5243769" y="5498721"/>
                  <a:pt x="5236439" y="5498485"/>
                  <a:pt x="5227782" y="5498014"/>
                </a:cubicBezTo>
                <a:close/>
                <a:moveTo>
                  <a:pt x="4175138" y="5498014"/>
                </a:moveTo>
                <a:cubicBezTo>
                  <a:pt x="4173201" y="5498014"/>
                  <a:pt x="4172232" y="5499237"/>
                  <a:pt x="4172232" y="5501683"/>
                </a:cubicBezTo>
                <a:cubicBezTo>
                  <a:pt x="4172232" y="5503850"/>
                  <a:pt x="4173197" y="5505094"/>
                  <a:pt x="4175126" y="5505415"/>
                </a:cubicBezTo>
                <a:cubicBezTo>
                  <a:pt x="4178724" y="5505708"/>
                  <a:pt x="4181067" y="5506020"/>
                  <a:pt x="4182158" y="5506351"/>
                </a:cubicBezTo>
                <a:cubicBezTo>
                  <a:pt x="4184105" y="5506806"/>
                  <a:pt x="4186182" y="5507990"/>
                  <a:pt x="4188388" y="5509903"/>
                </a:cubicBezTo>
                <a:cubicBezTo>
                  <a:pt x="4189547" y="5511868"/>
                  <a:pt x="4192794" y="5518373"/>
                  <a:pt x="4198129" y="5529419"/>
                </a:cubicBezTo>
                <a:lnTo>
                  <a:pt x="4224766" y="5584032"/>
                </a:lnTo>
                <a:cubicBezTo>
                  <a:pt x="4224971" y="5584546"/>
                  <a:pt x="4225596" y="5585768"/>
                  <a:pt x="4226641" y="5587699"/>
                </a:cubicBezTo>
                <a:cubicBezTo>
                  <a:pt x="4228029" y="5590517"/>
                  <a:pt x="4229012" y="5592388"/>
                  <a:pt x="4229587" y="5593313"/>
                </a:cubicBezTo>
                <a:cubicBezTo>
                  <a:pt x="4227341" y="5597707"/>
                  <a:pt x="4225164" y="5602445"/>
                  <a:pt x="4223058" y="5607529"/>
                </a:cubicBezTo>
                <a:cubicBezTo>
                  <a:pt x="4217620" y="5612282"/>
                  <a:pt x="4213628" y="5614658"/>
                  <a:pt x="4211080" y="5614658"/>
                </a:cubicBezTo>
                <a:cubicBezTo>
                  <a:pt x="4210065" y="5614658"/>
                  <a:pt x="4208911" y="5614430"/>
                  <a:pt x="4207617" y="5613973"/>
                </a:cubicBezTo>
                <a:cubicBezTo>
                  <a:pt x="4205906" y="5613370"/>
                  <a:pt x="4204404" y="5613067"/>
                  <a:pt x="4203110" y="5613067"/>
                </a:cubicBezTo>
                <a:cubicBezTo>
                  <a:pt x="4200661" y="5613067"/>
                  <a:pt x="4198246" y="5614466"/>
                  <a:pt x="4195864" y="5617264"/>
                </a:cubicBezTo>
                <a:cubicBezTo>
                  <a:pt x="4193338" y="5620189"/>
                  <a:pt x="4192073" y="5622882"/>
                  <a:pt x="4192073" y="5625345"/>
                </a:cubicBezTo>
                <a:cubicBezTo>
                  <a:pt x="4192073" y="5629708"/>
                  <a:pt x="4195028" y="5631889"/>
                  <a:pt x="4200942" y="5631889"/>
                </a:cubicBezTo>
                <a:cubicBezTo>
                  <a:pt x="4214723" y="5631889"/>
                  <a:pt x="4227933" y="5619080"/>
                  <a:pt x="4240574" y="5593460"/>
                </a:cubicBezTo>
                <a:cubicBezTo>
                  <a:pt x="4244446" y="5586103"/>
                  <a:pt x="4249009" y="5576489"/>
                  <a:pt x="4254263" y="5564616"/>
                </a:cubicBezTo>
                <a:lnTo>
                  <a:pt x="4267606" y="5534458"/>
                </a:lnTo>
                <a:cubicBezTo>
                  <a:pt x="4273863" y="5520193"/>
                  <a:pt x="4277791" y="5512113"/>
                  <a:pt x="4279392" y="5510217"/>
                </a:cubicBezTo>
                <a:cubicBezTo>
                  <a:pt x="4282580" y="5507452"/>
                  <a:pt x="4286534" y="5505848"/>
                  <a:pt x="4291254" y="5505407"/>
                </a:cubicBezTo>
                <a:cubicBezTo>
                  <a:pt x="4293337" y="5505094"/>
                  <a:pt x="4294378" y="5503853"/>
                  <a:pt x="4294378" y="5501683"/>
                </a:cubicBezTo>
                <a:cubicBezTo>
                  <a:pt x="4294378" y="5499237"/>
                  <a:pt x="4293268" y="5498014"/>
                  <a:pt x="4291047" y="5498014"/>
                </a:cubicBezTo>
                <a:cubicBezTo>
                  <a:pt x="4283195" y="5498485"/>
                  <a:pt x="4277420" y="5498721"/>
                  <a:pt x="4273721" y="5498721"/>
                </a:cubicBezTo>
                <a:cubicBezTo>
                  <a:pt x="4268989" y="5498721"/>
                  <a:pt x="4262324" y="5498485"/>
                  <a:pt x="4253724" y="5498014"/>
                </a:cubicBezTo>
                <a:cubicBezTo>
                  <a:pt x="4251783" y="5498014"/>
                  <a:pt x="4250813" y="5499237"/>
                  <a:pt x="4250813" y="5501683"/>
                </a:cubicBezTo>
                <a:cubicBezTo>
                  <a:pt x="4250813" y="5503978"/>
                  <a:pt x="4252011" y="5505230"/>
                  <a:pt x="4254409" y="5505437"/>
                </a:cubicBezTo>
                <a:cubicBezTo>
                  <a:pt x="4257945" y="5505770"/>
                  <a:pt x="4260239" y="5506138"/>
                  <a:pt x="4261289" y="5506543"/>
                </a:cubicBezTo>
                <a:cubicBezTo>
                  <a:pt x="4262309" y="5506940"/>
                  <a:pt x="4263268" y="5508235"/>
                  <a:pt x="4264168" y="5510431"/>
                </a:cubicBezTo>
                <a:cubicBezTo>
                  <a:pt x="4264160" y="5510411"/>
                  <a:pt x="4264157" y="5510766"/>
                  <a:pt x="4264157" y="5511494"/>
                </a:cubicBezTo>
                <a:cubicBezTo>
                  <a:pt x="4264157" y="5514010"/>
                  <a:pt x="4261846" y="5521507"/>
                  <a:pt x="4257227" y="5533985"/>
                </a:cubicBezTo>
                <a:lnTo>
                  <a:pt x="4242150" y="5569697"/>
                </a:lnTo>
                <a:cubicBezTo>
                  <a:pt x="4239538" y="5574592"/>
                  <a:pt x="4237788" y="5578641"/>
                  <a:pt x="4236900" y="5581843"/>
                </a:cubicBezTo>
                <a:cubicBezTo>
                  <a:pt x="4233760" y="5573822"/>
                  <a:pt x="4232103" y="5569611"/>
                  <a:pt x="4231932" y="5569210"/>
                </a:cubicBezTo>
                <a:lnTo>
                  <a:pt x="4211000" y="5525551"/>
                </a:lnTo>
                <a:cubicBezTo>
                  <a:pt x="4207150" y="5517473"/>
                  <a:pt x="4205225" y="5512526"/>
                  <a:pt x="4205225" y="5510711"/>
                </a:cubicBezTo>
                <a:cubicBezTo>
                  <a:pt x="4205225" y="5509997"/>
                  <a:pt x="4205379" y="5509286"/>
                  <a:pt x="4205689" y="5508578"/>
                </a:cubicBezTo>
                <a:cubicBezTo>
                  <a:pt x="4206075" y="5507766"/>
                  <a:pt x="4206969" y="5507126"/>
                  <a:pt x="4208369" y="5506658"/>
                </a:cubicBezTo>
                <a:cubicBezTo>
                  <a:pt x="4209289" y="5506350"/>
                  <a:pt x="4211614" y="5505937"/>
                  <a:pt x="4215342" y="5505419"/>
                </a:cubicBezTo>
                <a:cubicBezTo>
                  <a:pt x="4217666" y="5505218"/>
                  <a:pt x="4218827" y="5503972"/>
                  <a:pt x="4218827" y="5501683"/>
                </a:cubicBezTo>
                <a:cubicBezTo>
                  <a:pt x="4218827" y="5499237"/>
                  <a:pt x="4217809" y="5498014"/>
                  <a:pt x="4215774" y="5498014"/>
                </a:cubicBezTo>
                <a:cubicBezTo>
                  <a:pt x="4207577" y="5498485"/>
                  <a:pt x="4201363" y="5498721"/>
                  <a:pt x="4197131" y="5498721"/>
                </a:cubicBezTo>
                <a:cubicBezTo>
                  <a:pt x="4191127" y="5498721"/>
                  <a:pt x="4183796" y="5498485"/>
                  <a:pt x="4175138" y="5498014"/>
                </a:cubicBezTo>
                <a:close/>
                <a:moveTo>
                  <a:pt x="7486522" y="5472924"/>
                </a:moveTo>
                <a:cubicBezTo>
                  <a:pt x="7484668" y="5472924"/>
                  <a:pt x="7483741" y="5474147"/>
                  <a:pt x="7483741" y="5476593"/>
                </a:cubicBezTo>
                <a:cubicBezTo>
                  <a:pt x="7483741" y="5478725"/>
                  <a:pt x="7484754" y="5479976"/>
                  <a:pt x="7486780" y="5480347"/>
                </a:cubicBezTo>
                <a:cubicBezTo>
                  <a:pt x="7490996" y="5480867"/>
                  <a:pt x="7493332" y="5481175"/>
                  <a:pt x="7493788" y="5481270"/>
                </a:cubicBezTo>
                <a:cubicBezTo>
                  <a:pt x="7496413" y="5481912"/>
                  <a:pt x="7498130" y="5482885"/>
                  <a:pt x="7498939" y="5484190"/>
                </a:cubicBezTo>
                <a:cubicBezTo>
                  <a:pt x="7499750" y="5485623"/>
                  <a:pt x="7500258" y="5487290"/>
                  <a:pt x="7500462" y="5489191"/>
                </a:cubicBezTo>
                <a:cubicBezTo>
                  <a:pt x="7500693" y="5491281"/>
                  <a:pt x="7500809" y="5496993"/>
                  <a:pt x="7500809" y="5506324"/>
                </a:cubicBezTo>
                <a:lnTo>
                  <a:pt x="7500809" y="5569182"/>
                </a:lnTo>
                <a:cubicBezTo>
                  <a:pt x="7500809" y="5576339"/>
                  <a:pt x="7500722" y="5581187"/>
                  <a:pt x="7500549" y="5583724"/>
                </a:cubicBezTo>
                <a:cubicBezTo>
                  <a:pt x="7500281" y="5587850"/>
                  <a:pt x="7499677" y="5590654"/>
                  <a:pt x="7498736" y="5592134"/>
                </a:cubicBezTo>
                <a:cubicBezTo>
                  <a:pt x="7497892" y="5593612"/>
                  <a:pt x="7496616" y="5594636"/>
                  <a:pt x="7494907" y="5595206"/>
                </a:cubicBezTo>
                <a:cubicBezTo>
                  <a:pt x="7493713" y="5595673"/>
                  <a:pt x="7491255" y="5596081"/>
                  <a:pt x="7487531" y="5596431"/>
                </a:cubicBezTo>
                <a:cubicBezTo>
                  <a:pt x="7485640" y="5596746"/>
                  <a:pt x="7484694" y="5597978"/>
                  <a:pt x="7484694" y="5600125"/>
                </a:cubicBezTo>
                <a:cubicBezTo>
                  <a:pt x="7484694" y="5602454"/>
                  <a:pt x="7485833" y="5603619"/>
                  <a:pt x="7488110" y="5603619"/>
                </a:cubicBezTo>
                <a:cubicBezTo>
                  <a:pt x="7495849" y="5603148"/>
                  <a:pt x="7502230" y="5602912"/>
                  <a:pt x="7507255" y="5602912"/>
                </a:cubicBezTo>
                <a:cubicBezTo>
                  <a:pt x="7512489" y="5602912"/>
                  <a:pt x="7519210" y="5603148"/>
                  <a:pt x="7527418" y="5603619"/>
                </a:cubicBezTo>
                <a:cubicBezTo>
                  <a:pt x="7529884" y="5603619"/>
                  <a:pt x="7531117" y="5602454"/>
                  <a:pt x="7531117" y="5600125"/>
                </a:cubicBezTo>
                <a:cubicBezTo>
                  <a:pt x="7531117" y="5597967"/>
                  <a:pt x="7530040" y="5596734"/>
                  <a:pt x="7527886" y="5596427"/>
                </a:cubicBezTo>
                <a:cubicBezTo>
                  <a:pt x="7524287" y="5596078"/>
                  <a:pt x="7521800" y="5595731"/>
                  <a:pt x="7520426" y="5595387"/>
                </a:cubicBezTo>
                <a:cubicBezTo>
                  <a:pt x="7518243" y="5594829"/>
                  <a:pt x="7516753" y="5593862"/>
                  <a:pt x="7515954" y="5592487"/>
                </a:cubicBezTo>
                <a:cubicBezTo>
                  <a:pt x="7515158" y="5591143"/>
                  <a:pt x="7514653" y="5589433"/>
                  <a:pt x="7514440" y="5587356"/>
                </a:cubicBezTo>
                <a:cubicBezTo>
                  <a:pt x="7514295" y="5585560"/>
                  <a:pt x="7514222" y="5579501"/>
                  <a:pt x="7514222" y="5569182"/>
                </a:cubicBezTo>
                <a:lnTo>
                  <a:pt x="7514222" y="5506324"/>
                </a:lnTo>
                <a:cubicBezTo>
                  <a:pt x="7514222" y="5498965"/>
                  <a:pt x="7514271" y="5494464"/>
                  <a:pt x="7514367" y="5492822"/>
                </a:cubicBezTo>
                <a:cubicBezTo>
                  <a:pt x="7514583" y="5488613"/>
                  <a:pt x="7515192" y="5485664"/>
                  <a:pt x="7516194" y="5483974"/>
                </a:cubicBezTo>
                <a:cubicBezTo>
                  <a:pt x="7516954" y="5482933"/>
                  <a:pt x="7518182" y="5482130"/>
                  <a:pt x="7519878" y="5481565"/>
                </a:cubicBezTo>
                <a:cubicBezTo>
                  <a:pt x="7520793" y="5481260"/>
                  <a:pt x="7523284" y="5480846"/>
                  <a:pt x="7527350" y="5480322"/>
                </a:cubicBezTo>
                <a:cubicBezTo>
                  <a:pt x="7529457" y="5480006"/>
                  <a:pt x="7530511" y="5478763"/>
                  <a:pt x="7530511" y="5476593"/>
                </a:cubicBezTo>
                <a:cubicBezTo>
                  <a:pt x="7530511" y="5474147"/>
                  <a:pt x="7529376" y="5472924"/>
                  <a:pt x="7527107" y="5472924"/>
                </a:cubicBezTo>
                <a:cubicBezTo>
                  <a:pt x="7518217" y="5473514"/>
                  <a:pt x="7511571" y="5473808"/>
                  <a:pt x="7507168" y="5473808"/>
                </a:cubicBezTo>
                <a:cubicBezTo>
                  <a:pt x="7503226" y="5473808"/>
                  <a:pt x="7496344" y="5473514"/>
                  <a:pt x="7486522" y="5472924"/>
                </a:cubicBezTo>
                <a:close/>
                <a:moveTo>
                  <a:pt x="1467666" y="5472924"/>
                </a:moveTo>
                <a:cubicBezTo>
                  <a:pt x="1465812" y="5472924"/>
                  <a:pt x="1464885" y="5474147"/>
                  <a:pt x="1464885" y="5476593"/>
                </a:cubicBezTo>
                <a:cubicBezTo>
                  <a:pt x="1464885" y="5478725"/>
                  <a:pt x="1465898" y="5479976"/>
                  <a:pt x="1467924" y="5480347"/>
                </a:cubicBezTo>
                <a:cubicBezTo>
                  <a:pt x="1472140" y="5480867"/>
                  <a:pt x="1474475" y="5481175"/>
                  <a:pt x="1474931" y="5481270"/>
                </a:cubicBezTo>
                <a:cubicBezTo>
                  <a:pt x="1477556" y="5481912"/>
                  <a:pt x="1479274" y="5482885"/>
                  <a:pt x="1480083" y="5484190"/>
                </a:cubicBezTo>
                <a:cubicBezTo>
                  <a:pt x="1480894" y="5485623"/>
                  <a:pt x="1481401" y="5487290"/>
                  <a:pt x="1481606" y="5489191"/>
                </a:cubicBezTo>
                <a:cubicBezTo>
                  <a:pt x="1481836" y="5491281"/>
                  <a:pt x="1481952" y="5496993"/>
                  <a:pt x="1481952" y="5506324"/>
                </a:cubicBezTo>
                <a:lnTo>
                  <a:pt x="1481952" y="5569182"/>
                </a:lnTo>
                <a:cubicBezTo>
                  <a:pt x="1481952" y="5576339"/>
                  <a:pt x="1481866" y="5581187"/>
                  <a:pt x="1481693" y="5583724"/>
                </a:cubicBezTo>
                <a:cubicBezTo>
                  <a:pt x="1481425" y="5587850"/>
                  <a:pt x="1480820" y="5590654"/>
                  <a:pt x="1479880" y="5592134"/>
                </a:cubicBezTo>
                <a:cubicBezTo>
                  <a:pt x="1479036" y="5593612"/>
                  <a:pt x="1477759" y="5594636"/>
                  <a:pt x="1476051" y="5595206"/>
                </a:cubicBezTo>
                <a:cubicBezTo>
                  <a:pt x="1474857" y="5595673"/>
                  <a:pt x="1472398" y="5596081"/>
                  <a:pt x="1468675" y="5596431"/>
                </a:cubicBezTo>
                <a:cubicBezTo>
                  <a:pt x="1466783" y="5596746"/>
                  <a:pt x="1465838" y="5597978"/>
                  <a:pt x="1465838" y="5600125"/>
                </a:cubicBezTo>
                <a:cubicBezTo>
                  <a:pt x="1465838" y="5602454"/>
                  <a:pt x="1466976" y="5603619"/>
                  <a:pt x="1469253" y="5603619"/>
                </a:cubicBezTo>
                <a:cubicBezTo>
                  <a:pt x="1476992" y="5603148"/>
                  <a:pt x="1483374" y="5602912"/>
                  <a:pt x="1488399" y="5602912"/>
                </a:cubicBezTo>
                <a:cubicBezTo>
                  <a:pt x="1493633" y="5602912"/>
                  <a:pt x="1500354" y="5603148"/>
                  <a:pt x="1508562" y="5603619"/>
                </a:cubicBezTo>
                <a:cubicBezTo>
                  <a:pt x="1511028" y="5603619"/>
                  <a:pt x="1512260" y="5602454"/>
                  <a:pt x="1512260" y="5600125"/>
                </a:cubicBezTo>
                <a:cubicBezTo>
                  <a:pt x="1512260" y="5597967"/>
                  <a:pt x="1511184" y="5596734"/>
                  <a:pt x="1509030" y="5596427"/>
                </a:cubicBezTo>
                <a:cubicBezTo>
                  <a:pt x="1505431" y="5596078"/>
                  <a:pt x="1502944" y="5595731"/>
                  <a:pt x="1501569" y="5595387"/>
                </a:cubicBezTo>
                <a:cubicBezTo>
                  <a:pt x="1499387" y="5594829"/>
                  <a:pt x="1497896" y="5593862"/>
                  <a:pt x="1497097" y="5592487"/>
                </a:cubicBezTo>
                <a:cubicBezTo>
                  <a:pt x="1496301" y="5591143"/>
                  <a:pt x="1495797" y="5589433"/>
                  <a:pt x="1495584" y="5587356"/>
                </a:cubicBezTo>
                <a:cubicBezTo>
                  <a:pt x="1495438" y="5585560"/>
                  <a:pt x="1495366" y="5579501"/>
                  <a:pt x="1495366" y="5569182"/>
                </a:cubicBezTo>
                <a:lnTo>
                  <a:pt x="1495366" y="5506324"/>
                </a:lnTo>
                <a:cubicBezTo>
                  <a:pt x="1495366" y="5498965"/>
                  <a:pt x="1495414" y="5494464"/>
                  <a:pt x="1495511" y="5492822"/>
                </a:cubicBezTo>
                <a:cubicBezTo>
                  <a:pt x="1495726" y="5488613"/>
                  <a:pt x="1496335" y="5485664"/>
                  <a:pt x="1497338" y="5483974"/>
                </a:cubicBezTo>
                <a:cubicBezTo>
                  <a:pt x="1498098" y="5482933"/>
                  <a:pt x="1499326" y="5482130"/>
                  <a:pt x="1501021" y="5481565"/>
                </a:cubicBezTo>
                <a:cubicBezTo>
                  <a:pt x="1501936" y="5481260"/>
                  <a:pt x="1504427" y="5480846"/>
                  <a:pt x="1508494" y="5480322"/>
                </a:cubicBezTo>
                <a:cubicBezTo>
                  <a:pt x="1510601" y="5480006"/>
                  <a:pt x="1511654" y="5478763"/>
                  <a:pt x="1511654" y="5476593"/>
                </a:cubicBezTo>
                <a:cubicBezTo>
                  <a:pt x="1511654" y="5474147"/>
                  <a:pt x="1510520" y="5472924"/>
                  <a:pt x="1508251" y="5472924"/>
                </a:cubicBezTo>
                <a:cubicBezTo>
                  <a:pt x="1499361" y="5473514"/>
                  <a:pt x="1492714" y="5473808"/>
                  <a:pt x="1488312" y="5473808"/>
                </a:cubicBezTo>
                <a:cubicBezTo>
                  <a:pt x="1484369" y="5473808"/>
                  <a:pt x="1477487" y="5473514"/>
                  <a:pt x="1467666" y="5472924"/>
                </a:cubicBezTo>
                <a:close/>
                <a:moveTo>
                  <a:pt x="11288796" y="5462225"/>
                </a:moveTo>
                <a:cubicBezTo>
                  <a:pt x="11286317" y="5462225"/>
                  <a:pt x="11284267" y="5463075"/>
                  <a:pt x="11282646" y="5464776"/>
                </a:cubicBezTo>
                <a:cubicBezTo>
                  <a:pt x="11280831" y="5466665"/>
                  <a:pt x="11279923" y="5469183"/>
                  <a:pt x="11279923" y="5472331"/>
                </a:cubicBezTo>
                <a:cubicBezTo>
                  <a:pt x="11279923" y="5477704"/>
                  <a:pt x="11282607" y="5482215"/>
                  <a:pt x="11287974" y="5485866"/>
                </a:cubicBezTo>
                <a:cubicBezTo>
                  <a:pt x="11293123" y="5489370"/>
                  <a:pt x="11299548" y="5491121"/>
                  <a:pt x="11307249" y="5491121"/>
                </a:cubicBezTo>
                <a:cubicBezTo>
                  <a:pt x="11314988" y="5491121"/>
                  <a:pt x="11321203" y="5489504"/>
                  <a:pt x="11325896" y="5486269"/>
                </a:cubicBezTo>
                <a:cubicBezTo>
                  <a:pt x="11331626" y="5482463"/>
                  <a:pt x="11334491" y="5477816"/>
                  <a:pt x="11334491" y="5472331"/>
                </a:cubicBezTo>
                <a:cubicBezTo>
                  <a:pt x="11334491" y="5469668"/>
                  <a:pt x="11333778" y="5467408"/>
                  <a:pt x="11332352" y="5465549"/>
                </a:cubicBezTo>
                <a:cubicBezTo>
                  <a:pt x="11330658" y="5463334"/>
                  <a:pt x="11328326" y="5462225"/>
                  <a:pt x="11325357" y="5462225"/>
                </a:cubicBezTo>
                <a:cubicBezTo>
                  <a:pt x="11323063" y="5462225"/>
                  <a:pt x="11320937" y="5463113"/>
                  <a:pt x="11318980" y="5464886"/>
                </a:cubicBezTo>
                <a:cubicBezTo>
                  <a:pt x="11317548" y="5466253"/>
                  <a:pt x="11316833" y="5468258"/>
                  <a:pt x="11316833" y="5470900"/>
                </a:cubicBezTo>
                <a:cubicBezTo>
                  <a:pt x="11316833" y="5472732"/>
                  <a:pt x="11317691" y="5474651"/>
                  <a:pt x="11319406" y="5476658"/>
                </a:cubicBezTo>
                <a:cubicBezTo>
                  <a:pt x="11320058" y="5477318"/>
                  <a:pt x="11320384" y="5477741"/>
                  <a:pt x="11320384" y="5477930"/>
                </a:cubicBezTo>
                <a:cubicBezTo>
                  <a:pt x="11320384" y="5479115"/>
                  <a:pt x="11319106" y="5480205"/>
                  <a:pt x="11316551" y="5481202"/>
                </a:cubicBezTo>
                <a:cubicBezTo>
                  <a:pt x="11313890" y="5482278"/>
                  <a:pt x="11310789" y="5482815"/>
                  <a:pt x="11307249" y="5482815"/>
                </a:cubicBezTo>
                <a:cubicBezTo>
                  <a:pt x="11303711" y="5482815"/>
                  <a:pt x="11301008" y="5482519"/>
                  <a:pt x="11299141" y="5481927"/>
                </a:cubicBezTo>
                <a:cubicBezTo>
                  <a:pt x="11295734" y="5480379"/>
                  <a:pt x="11294030" y="5479063"/>
                  <a:pt x="11294030" y="5477980"/>
                </a:cubicBezTo>
                <a:cubicBezTo>
                  <a:pt x="11294030" y="5477763"/>
                  <a:pt x="11294366" y="5477318"/>
                  <a:pt x="11295038" y="5476643"/>
                </a:cubicBezTo>
                <a:cubicBezTo>
                  <a:pt x="11296734" y="5474943"/>
                  <a:pt x="11297583" y="5473043"/>
                  <a:pt x="11297583" y="5470944"/>
                </a:cubicBezTo>
                <a:cubicBezTo>
                  <a:pt x="11297583" y="5465132"/>
                  <a:pt x="11294654" y="5462225"/>
                  <a:pt x="11288796" y="5462225"/>
                </a:cubicBezTo>
                <a:close/>
                <a:moveTo>
                  <a:pt x="10236152" y="5462225"/>
                </a:moveTo>
                <a:cubicBezTo>
                  <a:pt x="10233673" y="5462225"/>
                  <a:pt x="10231623" y="5463075"/>
                  <a:pt x="10230002" y="5464776"/>
                </a:cubicBezTo>
                <a:cubicBezTo>
                  <a:pt x="10228187" y="5466665"/>
                  <a:pt x="10227279" y="5469183"/>
                  <a:pt x="10227279" y="5472331"/>
                </a:cubicBezTo>
                <a:cubicBezTo>
                  <a:pt x="10227279" y="5477704"/>
                  <a:pt x="10229963" y="5482215"/>
                  <a:pt x="10235330" y="5485866"/>
                </a:cubicBezTo>
                <a:cubicBezTo>
                  <a:pt x="10240479" y="5489370"/>
                  <a:pt x="10246904" y="5491121"/>
                  <a:pt x="10254605" y="5491121"/>
                </a:cubicBezTo>
                <a:cubicBezTo>
                  <a:pt x="10262344" y="5491121"/>
                  <a:pt x="10268559" y="5489504"/>
                  <a:pt x="10273252" y="5486269"/>
                </a:cubicBezTo>
                <a:cubicBezTo>
                  <a:pt x="10278982" y="5482463"/>
                  <a:pt x="10281847" y="5477816"/>
                  <a:pt x="10281847" y="5472331"/>
                </a:cubicBezTo>
                <a:cubicBezTo>
                  <a:pt x="10281847" y="5469668"/>
                  <a:pt x="10281134" y="5467408"/>
                  <a:pt x="10279708" y="5465549"/>
                </a:cubicBezTo>
                <a:cubicBezTo>
                  <a:pt x="10278014" y="5463334"/>
                  <a:pt x="10275682" y="5462225"/>
                  <a:pt x="10272713" y="5462225"/>
                </a:cubicBezTo>
                <a:cubicBezTo>
                  <a:pt x="10270419" y="5462225"/>
                  <a:pt x="10268293" y="5463113"/>
                  <a:pt x="10266336" y="5464886"/>
                </a:cubicBezTo>
                <a:cubicBezTo>
                  <a:pt x="10264904" y="5466253"/>
                  <a:pt x="10264189" y="5468258"/>
                  <a:pt x="10264189" y="5470900"/>
                </a:cubicBezTo>
                <a:cubicBezTo>
                  <a:pt x="10264189" y="5472732"/>
                  <a:pt x="10265047" y="5474651"/>
                  <a:pt x="10266762" y="5476658"/>
                </a:cubicBezTo>
                <a:cubicBezTo>
                  <a:pt x="10267414" y="5477318"/>
                  <a:pt x="10267740" y="5477741"/>
                  <a:pt x="10267740" y="5477930"/>
                </a:cubicBezTo>
                <a:cubicBezTo>
                  <a:pt x="10267740" y="5479115"/>
                  <a:pt x="10266462" y="5480205"/>
                  <a:pt x="10263907" y="5481202"/>
                </a:cubicBezTo>
                <a:cubicBezTo>
                  <a:pt x="10261246" y="5482278"/>
                  <a:pt x="10258145" y="5482815"/>
                  <a:pt x="10254605" y="5482815"/>
                </a:cubicBezTo>
                <a:cubicBezTo>
                  <a:pt x="10251067" y="5482815"/>
                  <a:pt x="10248364" y="5482519"/>
                  <a:pt x="10246497" y="5481927"/>
                </a:cubicBezTo>
                <a:cubicBezTo>
                  <a:pt x="10243090" y="5480379"/>
                  <a:pt x="10241386" y="5479063"/>
                  <a:pt x="10241386" y="5477980"/>
                </a:cubicBezTo>
                <a:cubicBezTo>
                  <a:pt x="10241386" y="5477763"/>
                  <a:pt x="10241722" y="5477318"/>
                  <a:pt x="10242394" y="5476643"/>
                </a:cubicBezTo>
                <a:cubicBezTo>
                  <a:pt x="10244090" y="5474943"/>
                  <a:pt x="10244939" y="5473043"/>
                  <a:pt x="10244939" y="5470944"/>
                </a:cubicBezTo>
                <a:cubicBezTo>
                  <a:pt x="10244939" y="5465132"/>
                  <a:pt x="10242010" y="5462225"/>
                  <a:pt x="10236152" y="5462225"/>
                </a:cubicBezTo>
                <a:close/>
                <a:moveTo>
                  <a:pt x="5269938" y="5462225"/>
                </a:moveTo>
                <a:cubicBezTo>
                  <a:pt x="5267459" y="5462225"/>
                  <a:pt x="5265410" y="5463075"/>
                  <a:pt x="5263788" y="5464776"/>
                </a:cubicBezTo>
                <a:cubicBezTo>
                  <a:pt x="5261972" y="5466665"/>
                  <a:pt x="5261065" y="5469183"/>
                  <a:pt x="5261065" y="5472331"/>
                </a:cubicBezTo>
                <a:cubicBezTo>
                  <a:pt x="5261065" y="5477704"/>
                  <a:pt x="5263749" y="5482215"/>
                  <a:pt x="5269117" y="5485866"/>
                </a:cubicBezTo>
                <a:cubicBezTo>
                  <a:pt x="5274265" y="5489370"/>
                  <a:pt x="5280691" y="5491121"/>
                  <a:pt x="5288391" y="5491121"/>
                </a:cubicBezTo>
                <a:cubicBezTo>
                  <a:pt x="5296130" y="5491121"/>
                  <a:pt x="5302345" y="5489504"/>
                  <a:pt x="5307039" y="5486269"/>
                </a:cubicBezTo>
                <a:cubicBezTo>
                  <a:pt x="5312768" y="5482463"/>
                  <a:pt x="5315633" y="5477816"/>
                  <a:pt x="5315633" y="5472331"/>
                </a:cubicBezTo>
                <a:cubicBezTo>
                  <a:pt x="5315633" y="5469668"/>
                  <a:pt x="5314920" y="5467408"/>
                  <a:pt x="5313495" y="5465549"/>
                </a:cubicBezTo>
                <a:cubicBezTo>
                  <a:pt x="5311799" y="5463334"/>
                  <a:pt x="5309469" y="5462225"/>
                  <a:pt x="5306499" y="5462225"/>
                </a:cubicBezTo>
                <a:cubicBezTo>
                  <a:pt x="5304204" y="5462225"/>
                  <a:pt x="5302080" y="5463113"/>
                  <a:pt x="5300123" y="5464886"/>
                </a:cubicBezTo>
                <a:cubicBezTo>
                  <a:pt x="5298690" y="5466253"/>
                  <a:pt x="5297975" y="5468258"/>
                  <a:pt x="5297975" y="5470900"/>
                </a:cubicBezTo>
                <a:cubicBezTo>
                  <a:pt x="5297975" y="5472732"/>
                  <a:pt x="5298833" y="5474651"/>
                  <a:pt x="5300548" y="5476658"/>
                </a:cubicBezTo>
                <a:cubicBezTo>
                  <a:pt x="5301200" y="5477318"/>
                  <a:pt x="5301526" y="5477741"/>
                  <a:pt x="5301526" y="5477930"/>
                </a:cubicBezTo>
                <a:cubicBezTo>
                  <a:pt x="5301526" y="5479115"/>
                  <a:pt x="5300248" y="5480205"/>
                  <a:pt x="5297694" y="5481202"/>
                </a:cubicBezTo>
                <a:cubicBezTo>
                  <a:pt x="5295032" y="5482278"/>
                  <a:pt x="5291931" y="5482815"/>
                  <a:pt x="5288391" y="5482815"/>
                </a:cubicBezTo>
                <a:cubicBezTo>
                  <a:pt x="5284853" y="5482815"/>
                  <a:pt x="5282150" y="5482519"/>
                  <a:pt x="5280284" y="5481927"/>
                </a:cubicBezTo>
                <a:cubicBezTo>
                  <a:pt x="5276876" y="5480379"/>
                  <a:pt x="5275172" y="5479063"/>
                  <a:pt x="5275172" y="5477980"/>
                </a:cubicBezTo>
                <a:cubicBezTo>
                  <a:pt x="5275172" y="5477763"/>
                  <a:pt x="5275508" y="5477318"/>
                  <a:pt x="5276179" y="5476643"/>
                </a:cubicBezTo>
                <a:cubicBezTo>
                  <a:pt x="5277877" y="5474943"/>
                  <a:pt x="5278725" y="5473043"/>
                  <a:pt x="5278725" y="5470944"/>
                </a:cubicBezTo>
                <a:cubicBezTo>
                  <a:pt x="5278725" y="5465132"/>
                  <a:pt x="5275796" y="5462225"/>
                  <a:pt x="5269938" y="5462225"/>
                </a:cubicBezTo>
                <a:close/>
                <a:moveTo>
                  <a:pt x="4217293" y="5462225"/>
                </a:moveTo>
                <a:cubicBezTo>
                  <a:pt x="4214815" y="5462225"/>
                  <a:pt x="4212764" y="5463075"/>
                  <a:pt x="4211144" y="5464776"/>
                </a:cubicBezTo>
                <a:cubicBezTo>
                  <a:pt x="4209328" y="5466665"/>
                  <a:pt x="4208421" y="5469183"/>
                  <a:pt x="4208421" y="5472331"/>
                </a:cubicBezTo>
                <a:cubicBezTo>
                  <a:pt x="4208421" y="5477704"/>
                  <a:pt x="4211105" y="5482215"/>
                  <a:pt x="4216472" y="5485866"/>
                </a:cubicBezTo>
                <a:cubicBezTo>
                  <a:pt x="4221621" y="5489370"/>
                  <a:pt x="4228047" y="5491121"/>
                  <a:pt x="4235747" y="5491121"/>
                </a:cubicBezTo>
                <a:cubicBezTo>
                  <a:pt x="4243486" y="5491121"/>
                  <a:pt x="4249701" y="5489504"/>
                  <a:pt x="4254393" y="5486269"/>
                </a:cubicBezTo>
                <a:cubicBezTo>
                  <a:pt x="4260124" y="5482463"/>
                  <a:pt x="4262989" y="5477816"/>
                  <a:pt x="4262989" y="5472331"/>
                </a:cubicBezTo>
                <a:cubicBezTo>
                  <a:pt x="4262989" y="5469668"/>
                  <a:pt x="4262277" y="5467408"/>
                  <a:pt x="4260849" y="5465549"/>
                </a:cubicBezTo>
                <a:cubicBezTo>
                  <a:pt x="4259155" y="5463334"/>
                  <a:pt x="4256825" y="5462225"/>
                  <a:pt x="4253855" y="5462225"/>
                </a:cubicBezTo>
                <a:cubicBezTo>
                  <a:pt x="4251560" y="5462225"/>
                  <a:pt x="4249434" y="5463113"/>
                  <a:pt x="4247477" y="5464886"/>
                </a:cubicBezTo>
                <a:cubicBezTo>
                  <a:pt x="4246046" y="5466253"/>
                  <a:pt x="4245332" y="5468258"/>
                  <a:pt x="4245332" y="5470900"/>
                </a:cubicBezTo>
                <a:cubicBezTo>
                  <a:pt x="4245332" y="5472732"/>
                  <a:pt x="4246188" y="5474651"/>
                  <a:pt x="4247904" y="5476658"/>
                </a:cubicBezTo>
                <a:cubicBezTo>
                  <a:pt x="4248555" y="5477318"/>
                  <a:pt x="4248882" y="5477741"/>
                  <a:pt x="4248882" y="5477930"/>
                </a:cubicBezTo>
                <a:cubicBezTo>
                  <a:pt x="4248882" y="5479115"/>
                  <a:pt x="4247604" y="5480205"/>
                  <a:pt x="4245048" y="5481202"/>
                </a:cubicBezTo>
                <a:cubicBezTo>
                  <a:pt x="4242388" y="5482278"/>
                  <a:pt x="4239287" y="5482815"/>
                  <a:pt x="4235747" y="5482815"/>
                </a:cubicBezTo>
                <a:cubicBezTo>
                  <a:pt x="4232209" y="5482815"/>
                  <a:pt x="4229506" y="5482519"/>
                  <a:pt x="4227639" y="5481927"/>
                </a:cubicBezTo>
                <a:cubicBezTo>
                  <a:pt x="4224232" y="5480379"/>
                  <a:pt x="4222528" y="5479063"/>
                  <a:pt x="4222528" y="5477980"/>
                </a:cubicBezTo>
                <a:cubicBezTo>
                  <a:pt x="4222528" y="5477763"/>
                  <a:pt x="4222864" y="5477318"/>
                  <a:pt x="4223536" y="5476643"/>
                </a:cubicBezTo>
                <a:cubicBezTo>
                  <a:pt x="4225232" y="5474943"/>
                  <a:pt x="4226080" y="5473043"/>
                  <a:pt x="4226080" y="5470944"/>
                </a:cubicBezTo>
                <a:cubicBezTo>
                  <a:pt x="4226080" y="5465132"/>
                  <a:pt x="4223152" y="5462225"/>
                  <a:pt x="4217293" y="5462225"/>
                </a:cubicBezTo>
                <a:close/>
                <a:moveTo>
                  <a:pt x="10710638" y="5454514"/>
                </a:moveTo>
                <a:cubicBezTo>
                  <a:pt x="10708729" y="5454514"/>
                  <a:pt x="10707774" y="5455680"/>
                  <a:pt x="10707774" y="5458014"/>
                </a:cubicBezTo>
                <a:cubicBezTo>
                  <a:pt x="10707774" y="5459919"/>
                  <a:pt x="10708757" y="5461056"/>
                  <a:pt x="10710722" y="5461424"/>
                </a:cubicBezTo>
                <a:cubicBezTo>
                  <a:pt x="10714864" y="5461792"/>
                  <a:pt x="10717718" y="5462815"/>
                  <a:pt x="10719286" y="5464495"/>
                </a:cubicBezTo>
                <a:cubicBezTo>
                  <a:pt x="10720363" y="5465572"/>
                  <a:pt x="10722762" y="5471443"/>
                  <a:pt x="10726485" y="5482108"/>
                </a:cubicBezTo>
                <a:lnTo>
                  <a:pt x="10738910" y="5515767"/>
                </a:lnTo>
                <a:cubicBezTo>
                  <a:pt x="10740218" y="5520815"/>
                  <a:pt x="10742205" y="5527752"/>
                  <a:pt x="10744872" y="5536579"/>
                </a:cubicBezTo>
                <a:cubicBezTo>
                  <a:pt x="10745274" y="5538188"/>
                  <a:pt x="10746263" y="5538992"/>
                  <a:pt x="10747838" y="5538992"/>
                </a:cubicBezTo>
                <a:cubicBezTo>
                  <a:pt x="10748582" y="5538992"/>
                  <a:pt x="10750590" y="5538115"/>
                  <a:pt x="10753862" y="5536360"/>
                </a:cubicBezTo>
                <a:cubicBezTo>
                  <a:pt x="10756094" y="5529535"/>
                  <a:pt x="10758582" y="5522589"/>
                  <a:pt x="10761325" y="5515523"/>
                </a:cubicBezTo>
                <a:lnTo>
                  <a:pt x="10773011" y="5485370"/>
                </a:lnTo>
                <a:lnTo>
                  <a:pt x="10773532" y="5482652"/>
                </a:lnTo>
                <a:lnTo>
                  <a:pt x="10784341" y="5514577"/>
                </a:lnTo>
                <a:cubicBezTo>
                  <a:pt x="10786655" y="5521380"/>
                  <a:pt x="10789001" y="5528716"/>
                  <a:pt x="10791382" y="5536584"/>
                </a:cubicBezTo>
                <a:cubicBezTo>
                  <a:pt x="10791780" y="5538190"/>
                  <a:pt x="10792768" y="5538992"/>
                  <a:pt x="10794343" y="5538992"/>
                </a:cubicBezTo>
                <a:cubicBezTo>
                  <a:pt x="10795031" y="5538992"/>
                  <a:pt x="10797011" y="5538115"/>
                  <a:pt x="10800282" y="5536360"/>
                </a:cubicBezTo>
                <a:cubicBezTo>
                  <a:pt x="10801134" y="5533862"/>
                  <a:pt x="10803634" y="5526895"/>
                  <a:pt x="10807781" y="5515459"/>
                </a:cubicBezTo>
                <a:lnTo>
                  <a:pt x="10820112" y="5479715"/>
                </a:lnTo>
                <a:cubicBezTo>
                  <a:pt x="10823628" y="5471601"/>
                  <a:pt x="10826276" y="5466572"/>
                  <a:pt x="10828055" y="5464625"/>
                </a:cubicBezTo>
                <a:cubicBezTo>
                  <a:pt x="10829666" y="5462776"/>
                  <a:pt x="10832186" y="5461694"/>
                  <a:pt x="10835615" y="5461377"/>
                </a:cubicBezTo>
                <a:cubicBezTo>
                  <a:pt x="10837699" y="5461066"/>
                  <a:pt x="10838741" y="5459884"/>
                  <a:pt x="10838741" y="5457830"/>
                </a:cubicBezTo>
                <a:cubicBezTo>
                  <a:pt x="10838741" y="5455619"/>
                  <a:pt x="10837598" y="5454514"/>
                  <a:pt x="10835314" y="5454514"/>
                </a:cubicBezTo>
                <a:cubicBezTo>
                  <a:pt x="10831153" y="5454867"/>
                  <a:pt x="10826767" y="5455044"/>
                  <a:pt x="10822155" y="5455044"/>
                </a:cubicBezTo>
                <a:cubicBezTo>
                  <a:pt x="10817692" y="5455044"/>
                  <a:pt x="10812859" y="5454867"/>
                  <a:pt x="10807656" y="5454514"/>
                </a:cubicBezTo>
                <a:cubicBezTo>
                  <a:pt x="10805632" y="5454514"/>
                  <a:pt x="10804620" y="5455677"/>
                  <a:pt x="10804620" y="5458003"/>
                </a:cubicBezTo>
                <a:cubicBezTo>
                  <a:pt x="10804620" y="5459903"/>
                  <a:pt x="10805614" y="5461037"/>
                  <a:pt x="10807601" y="5461406"/>
                </a:cubicBezTo>
                <a:cubicBezTo>
                  <a:pt x="10810361" y="5461684"/>
                  <a:pt x="10812162" y="5461943"/>
                  <a:pt x="10813004" y="5462183"/>
                </a:cubicBezTo>
                <a:cubicBezTo>
                  <a:pt x="10813877" y="5462393"/>
                  <a:pt x="10814507" y="5462847"/>
                  <a:pt x="10814896" y="5463546"/>
                </a:cubicBezTo>
                <a:cubicBezTo>
                  <a:pt x="10815034" y="5463754"/>
                  <a:pt x="10815103" y="5464186"/>
                  <a:pt x="10815103" y="5464840"/>
                </a:cubicBezTo>
                <a:cubicBezTo>
                  <a:pt x="10815103" y="5467231"/>
                  <a:pt x="10813658" y="5472592"/>
                  <a:pt x="10810767" y="5480924"/>
                </a:cubicBezTo>
                <a:lnTo>
                  <a:pt x="10803187" y="5503256"/>
                </a:lnTo>
                <a:cubicBezTo>
                  <a:pt x="10801540" y="5507988"/>
                  <a:pt x="10799865" y="5514060"/>
                  <a:pt x="10798163" y="5521471"/>
                </a:cubicBezTo>
                <a:cubicBezTo>
                  <a:pt x="10798683" y="5520509"/>
                  <a:pt x="10798365" y="5518237"/>
                  <a:pt x="10797210" y="5514655"/>
                </a:cubicBezTo>
                <a:cubicBezTo>
                  <a:pt x="10795066" y="5508053"/>
                  <a:pt x="10793937" y="5504599"/>
                  <a:pt x="10793824" y="5504294"/>
                </a:cubicBezTo>
                <a:lnTo>
                  <a:pt x="10785947" y="5480924"/>
                </a:lnTo>
                <a:cubicBezTo>
                  <a:pt x="10783021" y="5472371"/>
                  <a:pt x="10781558" y="5466983"/>
                  <a:pt x="10781558" y="5464760"/>
                </a:cubicBezTo>
                <a:cubicBezTo>
                  <a:pt x="10781558" y="5464218"/>
                  <a:pt x="10781561" y="5463939"/>
                  <a:pt x="10781568" y="5463923"/>
                </a:cubicBezTo>
                <a:cubicBezTo>
                  <a:pt x="10782176" y="5462709"/>
                  <a:pt x="10784938" y="5461867"/>
                  <a:pt x="10789853" y="5461397"/>
                </a:cubicBezTo>
                <a:cubicBezTo>
                  <a:pt x="10791831" y="5461067"/>
                  <a:pt x="10792820" y="5459939"/>
                  <a:pt x="10792820" y="5458011"/>
                </a:cubicBezTo>
                <a:cubicBezTo>
                  <a:pt x="10792820" y="5455679"/>
                  <a:pt x="10791804" y="5454514"/>
                  <a:pt x="10789772" y="5454514"/>
                </a:cubicBezTo>
                <a:cubicBezTo>
                  <a:pt x="10785262" y="5454867"/>
                  <a:pt x="10779855" y="5455044"/>
                  <a:pt x="10773551" y="5455044"/>
                </a:cubicBezTo>
                <a:cubicBezTo>
                  <a:pt x="10768283" y="5455044"/>
                  <a:pt x="10763050" y="5454867"/>
                  <a:pt x="10757852" y="5454514"/>
                </a:cubicBezTo>
                <a:cubicBezTo>
                  <a:pt x="10755944" y="5454514"/>
                  <a:pt x="10754990" y="5455681"/>
                  <a:pt x="10754990" y="5458015"/>
                </a:cubicBezTo>
                <a:cubicBezTo>
                  <a:pt x="10754990" y="5459921"/>
                  <a:pt x="10755972" y="5461057"/>
                  <a:pt x="10757936" y="5461425"/>
                </a:cubicBezTo>
                <a:cubicBezTo>
                  <a:pt x="10762074" y="5461794"/>
                  <a:pt x="10764926" y="5462818"/>
                  <a:pt x="10766491" y="5464499"/>
                </a:cubicBezTo>
                <a:cubicBezTo>
                  <a:pt x="10767276" y="5465285"/>
                  <a:pt x="10768289" y="5467244"/>
                  <a:pt x="10769533" y="5470374"/>
                </a:cubicBezTo>
                <a:cubicBezTo>
                  <a:pt x="10768229" y="5473861"/>
                  <a:pt x="10767112" y="5477097"/>
                  <a:pt x="10766183" y="5480084"/>
                </a:cubicBezTo>
                <a:lnTo>
                  <a:pt x="10756730" y="5503912"/>
                </a:lnTo>
                <a:cubicBezTo>
                  <a:pt x="10755708" y="5506466"/>
                  <a:pt x="10754015" y="5512329"/>
                  <a:pt x="10751650" y="5521498"/>
                </a:cubicBezTo>
                <a:lnTo>
                  <a:pt x="10747151" y="5504086"/>
                </a:lnTo>
                <a:lnTo>
                  <a:pt x="10739353" y="5480952"/>
                </a:lnTo>
                <a:cubicBezTo>
                  <a:pt x="10736369" y="5472112"/>
                  <a:pt x="10734877" y="5466692"/>
                  <a:pt x="10734877" y="5464693"/>
                </a:cubicBezTo>
                <a:cubicBezTo>
                  <a:pt x="10734877" y="5464207"/>
                  <a:pt x="10734880" y="5463957"/>
                  <a:pt x="10734888" y="5463940"/>
                </a:cubicBezTo>
                <a:cubicBezTo>
                  <a:pt x="10735497" y="5462719"/>
                  <a:pt x="10738324" y="5461872"/>
                  <a:pt x="10743367" y="5461399"/>
                </a:cubicBezTo>
                <a:cubicBezTo>
                  <a:pt x="10745331" y="5461072"/>
                  <a:pt x="10746313" y="5459945"/>
                  <a:pt x="10746313" y="5458015"/>
                </a:cubicBezTo>
                <a:cubicBezTo>
                  <a:pt x="10746313" y="5455681"/>
                  <a:pt x="10745297" y="5454514"/>
                  <a:pt x="10743265" y="5454514"/>
                </a:cubicBezTo>
                <a:cubicBezTo>
                  <a:pt x="10738755" y="5454867"/>
                  <a:pt x="10733290" y="5455044"/>
                  <a:pt x="10726870" y="5455044"/>
                </a:cubicBezTo>
                <a:cubicBezTo>
                  <a:pt x="10721251" y="5455044"/>
                  <a:pt x="10715841" y="5454867"/>
                  <a:pt x="10710638" y="5454514"/>
                </a:cubicBezTo>
                <a:close/>
                <a:moveTo>
                  <a:pt x="9587545" y="5454514"/>
                </a:moveTo>
                <a:cubicBezTo>
                  <a:pt x="9585636" y="5454514"/>
                  <a:pt x="9584681" y="5455680"/>
                  <a:pt x="9584681" y="5458014"/>
                </a:cubicBezTo>
                <a:cubicBezTo>
                  <a:pt x="9584681" y="5459919"/>
                  <a:pt x="9585664" y="5461056"/>
                  <a:pt x="9587629" y="5461424"/>
                </a:cubicBezTo>
                <a:cubicBezTo>
                  <a:pt x="9591771" y="5461792"/>
                  <a:pt x="9594625" y="5462815"/>
                  <a:pt x="9596193" y="5464495"/>
                </a:cubicBezTo>
                <a:cubicBezTo>
                  <a:pt x="9597270" y="5465572"/>
                  <a:pt x="9599669" y="5471443"/>
                  <a:pt x="9603392" y="5482108"/>
                </a:cubicBezTo>
                <a:lnTo>
                  <a:pt x="9615817" y="5515767"/>
                </a:lnTo>
                <a:cubicBezTo>
                  <a:pt x="9617125" y="5520815"/>
                  <a:pt x="9619112" y="5527752"/>
                  <a:pt x="9621779" y="5536579"/>
                </a:cubicBezTo>
                <a:cubicBezTo>
                  <a:pt x="9622181" y="5538188"/>
                  <a:pt x="9623170" y="5538992"/>
                  <a:pt x="9624745" y="5538992"/>
                </a:cubicBezTo>
                <a:cubicBezTo>
                  <a:pt x="9625489" y="5538992"/>
                  <a:pt x="9627497" y="5538115"/>
                  <a:pt x="9630769" y="5536360"/>
                </a:cubicBezTo>
                <a:cubicBezTo>
                  <a:pt x="9633001" y="5529535"/>
                  <a:pt x="9635489" y="5522589"/>
                  <a:pt x="9638232" y="5515523"/>
                </a:cubicBezTo>
                <a:lnTo>
                  <a:pt x="9649918" y="5485370"/>
                </a:lnTo>
                <a:lnTo>
                  <a:pt x="9650439" y="5482652"/>
                </a:lnTo>
                <a:lnTo>
                  <a:pt x="9661248" y="5514577"/>
                </a:lnTo>
                <a:cubicBezTo>
                  <a:pt x="9663562" y="5521380"/>
                  <a:pt x="9665908" y="5528716"/>
                  <a:pt x="9668289" y="5536584"/>
                </a:cubicBezTo>
                <a:cubicBezTo>
                  <a:pt x="9668687" y="5538190"/>
                  <a:pt x="9669675" y="5538992"/>
                  <a:pt x="9671250" y="5538992"/>
                </a:cubicBezTo>
                <a:cubicBezTo>
                  <a:pt x="9671938" y="5538992"/>
                  <a:pt x="9673918" y="5538115"/>
                  <a:pt x="9677189" y="5536360"/>
                </a:cubicBezTo>
                <a:cubicBezTo>
                  <a:pt x="9678041" y="5533862"/>
                  <a:pt x="9680541" y="5526895"/>
                  <a:pt x="9684688" y="5515459"/>
                </a:cubicBezTo>
                <a:lnTo>
                  <a:pt x="9697019" y="5479715"/>
                </a:lnTo>
                <a:cubicBezTo>
                  <a:pt x="9700535" y="5471601"/>
                  <a:pt x="9703183" y="5466572"/>
                  <a:pt x="9704962" y="5464625"/>
                </a:cubicBezTo>
                <a:cubicBezTo>
                  <a:pt x="9706573" y="5462776"/>
                  <a:pt x="9709093" y="5461694"/>
                  <a:pt x="9712522" y="5461377"/>
                </a:cubicBezTo>
                <a:cubicBezTo>
                  <a:pt x="9714606" y="5461066"/>
                  <a:pt x="9715648" y="5459884"/>
                  <a:pt x="9715648" y="5457830"/>
                </a:cubicBezTo>
                <a:cubicBezTo>
                  <a:pt x="9715648" y="5455619"/>
                  <a:pt x="9714505" y="5454514"/>
                  <a:pt x="9712221" y="5454514"/>
                </a:cubicBezTo>
                <a:cubicBezTo>
                  <a:pt x="9708060" y="5454867"/>
                  <a:pt x="9703674" y="5455044"/>
                  <a:pt x="9699062" y="5455044"/>
                </a:cubicBezTo>
                <a:cubicBezTo>
                  <a:pt x="9694599" y="5455044"/>
                  <a:pt x="9689766" y="5454867"/>
                  <a:pt x="9684563" y="5454514"/>
                </a:cubicBezTo>
                <a:cubicBezTo>
                  <a:pt x="9682539" y="5454514"/>
                  <a:pt x="9681527" y="5455677"/>
                  <a:pt x="9681527" y="5458003"/>
                </a:cubicBezTo>
                <a:cubicBezTo>
                  <a:pt x="9681527" y="5459903"/>
                  <a:pt x="9682521" y="5461037"/>
                  <a:pt x="9684508" y="5461406"/>
                </a:cubicBezTo>
                <a:cubicBezTo>
                  <a:pt x="9687268" y="5461684"/>
                  <a:pt x="9689069" y="5461943"/>
                  <a:pt x="9689911" y="5462183"/>
                </a:cubicBezTo>
                <a:cubicBezTo>
                  <a:pt x="9690784" y="5462393"/>
                  <a:pt x="9691414" y="5462847"/>
                  <a:pt x="9691803" y="5463546"/>
                </a:cubicBezTo>
                <a:cubicBezTo>
                  <a:pt x="9691941" y="5463754"/>
                  <a:pt x="9692010" y="5464186"/>
                  <a:pt x="9692010" y="5464840"/>
                </a:cubicBezTo>
                <a:cubicBezTo>
                  <a:pt x="9692010" y="5467231"/>
                  <a:pt x="9690565" y="5472592"/>
                  <a:pt x="9687674" y="5480924"/>
                </a:cubicBezTo>
                <a:lnTo>
                  <a:pt x="9680094" y="5503256"/>
                </a:lnTo>
                <a:cubicBezTo>
                  <a:pt x="9678447" y="5507988"/>
                  <a:pt x="9676772" y="5514060"/>
                  <a:pt x="9675070" y="5521471"/>
                </a:cubicBezTo>
                <a:cubicBezTo>
                  <a:pt x="9675590" y="5520509"/>
                  <a:pt x="9675272" y="5518237"/>
                  <a:pt x="9674117" y="5514655"/>
                </a:cubicBezTo>
                <a:cubicBezTo>
                  <a:pt x="9671973" y="5508053"/>
                  <a:pt x="9670844" y="5504599"/>
                  <a:pt x="9670731" y="5504294"/>
                </a:cubicBezTo>
                <a:lnTo>
                  <a:pt x="9662854" y="5480924"/>
                </a:lnTo>
                <a:cubicBezTo>
                  <a:pt x="9659928" y="5472371"/>
                  <a:pt x="9658465" y="5466983"/>
                  <a:pt x="9658465" y="5464760"/>
                </a:cubicBezTo>
                <a:cubicBezTo>
                  <a:pt x="9658465" y="5464218"/>
                  <a:pt x="9658468" y="5463939"/>
                  <a:pt x="9658475" y="5463923"/>
                </a:cubicBezTo>
                <a:cubicBezTo>
                  <a:pt x="9659083" y="5462709"/>
                  <a:pt x="9661845" y="5461867"/>
                  <a:pt x="9666760" y="5461397"/>
                </a:cubicBezTo>
                <a:cubicBezTo>
                  <a:pt x="9668738" y="5461067"/>
                  <a:pt x="9669727" y="5459939"/>
                  <a:pt x="9669727" y="5458011"/>
                </a:cubicBezTo>
                <a:cubicBezTo>
                  <a:pt x="9669727" y="5455679"/>
                  <a:pt x="9668711" y="5454514"/>
                  <a:pt x="9666679" y="5454514"/>
                </a:cubicBezTo>
                <a:cubicBezTo>
                  <a:pt x="9662169" y="5454867"/>
                  <a:pt x="9656762" y="5455044"/>
                  <a:pt x="9650458" y="5455044"/>
                </a:cubicBezTo>
                <a:cubicBezTo>
                  <a:pt x="9645190" y="5455044"/>
                  <a:pt x="9639957" y="5454867"/>
                  <a:pt x="9634759" y="5454514"/>
                </a:cubicBezTo>
                <a:cubicBezTo>
                  <a:pt x="9632851" y="5454514"/>
                  <a:pt x="9631897" y="5455681"/>
                  <a:pt x="9631897" y="5458015"/>
                </a:cubicBezTo>
                <a:cubicBezTo>
                  <a:pt x="9631897" y="5459921"/>
                  <a:pt x="9632879" y="5461057"/>
                  <a:pt x="9634843" y="5461425"/>
                </a:cubicBezTo>
                <a:cubicBezTo>
                  <a:pt x="9638981" y="5461794"/>
                  <a:pt x="9641833" y="5462818"/>
                  <a:pt x="9643398" y="5464499"/>
                </a:cubicBezTo>
                <a:cubicBezTo>
                  <a:pt x="9644183" y="5465285"/>
                  <a:pt x="9645197" y="5467244"/>
                  <a:pt x="9646440" y="5470374"/>
                </a:cubicBezTo>
                <a:cubicBezTo>
                  <a:pt x="9645136" y="5473861"/>
                  <a:pt x="9644019" y="5477097"/>
                  <a:pt x="9643090" y="5480084"/>
                </a:cubicBezTo>
                <a:lnTo>
                  <a:pt x="9633637" y="5503912"/>
                </a:lnTo>
                <a:cubicBezTo>
                  <a:pt x="9632615" y="5506466"/>
                  <a:pt x="9630922" y="5512329"/>
                  <a:pt x="9628557" y="5521498"/>
                </a:cubicBezTo>
                <a:lnTo>
                  <a:pt x="9624058" y="5504086"/>
                </a:lnTo>
                <a:lnTo>
                  <a:pt x="9616260" y="5480952"/>
                </a:lnTo>
                <a:cubicBezTo>
                  <a:pt x="9613276" y="5472112"/>
                  <a:pt x="9611784" y="5466692"/>
                  <a:pt x="9611784" y="5464693"/>
                </a:cubicBezTo>
                <a:cubicBezTo>
                  <a:pt x="9611784" y="5464207"/>
                  <a:pt x="9611787" y="5463957"/>
                  <a:pt x="9611795" y="5463940"/>
                </a:cubicBezTo>
                <a:cubicBezTo>
                  <a:pt x="9612404" y="5462719"/>
                  <a:pt x="9615231" y="5461872"/>
                  <a:pt x="9620274" y="5461399"/>
                </a:cubicBezTo>
                <a:cubicBezTo>
                  <a:pt x="9622238" y="5461072"/>
                  <a:pt x="9623220" y="5459945"/>
                  <a:pt x="9623220" y="5458015"/>
                </a:cubicBezTo>
                <a:cubicBezTo>
                  <a:pt x="9623220" y="5455681"/>
                  <a:pt x="9622204" y="5454514"/>
                  <a:pt x="9620172" y="5454514"/>
                </a:cubicBezTo>
                <a:cubicBezTo>
                  <a:pt x="9615662" y="5454867"/>
                  <a:pt x="9610197" y="5455044"/>
                  <a:pt x="9603777" y="5455044"/>
                </a:cubicBezTo>
                <a:cubicBezTo>
                  <a:pt x="9598158" y="5455044"/>
                  <a:pt x="9592748" y="5454867"/>
                  <a:pt x="9587545" y="5454514"/>
                </a:cubicBezTo>
                <a:close/>
                <a:moveTo>
                  <a:pt x="7966927" y="5454514"/>
                </a:moveTo>
                <a:cubicBezTo>
                  <a:pt x="7965018" y="5454514"/>
                  <a:pt x="7964064" y="5455680"/>
                  <a:pt x="7964064" y="5458014"/>
                </a:cubicBezTo>
                <a:cubicBezTo>
                  <a:pt x="7964064" y="5459919"/>
                  <a:pt x="7965046" y="5461056"/>
                  <a:pt x="7967012" y="5461424"/>
                </a:cubicBezTo>
                <a:cubicBezTo>
                  <a:pt x="7971153" y="5461792"/>
                  <a:pt x="7974007" y="5462815"/>
                  <a:pt x="7975575" y="5464495"/>
                </a:cubicBezTo>
                <a:cubicBezTo>
                  <a:pt x="7976652" y="5465572"/>
                  <a:pt x="7979051" y="5471443"/>
                  <a:pt x="7982774" y="5482108"/>
                </a:cubicBezTo>
                <a:lnTo>
                  <a:pt x="7995199" y="5515767"/>
                </a:lnTo>
                <a:cubicBezTo>
                  <a:pt x="7996507" y="5520815"/>
                  <a:pt x="7998494" y="5527752"/>
                  <a:pt x="8001161" y="5536579"/>
                </a:cubicBezTo>
                <a:cubicBezTo>
                  <a:pt x="8001563" y="5538188"/>
                  <a:pt x="8002552" y="5538992"/>
                  <a:pt x="8004127" y="5538992"/>
                </a:cubicBezTo>
                <a:cubicBezTo>
                  <a:pt x="8004872" y="5538992"/>
                  <a:pt x="8006880" y="5538115"/>
                  <a:pt x="8010151" y="5536360"/>
                </a:cubicBezTo>
                <a:cubicBezTo>
                  <a:pt x="8012383" y="5529535"/>
                  <a:pt x="8014871" y="5522589"/>
                  <a:pt x="8017614" y="5515523"/>
                </a:cubicBezTo>
                <a:lnTo>
                  <a:pt x="8029300" y="5485370"/>
                </a:lnTo>
                <a:lnTo>
                  <a:pt x="8029821" y="5482652"/>
                </a:lnTo>
                <a:lnTo>
                  <a:pt x="8040631" y="5514577"/>
                </a:lnTo>
                <a:cubicBezTo>
                  <a:pt x="8042944" y="5521380"/>
                  <a:pt x="8045291" y="5528716"/>
                  <a:pt x="8047671" y="5536584"/>
                </a:cubicBezTo>
                <a:cubicBezTo>
                  <a:pt x="8048070" y="5538190"/>
                  <a:pt x="8049057" y="5538992"/>
                  <a:pt x="8050633" y="5538992"/>
                </a:cubicBezTo>
                <a:cubicBezTo>
                  <a:pt x="8051320" y="5538992"/>
                  <a:pt x="8053300" y="5538115"/>
                  <a:pt x="8056571" y="5536360"/>
                </a:cubicBezTo>
                <a:cubicBezTo>
                  <a:pt x="8057424" y="5533862"/>
                  <a:pt x="8059923" y="5526895"/>
                  <a:pt x="8064070" y="5515459"/>
                </a:cubicBezTo>
                <a:lnTo>
                  <a:pt x="8076401" y="5479715"/>
                </a:lnTo>
                <a:cubicBezTo>
                  <a:pt x="8079917" y="5471601"/>
                  <a:pt x="8082565" y="5466572"/>
                  <a:pt x="8084345" y="5464625"/>
                </a:cubicBezTo>
                <a:cubicBezTo>
                  <a:pt x="8085955" y="5462776"/>
                  <a:pt x="8088475" y="5461694"/>
                  <a:pt x="8091904" y="5461377"/>
                </a:cubicBezTo>
                <a:cubicBezTo>
                  <a:pt x="8093988" y="5461066"/>
                  <a:pt x="8095030" y="5459884"/>
                  <a:pt x="8095030" y="5457830"/>
                </a:cubicBezTo>
                <a:cubicBezTo>
                  <a:pt x="8095030" y="5455619"/>
                  <a:pt x="8093888" y="5454514"/>
                  <a:pt x="8091603" y="5454514"/>
                </a:cubicBezTo>
                <a:cubicBezTo>
                  <a:pt x="8087442" y="5454867"/>
                  <a:pt x="8083056" y="5455044"/>
                  <a:pt x="8078445" y="5455044"/>
                </a:cubicBezTo>
                <a:cubicBezTo>
                  <a:pt x="8073981" y="5455044"/>
                  <a:pt x="8069148" y="5454867"/>
                  <a:pt x="8063946" y="5454514"/>
                </a:cubicBezTo>
                <a:cubicBezTo>
                  <a:pt x="8061921" y="5454514"/>
                  <a:pt x="8060909" y="5455677"/>
                  <a:pt x="8060909" y="5458003"/>
                </a:cubicBezTo>
                <a:cubicBezTo>
                  <a:pt x="8060909" y="5459903"/>
                  <a:pt x="8061903" y="5461037"/>
                  <a:pt x="8063890" y="5461406"/>
                </a:cubicBezTo>
                <a:cubicBezTo>
                  <a:pt x="8066650" y="5461684"/>
                  <a:pt x="8068451" y="5461943"/>
                  <a:pt x="8069293" y="5462183"/>
                </a:cubicBezTo>
                <a:cubicBezTo>
                  <a:pt x="8070166" y="5462393"/>
                  <a:pt x="8070796" y="5462847"/>
                  <a:pt x="8071185" y="5463546"/>
                </a:cubicBezTo>
                <a:cubicBezTo>
                  <a:pt x="8071323" y="5463754"/>
                  <a:pt x="8071392" y="5464186"/>
                  <a:pt x="8071392" y="5464840"/>
                </a:cubicBezTo>
                <a:cubicBezTo>
                  <a:pt x="8071392" y="5467231"/>
                  <a:pt x="8069947" y="5472592"/>
                  <a:pt x="8067056" y="5480924"/>
                </a:cubicBezTo>
                <a:lnTo>
                  <a:pt x="8059476" y="5503256"/>
                </a:lnTo>
                <a:cubicBezTo>
                  <a:pt x="8057829" y="5507988"/>
                  <a:pt x="8056155" y="5514060"/>
                  <a:pt x="8054452" y="5521471"/>
                </a:cubicBezTo>
                <a:cubicBezTo>
                  <a:pt x="8054972" y="5520509"/>
                  <a:pt x="8054654" y="5518237"/>
                  <a:pt x="8053499" y="5514655"/>
                </a:cubicBezTo>
                <a:cubicBezTo>
                  <a:pt x="8051355" y="5508053"/>
                  <a:pt x="8050227" y="5504599"/>
                  <a:pt x="8050113" y="5504294"/>
                </a:cubicBezTo>
                <a:lnTo>
                  <a:pt x="8042236" y="5480924"/>
                </a:lnTo>
                <a:cubicBezTo>
                  <a:pt x="8039310" y="5472371"/>
                  <a:pt x="8037847" y="5466983"/>
                  <a:pt x="8037847" y="5464760"/>
                </a:cubicBezTo>
                <a:cubicBezTo>
                  <a:pt x="8037847" y="5464218"/>
                  <a:pt x="8037850" y="5463939"/>
                  <a:pt x="8037857" y="5463923"/>
                </a:cubicBezTo>
                <a:cubicBezTo>
                  <a:pt x="8038465" y="5462709"/>
                  <a:pt x="8041227" y="5461867"/>
                  <a:pt x="8046143" y="5461397"/>
                </a:cubicBezTo>
                <a:cubicBezTo>
                  <a:pt x="8048121" y="5461067"/>
                  <a:pt x="8049110" y="5459939"/>
                  <a:pt x="8049110" y="5458011"/>
                </a:cubicBezTo>
                <a:cubicBezTo>
                  <a:pt x="8049110" y="5455679"/>
                  <a:pt x="8048093" y="5454514"/>
                  <a:pt x="8046061" y="5454514"/>
                </a:cubicBezTo>
                <a:cubicBezTo>
                  <a:pt x="8041552" y="5454867"/>
                  <a:pt x="8036145" y="5455044"/>
                  <a:pt x="8029840" y="5455044"/>
                </a:cubicBezTo>
                <a:cubicBezTo>
                  <a:pt x="8024572" y="5455044"/>
                  <a:pt x="8019339" y="5454867"/>
                  <a:pt x="8014141" y="5454514"/>
                </a:cubicBezTo>
                <a:cubicBezTo>
                  <a:pt x="8012233" y="5454514"/>
                  <a:pt x="8011279" y="5455681"/>
                  <a:pt x="8011279" y="5458015"/>
                </a:cubicBezTo>
                <a:cubicBezTo>
                  <a:pt x="8011279" y="5459921"/>
                  <a:pt x="8012261" y="5461057"/>
                  <a:pt x="8014226" y="5461425"/>
                </a:cubicBezTo>
                <a:cubicBezTo>
                  <a:pt x="8018363" y="5461794"/>
                  <a:pt x="8021215" y="5462818"/>
                  <a:pt x="8022781" y="5464499"/>
                </a:cubicBezTo>
                <a:cubicBezTo>
                  <a:pt x="8023565" y="5465285"/>
                  <a:pt x="8024579" y="5467244"/>
                  <a:pt x="8025822" y="5470374"/>
                </a:cubicBezTo>
                <a:cubicBezTo>
                  <a:pt x="8024518" y="5473861"/>
                  <a:pt x="8023401" y="5477097"/>
                  <a:pt x="8022473" y="5480084"/>
                </a:cubicBezTo>
                <a:lnTo>
                  <a:pt x="8013019" y="5503912"/>
                </a:lnTo>
                <a:cubicBezTo>
                  <a:pt x="8011997" y="5506466"/>
                  <a:pt x="8010304" y="5512329"/>
                  <a:pt x="8007939" y="5521498"/>
                </a:cubicBezTo>
                <a:lnTo>
                  <a:pt x="8003441" y="5504086"/>
                </a:lnTo>
                <a:lnTo>
                  <a:pt x="7995642" y="5480952"/>
                </a:lnTo>
                <a:cubicBezTo>
                  <a:pt x="7992658" y="5472112"/>
                  <a:pt x="7991166" y="5466692"/>
                  <a:pt x="7991166" y="5464693"/>
                </a:cubicBezTo>
                <a:cubicBezTo>
                  <a:pt x="7991166" y="5464207"/>
                  <a:pt x="7991170" y="5463957"/>
                  <a:pt x="7991177" y="5463940"/>
                </a:cubicBezTo>
                <a:cubicBezTo>
                  <a:pt x="7991786" y="5462719"/>
                  <a:pt x="7994613" y="5461872"/>
                  <a:pt x="7999656" y="5461399"/>
                </a:cubicBezTo>
                <a:cubicBezTo>
                  <a:pt x="8001620" y="5461072"/>
                  <a:pt x="8002603" y="5459945"/>
                  <a:pt x="8002603" y="5458015"/>
                </a:cubicBezTo>
                <a:cubicBezTo>
                  <a:pt x="8002603" y="5455681"/>
                  <a:pt x="8001586" y="5454514"/>
                  <a:pt x="7999554" y="5454514"/>
                </a:cubicBezTo>
                <a:cubicBezTo>
                  <a:pt x="7995044" y="5454867"/>
                  <a:pt x="7989580" y="5455044"/>
                  <a:pt x="7983159" y="5455044"/>
                </a:cubicBezTo>
                <a:cubicBezTo>
                  <a:pt x="7977541" y="5455044"/>
                  <a:pt x="7972130" y="5454867"/>
                  <a:pt x="7966927" y="5454514"/>
                </a:cubicBezTo>
                <a:close/>
                <a:moveTo>
                  <a:pt x="4691780" y="5454514"/>
                </a:moveTo>
                <a:cubicBezTo>
                  <a:pt x="4689871" y="5454514"/>
                  <a:pt x="4688917" y="5455680"/>
                  <a:pt x="4688917" y="5458014"/>
                </a:cubicBezTo>
                <a:cubicBezTo>
                  <a:pt x="4688917" y="5459919"/>
                  <a:pt x="4689899" y="5461056"/>
                  <a:pt x="4691864" y="5461424"/>
                </a:cubicBezTo>
                <a:cubicBezTo>
                  <a:pt x="4696005" y="5461792"/>
                  <a:pt x="4698860" y="5462815"/>
                  <a:pt x="4700427" y="5464495"/>
                </a:cubicBezTo>
                <a:cubicBezTo>
                  <a:pt x="4701505" y="5465572"/>
                  <a:pt x="4703904" y="5471443"/>
                  <a:pt x="4707627" y="5482108"/>
                </a:cubicBezTo>
                <a:lnTo>
                  <a:pt x="4720052" y="5515767"/>
                </a:lnTo>
                <a:cubicBezTo>
                  <a:pt x="4721359" y="5520815"/>
                  <a:pt x="4723347" y="5527752"/>
                  <a:pt x="4726015" y="5536579"/>
                </a:cubicBezTo>
                <a:cubicBezTo>
                  <a:pt x="4726416" y="5538188"/>
                  <a:pt x="4727404" y="5538992"/>
                  <a:pt x="4728979" y="5538992"/>
                </a:cubicBezTo>
                <a:cubicBezTo>
                  <a:pt x="4729725" y="5538992"/>
                  <a:pt x="4731733" y="5538115"/>
                  <a:pt x="4735005" y="5536360"/>
                </a:cubicBezTo>
                <a:cubicBezTo>
                  <a:pt x="4737236" y="5529535"/>
                  <a:pt x="4739724" y="5522589"/>
                  <a:pt x="4742467" y="5515523"/>
                </a:cubicBezTo>
                <a:lnTo>
                  <a:pt x="4754153" y="5485370"/>
                </a:lnTo>
                <a:lnTo>
                  <a:pt x="4754674" y="5482652"/>
                </a:lnTo>
                <a:lnTo>
                  <a:pt x="4765483" y="5514577"/>
                </a:lnTo>
                <a:cubicBezTo>
                  <a:pt x="4767796" y="5521380"/>
                  <a:pt x="4770143" y="5528716"/>
                  <a:pt x="4772524" y="5536584"/>
                </a:cubicBezTo>
                <a:cubicBezTo>
                  <a:pt x="4772922" y="5538190"/>
                  <a:pt x="4773909" y="5538992"/>
                  <a:pt x="4775485" y="5538992"/>
                </a:cubicBezTo>
                <a:cubicBezTo>
                  <a:pt x="4776173" y="5538992"/>
                  <a:pt x="4778152" y="5538115"/>
                  <a:pt x="4781424" y="5536360"/>
                </a:cubicBezTo>
                <a:cubicBezTo>
                  <a:pt x="4782277" y="5533862"/>
                  <a:pt x="4784776" y="5526895"/>
                  <a:pt x="4788922" y="5515459"/>
                </a:cubicBezTo>
                <a:lnTo>
                  <a:pt x="4801254" y="5479715"/>
                </a:lnTo>
                <a:cubicBezTo>
                  <a:pt x="4804770" y="5471601"/>
                  <a:pt x="4807418" y="5466572"/>
                  <a:pt x="4809197" y="5464625"/>
                </a:cubicBezTo>
                <a:cubicBezTo>
                  <a:pt x="4810808" y="5462776"/>
                  <a:pt x="4813328" y="5461694"/>
                  <a:pt x="4816757" y="5461377"/>
                </a:cubicBezTo>
                <a:cubicBezTo>
                  <a:pt x="4818841" y="5461066"/>
                  <a:pt x="4819882" y="5459884"/>
                  <a:pt x="4819882" y="5457830"/>
                </a:cubicBezTo>
                <a:cubicBezTo>
                  <a:pt x="4819882" y="5455619"/>
                  <a:pt x="4818741" y="5454514"/>
                  <a:pt x="4816456" y="5454514"/>
                </a:cubicBezTo>
                <a:cubicBezTo>
                  <a:pt x="4812295" y="5454867"/>
                  <a:pt x="4807909" y="5455044"/>
                  <a:pt x="4803297" y="5455044"/>
                </a:cubicBezTo>
                <a:cubicBezTo>
                  <a:pt x="4798833" y="5455044"/>
                  <a:pt x="4794001" y="5454867"/>
                  <a:pt x="4788798" y="5454514"/>
                </a:cubicBezTo>
                <a:cubicBezTo>
                  <a:pt x="4786774" y="5454514"/>
                  <a:pt x="4785762" y="5455677"/>
                  <a:pt x="4785762" y="5458003"/>
                </a:cubicBezTo>
                <a:cubicBezTo>
                  <a:pt x="4785762" y="5459903"/>
                  <a:pt x="4786756" y="5461037"/>
                  <a:pt x="4788743" y="5461406"/>
                </a:cubicBezTo>
                <a:cubicBezTo>
                  <a:pt x="4791503" y="5461684"/>
                  <a:pt x="4793304" y="5461943"/>
                  <a:pt x="4794146" y="5462183"/>
                </a:cubicBezTo>
                <a:cubicBezTo>
                  <a:pt x="4795019" y="5462393"/>
                  <a:pt x="4795649" y="5462847"/>
                  <a:pt x="4796038" y="5463546"/>
                </a:cubicBezTo>
                <a:cubicBezTo>
                  <a:pt x="4796176" y="5463754"/>
                  <a:pt x="4796245" y="5464186"/>
                  <a:pt x="4796245" y="5464840"/>
                </a:cubicBezTo>
                <a:cubicBezTo>
                  <a:pt x="4796245" y="5467231"/>
                  <a:pt x="4794799" y="5472592"/>
                  <a:pt x="4791909" y="5480924"/>
                </a:cubicBezTo>
                <a:lnTo>
                  <a:pt x="4784328" y="5503256"/>
                </a:lnTo>
                <a:cubicBezTo>
                  <a:pt x="4782682" y="5507988"/>
                  <a:pt x="4781008" y="5514060"/>
                  <a:pt x="4779304" y="5521471"/>
                </a:cubicBezTo>
                <a:cubicBezTo>
                  <a:pt x="4779825" y="5520509"/>
                  <a:pt x="4779507" y="5518237"/>
                  <a:pt x="4778352" y="5514655"/>
                </a:cubicBezTo>
                <a:cubicBezTo>
                  <a:pt x="4776209" y="5508053"/>
                  <a:pt x="4775079" y="5504599"/>
                  <a:pt x="4774966" y="5504294"/>
                </a:cubicBezTo>
                <a:lnTo>
                  <a:pt x="4767089" y="5480924"/>
                </a:lnTo>
                <a:cubicBezTo>
                  <a:pt x="4764163" y="5472371"/>
                  <a:pt x="4762700" y="5466983"/>
                  <a:pt x="4762700" y="5464760"/>
                </a:cubicBezTo>
                <a:cubicBezTo>
                  <a:pt x="4762700" y="5464218"/>
                  <a:pt x="4762704" y="5463939"/>
                  <a:pt x="4762709" y="5463923"/>
                </a:cubicBezTo>
                <a:cubicBezTo>
                  <a:pt x="4763317" y="5462709"/>
                  <a:pt x="4766080" y="5461867"/>
                  <a:pt x="4770996" y="5461397"/>
                </a:cubicBezTo>
                <a:cubicBezTo>
                  <a:pt x="4772974" y="5461067"/>
                  <a:pt x="4773963" y="5459939"/>
                  <a:pt x="4773963" y="5458011"/>
                </a:cubicBezTo>
                <a:cubicBezTo>
                  <a:pt x="4773963" y="5455679"/>
                  <a:pt x="4772946" y="5454514"/>
                  <a:pt x="4770914" y="5454514"/>
                </a:cubicBezTo>
                <a:cubicBezTo>
                  <a:pt x="4766405" y="5454867"/>
                  <a:pt x="4760997" y="5455044"/>
                  <a:pt x="4754693" y="5455044"/>
                </a:cubicBezTo>
                <a:cubicBezTo>
                  <a:pt x="4749425" y="5455044"/>
                  <a:pt x="4744192" y="5454867"/>
                  <a:pt x="4738994" y="5454514"/>
                </a:cubicBezTo>
                <a:cubicBezTo>
                  <a:pt x="4737087" y="5454514"/>
                  <a:pt x="4736132" y="5455681"/>
                  <a:pt x="4736132" y="5458015"/>
                </a:cubicBezTo>
                <a:cubicBezTo>
                  <a:pt x="4736132" y="5459921"/>
                  <a:pt x="4737114" y="5461057"/>
                  <a:pt x="4739078" y="5461425"/>
                </a:cubicBezTo>
                <a:cubicBezTo>
                  <a:pt x="4743217" y="5461794"/>
                  <a:pt x="4746068" y="5462818"/>
                  <a:pt x="4747634" y="5464499"/>
                </a:cubicBezTo>
                <a:cubicBezTo>
                  <a:pt x="4748417" y="5465285"/>
                  <a:pt x="4749431" y="5467244"/>
                  <a:pt x="4750675" y="5470374"/>
                </a:cubicBezTo>
                <a:cubicBezTo>
                  <a:pt x="4749370" y="5473861"/>
                  <a:pt x="4748254" y="5477097"/>
                  <a:pt x="4747325" y="5480084"/>
                </a:cubicBezTo>
                <a:lnTo>
                  <a:pt x="4737871" y="5503912"/>
                </a:lnTo>
                <a:cubicBezTo>
                  <a:pt x="4736851" y="5506466"/>
                  <a:pt x="4735156" y="5512329"/>
                  <a:pt x="4732791" y="5521498"/>
                </a:cubicBezTo>
                <a:lnTo>
                  <a:pt x="4728294" y="5504086"/>
                </a:lnTo>
                <a:lnTo>
                  <a:pt x="4720495" y="5480952"/>
                </a:lnTo>
                <a:cubicBezTo>
                  <a:pt x="4717512" y="5472112"/>
                  <a:pt x="4716019" y="5466692"/>
                  <a:pt x="4716019" y="5464693"/>
                </a:cubicBezTo>
                <a:cubicBezTo>
                  <a:pt x="4716019" y="5464207"/>
                  <a:pt x="4716022" y="5463957"/>
                  <a:pt x="4716031" y="5463940"/>
                </a:cubicBezTo>
                <a:cubicBezTo>
                  <a:pt x="4716639" y="5462719"/>
                  <a:pt x="4719466" y="5461872"/>
                  <a:pt x="4724509" y="5461399"/>
                </a:cubicBezTo>
                <a:cubicBezTo>
                  <a:pt x="4726473" y="5461072"/>
                  <a:pt x="4727455" y="5459945"/>
                  <a:pt x="4727455" y="5458015"/>
                </a:cubicBezTo>
                <a:cubicBezTo>
                  <a:pt x="4727455" y="5455681"/>
                  <a:pt x="4726439" y="5454514"/>
                  <a:pt x="4724406" y="5454514"/>
                </a:cubicBezTo>
                <a:cubicBezTo>
                  <a:pt x="4719897" y="5454867"/>
                  <a:pt x="4714433" y="5455044"/>
                  <a:pt x="4708012" y="5455044"/>
                </a:cubicBezTo>
                <a:cubicBezTo>
                  <a:pt x="4702393" y="5455044"/>
                  <a:pt x="4696983" y="5454867"/>
                  <a:pt x="4691780" y="5454514"/>
                </a:cubicBezTo>
                <a:close/>
                <a:moveTo>
                  <a:pt x="3568689" y="5454514"/>
                </a:moveTo>
                <a:cubicBezTo>
                  <a:pt x="3566780" y="5454514"/>
                  <a:pt x="3565826" y="5455680"/>
                  <a:pt x="3565826" y="5458014"/>
                </a:cubicBezTo>
                <a:cubicBezTo>
                  <a:pt x="3565826" y="5459919"/>
                  <a:pt x="3566808" y="5461056"/>
                  <a:pt x="3568773" y="5461424"/>
                </a:cubicBezTo>
                <a:cubicBezTo>
                  <a:pt x="3572915" y="5461792"/>
                  <a:pt x="3575769" y="5462815"/>
                  <a:pt x="3577336" y="5464495"/>
                </a:cubicBezTo>
                <a:cubicBezTo>
                  <a:pt x="3578414" y="5465572"/>
                  <a:pt x="3580814" y="5471443"/>
                  <a:pt x="3584535" y="5482108"/>
                </a:cubicBezTo>
                <a:lnTo>
                  <a:pt x="3596961" y="5515767"/>
                </a:lnTo>
                <a:cubicBezTo>
                  <a:pt x="3598269" y="5520815"/>
                  <a:pt x="3600256" y="5527752"/>
                  <a:pt x="3602922" y="5536579"/>
                </a:cubicBezTo>
                <a:cubicBezTo>
                  <a:pt x="3603325" y="5538188"/>
                  <a:pt x="3604314" y="5538992"/>
                  <a:pt x="3605889" y="5538992"/>
                </a:cubicBezTo>
                <a:cubicBezTo>
                  <a:pt x="3606634" y="5538992"/>
                  <a:pt x="3608641" y="5538115"/>
                  <a:pt x="3611912" y="5536360"/>
                </a:cubicBezTo>
                <a:cubicBezTo>
                  <a:pt x="3614144" y="5529535"/>
                  <a:pt x="3616631" y="5522589"/>
                  <a:pt x="3619376" y="5515523"/>
                </a:cubicBezTo>
                <a:lnTo>
                  <a:pt x="3631062" y="5485370"/>
                </a:lnTo>
                <a:lnTo>
                  <a:pt x="3631582" y="5482652"/>
                </a:lnTo>
                <a:lnTo>
                  <a:pt x="3642393" y="5514577"/>
                </a:lnTo>
                <a:cubicBezTo>
                  <a:pt x="3644705" y="5521380"/>
                  <a:pt x="3647052" y="5528716"/>
                  <a:pt x="3649432" y="5536584"/>
                </a:cubicBezTo>
                <a:cubicBezTo>
                  <a:pt x="3649831" y="5538190"/>
                  <a:pt x="3650818" y="5538992"/>
                  <a:pt x="3652395" y="5538992"/>
                </a:cubicBezTo>
                <a:cubicBezTo>
                  <a:pt x="3653081" y="5538992"/>
                  <a:pt x="3655061" y="5538115"/>
                  <a:pt x="3658332" y="5536360"/>
                </a:cubicBezTo>
                <a:cubicBezTo>
                  <a:pt x="3659184" y="5533862"/>
                  <a:pt x="3661685" y="5526895"/>
                  <a:pt x="3665831" y="5515459"/>
                </a:cubicBezTo>
                <a:lnTo>
                  <a:pt x="3678162" y="5479715"/>
                </a:lnTo>
                <a:cubicBezTo>
                  <a:pt x="3681679" y="5471601"/>
                  <a:pt x="3684326" y="5466572"/>
                  <a:pt x="3686105" y="5464625"/>
                </a:cubicBezTo>
                <a:cubicBezTo>
                  <a:pt x="3687717" y="5462776"/>
                  <a:pt x="3690236" y="5461694"/>
                  <a:pt x="3693665" y="5461377"/>
                </a:cubicBezTo>
                <a:cubicBezTo>
                  <a:pt x="3695749" y="5461066"/>
                  <a:pt x="3696791" y="5459884"/>
                  <a:pt x="3696791" y="5457830"/>
                </a:cubicBezTo>
                <a:cubicBezTo>
                  <a:pt x="3696791" y="5455619"/>
                  <a:pt x="3695649" y="5454514"/>
                  <a:pt x="3693365" y="5454514"/>
                </a:cubicBezTo>
                <a:cubicBezTo>
                  <a:pt x="3689203" y="5454867"/>
                  <a:pt x="3684817" y="5455044"/>
                  <a:pt x="3680205" y="5455044"/>
                </a:cubicBezTo>
                <a:cubicBezTo>
                  <a:pt x="3675743" y="5455044"/>
                  <a:pt x="3670909" y="5454867"/>
                  <a:pt x="3665706" y="5454514"/>
                </a:cubicBezTo>
                <a:cubicBezTo>
                  <a:pt x="3663683" y="5454514"/>
                  <a:pt x="3662671" y="5455677"/>
                  <a:pt x="3662671" y="5458003"/>
                </a:cubicBezTo>
                <a:cubicBezTo>
                  <a:pt x="3662671" y="5459903"/>
                  <a:pt x="3663664" y="5461037"/>
                  <a:pt x="3665652" y="5461406"/>
                </a:cubicBezTo>
                <a:cubicBezTo>
                  <a:pt x="3668412" y="5461684"/>
                  <a:pt x="3670213" y="5461943"/>
                  <a:pt x="3671055" y="5462183"/>
                </a:cubicBezTo>
                <a:cubicBezTo>
                  <a:pt x="3671926" y="5462393"/>
                  <a:pt x="3672558" y="5462847"/>
                  <a:pt x="3672946" y="5463546"/>
                </a:cubicBezTo>
                <a:cubicBezTo>
                  <a:pt x="3673084" y="5463754"/>
                  <a:pt x="3673153" y="5464186"/>
                  <a:pt x="3673153" y="5464840"/>
                </a:cubicBezTo>
                <a:cubicBezTo>
                  <a:pt x="3673153" y="5467231"/>
                  <a:pt x="3671708" y="5472592"/>
                  <a:pt x="3668817" y="5480924"/>
                </a:cubicBezTo>
                <a:lnTo>
                  <a:pt x="3661237" y="5503256"/>
                </a:lnTo>
                <a:cubicBezTo>
                  <a:pt x="3659591" y="5507988"/>
                  <a:pt x="3657915" y="5514060"/>
                  <a:pt x="3656213" y="5521471"/>
                </a:cubicBezTo>
                <a:cubicBezTo>
                  <a:pt x="3656734" y="5520509"/>
                  <a:pt x="3656416" y="5518237"/>
                  <a:pt x="3655260" y="5514655"/>
                </a:cubicBezTo>
                <a:cubicBezTo>
                  <a:pt x="3653116" y="5508053"/>
                  <a:pt x="3651987" y="5504599"/>
                  <a:pt x="3651874" y="5504294"/>
                </a:cubicBezTo>
                <a:lnTo>
                  <a:pt x="3643997" y="5480924"/>
                </a:lnTo>
                <a:cubicBezTo>
                  <a:pt x="3641071" y="5472371"/>
                  <a:pt x="3639608" y="5466983"/>
                  <a:pt x="3639608" y="5464760"/>
                </a:cubicBezTo>
                <a:cubicBezTo>
                  <a:pt x="3639608" y="5464218"/>
                  <a:pt x="3639611" y="5463939"/>
                  <a:pt x="3639617" y="5463923"/>
                </a:cubicBezTo>
                <a:cubicBezTo>
                  <a:pt x="3640227" y="5462709"/>
                  <a:pt x="3642989" y="5461867"/>
                  <a:pt x="3647904" y="5461397"/>
                </a:cubicBezTo>
                <a:cubicBezTo>
                  <a:pt x="3649882" y="5461067"/>
                  <a:pt x="3650870" y="5459939"/>
                  <a:pt x="3650870" y="5458011"/>
                </a:cubicBezTo>
                <a:cubicBezTo>
                  <a:pt x="3650870" y="5455679"/>
                  <a:pt x="3649855" y="5454514"/>
                  <a:pt x="3647822" y="5454514"/>
                </a:cubicBezTo>
                <a:cubicBezTo>
                  <a:pt x="3643313" y="5454867"/>
                  <a:pt x="3637906" y="5455044"/>
                  <a:pt x="3631602" y="5455044"/>
                </a:cubicBezTo>
                <a:cubicBezTo>
                  <a:pt x="3626333" y="5455044"/>
                  <a:pt x="3621101" y="5454867"/>
                  <a:pt x="3615902" y="5454514"/>
                </a:cubicBezTo>
                <a:cubicBezTo>
                  <a:pt x="3613994" y="5454514"/>
                  <a:pt x="3613041" y="5455681"/>
                  <a:pt x="3613041" y="5458015"/>
                </a:cubicBezTo>
                <a:cubicBezTo>
                  <a:pt x="3613041" y="5459921"/>
                  <a:pt x="3614023" y="5461057"/>
                  <a:pt x="3615986" y="5461425"/>
                </a:cubicBezTo>
                <a:cubicBezTo>
                  <a:pt x="3620125" y="5461794"/>
                  <a:pt x="3622976" y="5462818"/>
                  <a:pt x="3624542" y="5464499"/>
                </a:cubicBezTo>
                <a:cubicBezTo>
                  <a:pt x="3625327" y="5465285"/>
                  <a:pt x="3626341" y="5467244"/>
                  <a:pt x="3627584" y="5470374"/>
                </a:cubicBezTo>
                <a:cubicBezTo>
                  <a:pt x="3626280" y="5473861"/>
                  <a:pt x="3625163" y="5477097"/>
                  <a:pt x="3624234" y="5480084"/>
                </a:cubicBezTo>
                <a:lnTo>
                  <a:pt x="3614780" y="5503912"/>
                </a:lnTo>
                <a:cubicBezTo>
                  <a:pt x="3613758" y="5506466"/>
                  <a:pt x="3612064" y="5512329"/>
                  <a:pt x="3609700" y="5521498"/>
                </a:cubicBezTo>
                <a:lnTo>
                  <a:pt x="3605203" y="5504086"/>
                </a:lnTo>
                <a:lnTo>
                  <a:pt x="3597404" y="5480952"/>
                </a:lnTo>
                <a:cubicBezTo>
                  <a:pt x="3594420" y="5472112"/>
                  <a:pt x="3592928" y="5466692"/>
                  <a:pt x="3592928" y="5464693"/>
                </a:cubicBezTo>
                <a:cubicBezTo>
                  <a:pt x="3592928" y="5464207"/>
                  <a:pt x="3592932" y="5463957"/>
                  <a:pt x="3592938" y="5463940"/>
                </a:cubicBezTo>
                <a:cubicBezTo>
                  <a:pt x="3593548" y="5462719"/>
                  <a:pt x="3596375" y="5461872"/>
                  <a:pt x="3601417" y="5461399"/>
                </a:cubicBezTo>
                <a:cubicBezTo>
                  <a:pt x="3603382" y="5461072"/>
                  <a:pt x="3604365" y="5459945"/>
                  <a:pt x="3604365" y="5458015"/>
                </a:cubicBezTo>
                <a:cubicBezTo>
                  <a:pt x="3604365" y="5455681"/>
                  <a:pt x="3603347" y="5454514"/>
                  <a:pt x="3601316" y="5454514"/>
                </a:cubicBezTo>
                <a:cubicBezTo>
                  <a:pt x="3596805" y="5454867"/>
                  <a:pt x="3591342" y="5455044"/>
                  <a:pt x="3584921" y="5455044"/>
                </a:cubicBezTo>
                <a:cubicBezTo>
                  <a:pt x="3579303" y="5455044"/>
                  <a:pt x="3573892" y="5454867"/>
                  <a:pt x="3568689" y="5454514"/>
                </a:cubicBezTo>
                <a:close/>
                <a:moveTo>
                  <a:pt x="1948071" y="5454514"/>
                </a:moveTo>
                <a:cubicBezTo>
                  <a:pt x="1946162" y="5454514"/>
                  <a:pt x="1945207" y="5455680"/>
                  <a:pt x="1945207" y="5458014"/>
                </a:cubicBezTo>
                <a:cubicBezTo>
                  <a:pt x="1945207" y="5459919"/>
                  <a:pt x="1946190" y="5461056"/>
                  <a:pt x="1948155" y="5461424"/>
                </a:cubicBezTo>
                <a:cubicBezTo>
                  <a:pt x="1952296" y="5461792"/>
                  <a:pt x="1955150" y="5462815"/>
                  <a:pt x="1956718" y="5464495"/>
                </a:cubicBezTo>
                <a:cubicBezTo>
                  <a:pt x="1957795" y="5465572"/>
                  <a:pt x="1960195" y="5471443"/>
                  <a:pt x="1963917" y="5482108"/>
                </a:cubicBezTo>
                <a:lnTo>
                  <a:pt x="1976342" y="5515767"/>
                </a:lnTo>
                <a:cubicBezTo>
                  <a:pt x="1977650" y="5520815"/>
                  <a:pt x="1979638" y="5527752"/>
                  <a:pt x="1982304" y="5536579"/>
                </a:cubicBezTo>
                <a:cubicBezTo>
                  <a:pt x="1982707" y="5538188"/>
                  <a:pt x="1983695" y="5538992"/>
                  <a:pt x="1985270" y="5538992"/>
                </a:cubicBezTo>
                <a:cubicBezTo>
                  <a:pt x="1986015" y="5538992"/>
                  <a:pt x="1988023" y="5538115"/>
                  <a:pt x="1991294" y="5536360"/>
                </a:cubicBezTo>
                <a:cubicBezTo>
                  <a:pt x="1993527" y="5529535"/>
                  <a:pt x="1996014" y="5522589"/>
                  <a:pt x="1998757" y="5515523"/>
                </a:cubicBezTo>
                <a:lnTo>
                  <a:pt x="2010444" y="5485370"/>
                </a:lnTo>
                <a:lnTo>
                  <a:pt x="2010964" y="5482652"/>
                </a:lnTo>
                <a:lnTo>
                  <a:pt x="2021774" y="5514577"/>
                </a:lnTo>
                <a:cubicBezTo>
                  <a:pt x="2024087" y="5521380"/>
                  <a:pt x="2026434" y="5528716"/>
                  <a:pt x="2028814" y="5536584"/>
                </a:cubicBezTo>
                <a:cubicBezTo>
                  <a:pt x="2029213" y="5538190"/>
                  <a:pt x="2030200" y="5538992"/>
                  <a:pt x="2031776" y="5538992"/>
                </a:cubicBezTo>
                <a:cubicBezTo>
                  <a:pt x="2032464" y="5538992"/>
                  <a:pt x="2034443" y="5538115"/>
                  <a:pt x="2037714" y="5536360"/>
                </a:cubicBezTo>
                <a:cubicBezTo>
                  <a:pt x="2038567" y="5533862"/>
                  <a:pt x="2041066" y="5526895"/>
                  <a:pt x="2045213" y="5515459"/>
                </a:cubicBezTo>
                <a:lnTo>
                  <a:pt x="2057544" y="5479715"/>
                </a:lnTo>
                <a:cubicBezTo>
                  <a:pt x="2061061" y="5471601"/>
                  <a:pt x="2063709" y="5466572"/>
                  <a:pt x="2065488" y="5464625"/>
                </a:cubicBezTo>
                <a:cubicBezTo>
                  <a:pt x="2067099" y="5462776"/>
                  <a:pt x="2069619" y="5461694"/>
                  <a:pt x="2073047" y="5461377"/>
                </a:cubicBezTo>
                <a:cubicBezTo>
                  <a:pt x="2075131" y="5461066"/>
                  <a:pt x="2076173" y="5459884"/>
                  <a:pt x="2076173" y="5457830"/>
                </a:cubicBezTo>
                <a:cubicBezTo>
                  <a:pt x="2076173" y="5455619"/>
                  <a:pt x="2075031" y="5454514"/>
                  <a:pt x="2072746" y="5454514"/>
                </a:cubicBezTo>
                <a:cubicBezTo>
                  <a:pt x="2068586" y="5454867"/>
                  <a:pt x="2064200" y="5455044"/>
                  <a:pt x="2059588" y="5455044"/>
                </a:cubicBezTo>
                <a:cubicBezTo>
                  <a:pt x="2055125" y="5455044"/>
                  <a:pt x="2050292" y="5454867"/>
                  <a:pt x="2045089" y="5454514"/>
                </a:cubicBezTo>
                <a:cubicBezTo>
                  <a:pt x="2043065" y="5454514"/>
                  <a:pt x="2042053" y="5455677"/>
                  <a:pt x="2042053" y="5458003"/>
                </a:cubicBezTo>
                <a:cubicBezTo>
                  <a:pt x="2042053" y="5459903"/>
                  <a:pt x="2043046" y="5461037"/>
                  <a:pt x="2045034" y="5461406"/>
                </a:cubicBezTo>
                <a:cubicBezTo>
                  <a:pt x="2047793" y="5461684"/>
                  <a:pt x="2049594" y="5461943"/>
                  <a:pt x="2050436" y="5462183"/>
                </a:cubicBezTo>
                <a:cubicBezTo>
                  <a:pt x="2051309" y="5462393"/>
                  <a:pt x="2051940" y="5462847"/>
                  <a:pt x="2052328" y="5463546"/>
                </a:cubicBezTo>
                <a:cubicBezTo>
                  <a:pt x="2052466" y="5463754"/>
                  <a:pt x="2052535" y="5464186"/>
                  <a:pt x="2052535" y="5464840"/>
                </a:cubicBezTo>
                <a:cubicBezTo>
                  <a:pt x="2052535" y="5467231"/>
                  <a:pt x="2051090" y="5472592"/>
                  <a:pt x="2048200" y="5480924"/>
                </a:cubicBezTo>
                <a:lnTo>
                  <a:pt x="2040619" y="5503256"/>
                </a:lnTo>
                <a:cubicBezTo>
                  <a:pt x="2038973" y="5507988"/>
                  <a:pt x="2037298" y="5514060"/>
                  <a:pt x="2035595" y="5521471"/>
                </a:cubicBezTo>
                <a:cubicBezTo>
                  <a:pt x="2036115" y="5520509"/>
                  <a:pt x="2035798" y="5518237"/>
                  <a:pt x="2034642" y="5514655"/>
                </a:cubicBezTo>
                <a:cubicBezTo>
                  <a:pt x="2032499" y="5508053"/>
                  <a:pt x="2031370" y="5504599"/>
                  <a:pt x="2031257" y="5504294"/>
                </a:cubicBezTo>
                <a:lnTo>
                  <a:pt x="2023380" y="5480924"/>
                </a:lnTo>
                <a:cubicBezTo>
                  <a:pt x="2020454" y="5472371"/>
                  <a:pt x="2018991" y="5466983"/>
                  <a:pt x="2018991" y="5464760"/>
                </a:cubicBezTo>
                <a:cubicBezTo>
                  <a:pt x="2018991" y="5464218"/>
                  <a:pt x="2018994" y="5463939"/>
                  <a:pt x="2019000" y="5463923"/>
                </a:cubicBezTo>
                <a:cubicBezTo>
                  <a:pt x="2019609" y="5462709"/>
                  <a:pt x="2022370" y="5461867"/>
                  <a:pt x="2027286" y="5461397"/>
                </a:cubicBezTo>
                <a:cubicBezTo>
                  <a:pt x="2029264" y="5461067"/>
                  <a:pt x="2030253" y="5459939"/>
                  <a:pt x="2030253" y="5458011"/>
                </a:cubicBezTo>
                <a:cubicBezTo>
                  <a:pt x="2030253" y="5455679"/>
                  <a:pt x="2029237" y="5454514"/>
                  <a:pt x="2027204" y="5454514"/>
                </a:cubicBezTo>
                <a:cubicBezTo>
                  <a:pt x="2022695" y="5454867"/>
                  <a:pt x="2017288" y="5455044"/>
                  <a:pt x="2010984" y="5455044"/>
                </a:cubicBezTo>
                <a:cubicBezTo>
                  <a:pt x="2005716" y="5455044"/>
                  <a:pt x="2000483" y="5454867"/>
                  <a:pt x="1995285" y="5454514"/>
                </a:cubicBezTo>
                <a:cubicBezTo>
                  <a:pt x="1993377" y="5454514"/>
                  <a:pt x="1992422" y="5455681"/>
                  <a:pt x="1992422" y="5458015"/>
                </a:cubicBezTo>
                <a:cubicBezTo>
                  <a:pt x="1992422" y="5459921"/>
                  <a:pt x="1993404" y="5461057"/>
                  <a:pt x="1995369" y="5461425"/>
                </a:cubicBezTo>
                <a:cubicBezTo>
                  <a:pt x="1999507" y="5461794"/>
                  <a:pt x="2002358" y="5462818"/>
                  <a:pt x="2003924" y="5464499"/>
                </a:cubicBezTo>
                <a:cubicBezTo>
                  <a:pt x="2004708" y="5465285"/>
                  <a:pt x="2005722" y="5467244"/>
                  <a:pt x="2006966" y="5470374"/>
                </a:cubicBezTo>
                <a:cubicBezTo>
                  <a:pt x="2005661" y="5473861"/>
                  <a:pt x="2004545" y="5477097"/>
                  <a:pt x="2003616" y="5480084"/>
                </a:cubicBezTo>
                <a:lnTo>
                  <a:pt x="1994162" y="5503912"/>
                </a:lnTo>
                <a:cubicBezTo>
                  <a:pt x="1993141" y="5506466"/>
                  <a:pt x="1991447" y="5512329"/>
                  <a:pt x="1989082" y="5521498"/>
                </a:cubicBezTo>
                <a:lnTo>
                  <a:pt x="1984584" y="5504086"/>
                </a:lnTo>
                <a:lnTo>
                  <a:pt x="1976786" y="5480952"/>
                </a:lnTo>
                <a:cubicBezTo>
                  <a:pt x="1973801" y="5472112"/>
                  <a:pt x="1972309" y="5466692"/>
                  <a:pt x="1972309" y="5464693"/>
                </a:cubicBezTo>
                <a:cubicBezTo>
                  <a:pt x="1972309" y="5464207"/>
                  <a:pt x="1972313" y="5463957"/>
                  <a:pt x="1972320" y="5463940"/>
                </a:cubicBezTo>
                <a:cubicBezTo>
                  <a:pt x="1972930" y="5462719"/>
                  <a:pt x="1975756" y="5461872"/>
                  <a:pt x="1980799" y="5461399"/>
                </a:cubicBezTo>
                <a:cubicBezTo>
                  <a:pt x="1982764" y="5461072"/>
                  <a:pt x="1983746" y="5459945"/>
                  <a:pt x="1983746" y="5458015"/>
                </a:cubicBezTo>
                <a:cubicBezTo>
                  <a:pt x="1983746" y="5455681"/>
                  <a:pt x="1982730" y="5454514"/>
                  <a:pt x="1980697" y="5454514"/>
                </a:cubicBezTo>
                <a:cubicBezTo>
                  <a:pt x="1976188" y="5454867"/>
                  <a:pt x="1970723" y="5455044"/>
                  <a:pt x="1964303" y="5455044"/>
                </a:cubicBezTo>
                <a:cubicBezTo>
                  <a:pt x="1958684" y="5455044"/>
                  <a:pt x="1953273" y="5454867"/>
                  <a:pt x="1948071" y="5454514"/>
                </a:cubicBezTo>
                <a:close/>
                <a:moveTo>
                  <a:pt x="6066993" y="5444943"/>
                </a:moveTo>
                <a:cubicBezTo>
                  <a:pt x="6064255" y="5444943"/>
                  <a:pt x="6062887" y="5445878"/>
                  <a:pt x="6062887" y="5447749"/>
                </a:cubicBezTo>
                <a:cubicBezTo>
                  <a:pt x="6062887" y="5448998"/>
                  <a:pt x="6063312" y="5449941"/>
                  <a:pt x="6064163" y="5450578"/>
                </a:cubicBezTo>
                <a:cubicBezTo>
                  <a:pt x="6067355" y="5452486"/>
                  <a:pt x="6068951" y="5454144"/>
                  <a:pt x="6068951" y="5455552"/>
                </a:cubicBezTo>
                <a:cubicBezTo>
                  <a:pt x="6068951" y="5457137"/>
                  <a:pt x="6067518" y="5459582"/>
                  <a:pt x="6064650" y="5462886"/>
                </a:cubicBezTo>
                <a:cubicBezTo>
                  <a:pt x="6055117" y="5474920"/>
                  <a:pt x="6042342" y="5486287"/>
                  <a:pt x="6026324" y="5496988"/>
                </a:cubicBezTo>
                <a:cubicBezTo>
                  <a:pt x="6025515" y="5497395"/>
                  <a:pt x="6025112" y="5498205"/>
                  <a:pt x="6025112" y="5499415"/>
                </a:cubicBezTo>
                <a:cubicBezTo>
                  <a:pt x="6025112" y="5501286"/>
                  <a:pt x="6026164" y="5502222"/>
                  <a:pt x="6028265" y="5502222"/>
                </a:cubicBezTo>
                <a:cubicBezTo>
                  <a:pt x="6029324" y="5502222"/>
                  <a:pt x="6031395" y="5501435"/>
                  <a:pt x="6034477" y="5499861"/>
                </a:cubicBezTo>
                <a:cubicBezTo>
                  <a:pt x="6050771" y="5491300"/>
                  <a:pt x="6064903" y="5480714"/>
                  <a:pt x="6076872" y="5468104"/>
                </a:cubicBezTo>
                <a:cubicBezTo>
                  <a:pt x="6078141" y="5466614"/>
                  <a:pt x="6079276" y="5465667"/>
                  <a:pt x="6080280" y="5465264"/>
                </a:cubicBezTo>
                <a:cubicBezTo>
                  <a:pt x="6082479" y="5463962"/>
                  <a:pt x="6083578" y="5462082"/>
                  <a:pt x="6083578" y="5459627"/>
                </a:cubicBezTo>
                <a:cubicBezTo>
                  <a:pt x="6083578" y="5458099"/>
                  <a:pt x="6082794" y="5456331"/>
                  <a:pt x="6081226" y="5454323"/>
                </a:cubicBezTo>
                <a:cubicBezTo>
                  <a:pt x="6079395" y="5451770"/>
                  <a:pt x="6077225" y="5449666"/>
                  <a:pt x="6074714" y="5448013"/>
                </a:cubicBezTo>
                <a:cubicBezTo>
                  <a:pt x="6071942" y="5445966"/>
                  <a:pt x="6069369" y="5444943"/>
                  <a:pt x="6066993" y="5444943"/>
                </a:cubicBezTo>
                <a:close/>
                <a:moveTo>
                  <a:pt x="6103123" y="5442602"/>
                </a:moveTo>
                <a:cubicBezTo>
                  <a:pt x="6100904" y="5442602"/>
                  <a:pt x="6099795" y="5443538"/>
                  <a:pt x="6099795" y="5445409"/>
                </a:cubicBezTo>
                <a:cubicBezTo>
                  <a:pt x="6099795" y="5446631"/>
                  <a:pt x="6100817" y="5447814"/>
                  <a:pt x="6102860" y="5448959"/>
                </a:cubicBezTo>
                <a:cubicBezTo>
                  <a:pt x="6107266" y="5451824"/>
                  <a:pt x="6111927" y="5456086"/>
                  <a:pt x="6116844" y="5461742"/>
                </a:cubicBezTo>
                <a:cubicBezTo>
                  <a:pt x="6123015" y="5468935"/>
                  <a:pt x="6128095" y="5476923"/>
                  <a:pt x="6132085" y="5485706"/>
                </a:cubicBezTo>
                <a:cubicBezTo>
                  <a:pt x="6133198" y="5488225"/>
                  <a:pt x="6135500" y="5489485"/>
                  <a:pt x="6138991" y="5489485"/>
                </a:cubicBezTo>
                <a:cubicBezTo>
                  <a:pt x="6143059" y="5489485"/>
                  <a:pt x="6145093" y="5487248"/>
                  <a:pt x="6145093" y="5482776"/>
                </a:cubicBezTo>
                <a:cubicBezTo>
                  <a:pt x="6145093" y="5480256"/>
                  <a:pt x="6143903" y="5477258"/>
                  <a:pt x="6141525" y="5473779"/>
                </a:cubicBezTo>
                <a:cubicBezTo>
                  <a:pt x="6133913" y="5460984"/>
                  <a:pt x="6122592" y="5451076"/>
                  <a:pt x="6107562" y="5444057"/>
                </a:cubicBezTo>
                <a:cubicBezTo>
                  <a:pt x="6105830" y="5443087"/>
                  <a:pt x="6104350" y="5442602"/>
                  <a:pt x="6103123" y="5442602"/>
                </a:cubicBezTo>
                <a:close/>
                <a:moveTo>
                  <a:pt x="6913126" y="5440350"/>
                </a:moveTo>
                <a:cubicBezTo>
                  <a:pt x="6912297" y="5450759"/>
                  <a:pt x="6911127" y="5460911"/>
                  <a:pt x="6909613" y="5470806"/>
                </a:cubicBezTo>
                <a:cubicBezTo>
                  <a:pt x="6909555" y="5471210"/>
                  <a:pt x="6909526" y="5471553"/>
                  <a:pt x="6909526" y="5471835"/>
                </a:cubicBezTo>
                <a:cubicBezTo>
                  <a:pt x="6909526" y="5473378"/>
                  <a:pt x="6910641" y="5474370"/>
                  <a:pt x="6912869" y="5474815"/>
                </a:cubicBezTo>
                <a:cubicBezTo>
                  <a:pt x="6913060" y="5474872"/>
                  <a:pt x="6913373" y="5474901"/>
                  <a:pt x="6913807" y="5474901"/>
                </a:cubicBezTo>
                <a:cubicBezTo>
                  <a:pt x="6915443" y="5474901"/>
                  <a:pt x="6916479" y="5474119"/>
                  <a:pt x="6916915" y="5472555"/>
                </a:cubicBezTo>
                <a:cubicBezTo>
                  <a:pt x="6919563" y="5464159"/>
                  <a:pt x="6922231" y="5458395"/>
                  <a:pt x="6924920" y="5455262"/>
                </a:cubicBezTo>
                <a:cubicBezTo>
                  <a:pt x="6928387" y="5453185"/>
                  <a:pt x="6931053" y="5451858"/>
                  <a:pt x="6932920" y="5451281"/>
                </a:cubicBezTo>
                <a:cubicBezTo>
                  <a:pt x="6938544" y="5450474"/>
                  <a:pt x="6947393" y="5450070"/>
                  <a:pt x="6959466" y="5450070"/>
                </a:cubicBezTo>
                <a:cubicBezTo>
                  <a:pt x="6973414" y="5450070"/>
                  <a:pt x="6983049" y="5450206"/>
                  <a:pt x="6988370" y="5450478"/>
                </a:cubicBezTo>
                <a:lnTo>
                  <a:pt x="6935242" y="5527155"/>
                </a:lnTo>
                <a:cubicBezTo>
                  <a:pt x="6919969" y="5546144"/>
                  <a:pt x="6910203" y="5558540"/>
                  <a:pt x="6905946" y="5564343"/>
                </a:cubicBezTo>
                <a:cubicBezTo>
                  <a:pt x="6905329" y="5565061"/>
                  <a:pt x="6905021" y="5565839"/>
                  <a:pt x="6905021" y="5566677"/>
                </a:cubicBezTo>
                <a:cubicBezTo>
                  <a:pt x="6905021" y="5567162"/>
                  <a:pt x="6905149" y="5567755"/>
                  <a:pt x="6905405" y="5568457"/>
                </a:cubicBezTo>
                <a:cubicBezTo>
                  <a:pt x="6906119" y="5570123"/>
                  <a:pt x="6907470" y="5570956"/>
                  <a:pt x="6909457" y="5570956"/>
                </a:cubicBezTo>
                <a:cubicBezTo>
                  <a:pt x="6922561" y="5570436"/>
                  <a:pt x="6937440" y="5570176"/>
                  <a:pt x="6954095" y="5570176"/>
                </a:cubicBezTo>
                <a:cubicBezTo>
                  <a:pt x="6969407" y="5570176"/>
                  <a:pt x="6984864" y="5570436"/>
                  <a:pt x="7000467" y="5570956"/>
                </a:cubicBezTo>
                <a:cubicBezTo>
                  <a:pt x="7004288" y="5560014"/>
                  <a:pt x="7007642" y="5549661"/>
                  <a:pt x="7010528" y="5539899"/>
                </a:cubicBezTo>
                <a:cubicBezTo>
                  <a:pt x="7010705" y="5539100"/>
                  <a:pt x="7010793" y="5538515"/>
                  <a:pt x="7010793" y="5538143"/>
                </a:cubicBezTo>
                <a:cubicBezTo>
                  <a:pt x="7010793" y="5536743"/>
                  <a:pt x="7009959" y="5535765"/>
                  <a:pt x="7008291" y="5535209"/>
                </a:cubicBezTo>
                <a:cubicBezTo>
                  <a:pt x="7007677" y="5534946"/>
                  <a:pt x="7007113" y="5534814"/>
                  <a:pt x="7006598" y="5534814"/>
                </a:cubicBezTo>
                <a:cubicBezTo>
                  <a:pt x="7005103" y="5534814"/>
                  <a:pt x="7004011" y="5535675"/>
                  <a:pt x="7003323" y="5537396"/>
                </a:cubicBezTo>
                <a:cubicBezTo>
                  <a:pt x="6999660" y="5545973"/>
                  <a:pt x="6996081" y="5551694"/>
                  <a:pt x="6992585" y="5554559"/>
                </a:cubicBezTo>
                <a:cubicBezTo>
                  <a:pt x="6988147" y="5556744"/>
                  <a:pt x="6985003" y="5558245"/>
                  <a:pt x="6983155" y="5559062"/>
                </a:cubicBezTo>
                <a:cubicBezTo>
                  <a:pt x="6975359" y="5560679"/>
                  <a:pt x="6965325" y="5561487"/>
                  <a:pt x="6953055" y="5561487"/>
                </a:cubicBezTo>
                <a:cubicBezTo>
                  <a:pt x="6943102" y="5561487"/>
                  <a:pt x="6933064" y="5561309"/>
                  <a:pt x="6922940" y="5560952"/>
                </a:cubicBezTo>
                <a:lnTo>
                  <a:pt x="6981857" y="5478867"/>
                </a:lnTo>
                <a:cubicBezTo>
                  <a:pt x="6987282" y="5472033"/>
                  <a:pt x="6995570" y="5460873"/>
                  <a:pt x="7006721" y="5445387"/>
                </a:cubicBezTo>
                <a:cubicBezTo>
                  <a:pt x="7006894" y="5446073"/>
                  <a:pt x="7006981" y="5446051"/>
                  <a:pt x="7006981" y="5445322"/>
                </a:cubicBezTo>
                <a:cubicBezTo>
                  <a:pt x="7006981" y="5444707"/>
                  <a:pt x="7006808" y="5443985"/>
                  <a:pt x="7006463" y="5443156"/>
                </a:cubicBezTo>
                <a:cubicBezTo>
                  <a:pt x="7005631" y="5441285"/>
                  <a:pt x="7004410" y="5440350"/>
                  <a:pt x="7002800" y="5440350"/>
                </a:cubicBezTo>
                <a:cubicBezTo>
                  <a:pt x="6988879" y="5441043"/>
                  <a:pt x="6973770" y="5441390"/>
                  <a:pt x="6957473" y="5441390"/>
                </a:cubicBezTo>
                <a:cubicBezTo>
                  <a:pt x="6943431" y="5441390"/>
                  <a:pt x="6928648" y="5441043"/>
                  <a:pt x="6913126" y="5440350"/>
                </a:cubicBezTo>
                <a:close/>
                <a:moveTo>
                  <a:pt x="894270" y="5440350"/>
                </a:moveTo>
                <a:cubicBezTo>
                  <a:pt x="893441" y="5450759"/>
                  <a:pt x="892270" y="5460911"/>
                  <a:pt x="890757" y="5470806"/>
                </a:cubicBezTo>
                <a:cubicBezTo>
                  <a:pt x="890699" y="5471210"/>
                  <a:pt x="890670" y="5471553"/>
                  <a:pt x="890670" y="5471835"/>
                </a:cubicBezTo>
                <a:cubicBezTo>
                  <a:pt x="890670" y="5473378"/>
                  <a:pt x="891784" y="5474370"/>
                  <a:pt x="894013" y="5474815"/>
                </a:cubicBezTo>
                <a:cubicBezTo>
                  <a:pt x="894204" y="5474872"/>
                  <a:pt x="894517" y="5474901"/>
                  <a:pt x="894950" y="5474901"/>
                </a:cubicBezTo>
                <a:cubicBezTo>
                  <a:pt x="896587" y="5474901"/>
                  <a:pt x="897623" y="5474119"/>
                  <a:pt x="898058" y="5472555"/>
                </a:cubicBezTo>
                <a:cubicBezTo>
                  <a:pt x="900707" y="5464159"/>
                  <a:pt x="903375" y="5458395"/>
                  <a:pt x="906064" y="5455262"/>
                </a:cubicBezTo>
                <a:cubicBezTo>
                  <a:pt x="909530" y="5453185"/>
                  <a:pt x="912197" y="5451858"/>
                  <a:pt x="914064" y="5451281"/>
                </a:cubicBezTo>
                <a:cubicBezTo>
                  <a:pt x="919688" y="5450474"/>
                  <a:pt x="928537" y="5450070"/>
                  <a:pt x="940610" y="5450070"/>
                </a:cubicBezTo>
                <a:cubicBezTo>
                  <a:pt x="954558" y="5450070"/>
                  <a:pt x="964192" y="5450206"/>
                  <a:pt x="969514" y="5450478"/>
                </a:cubicBezTo>
                <a:lnTo>
                  <a:pt x="916386" y="5527155"/>
                </a:lnTo>
                <a:cubicBezTo>
                  <a:pt x="901113" y="5546144"/>
                  <a:pt x="891347" y="5558540"/>
                  <a:pt x="887090" y="5564343"/>
                </a:cubicBezTo>
                <a:cubicBezTo>
                  <a:pt x="886473" y="5565061"/>
                  <a:pt x="886165" y="5565839"/>
                  <a:pt x="886165" y="5566677"/>
                </a:cubicBezTo>
                <a:cubicBezTo>
                  <a:pt x="886165" y="5567162"/>
                  <a:pt x="886293" y="5567755"/>
                  <a:pt x="886549" y="5568457"/>
                </a:cubicBezTo>
                <a:cubicBezTo>
                  <a:pt x="887263" y="5570123"/>
                  <a:pt x="888614" y="5570956"/>
                  <a:pt x="890601" y="5570956"/>
                </a:cubicBezTo>
                <a:cubicBezTo>
                  <a:pt x="903705" y="5570436"/>
                  <a:pt x="918584" y="5570176"/>
                  <a:pt x="935239" y="5570176"/>
                </a:cubicBezTo>
                <a:cubicBezTo>
                  <a:pt x="950551" y="5570176"/>
                  <a:pt x="966008" y="5570436"/>
                  <a:pt x="981610" y="5570956"/>
                </a:cubicBezTo>
                <a:cubicBezTo>
                  <a:pt x="985432" y="5560014"/>
                  <a:pt x="988786" y="5549661"/>
                  <a:pt x="991672" y="5539899"/>
                </a:cubicBezTo>
                <a:cubicBezTo>
                  <a:pt x="991848" y="5539100"/>
                  <a:pt x="991937" y="5538515"/>
                  <a:pt x="991937" y="5538143"/>
                </a:cubicBezTo>
                <a:cubicBezTo>
                  <a:pt x="991937" y="5536743"/>
                  <a:pt x="991103" y="5535765"/>
                  <a:pt x="989435" y="5535209"/>
                </a:cubicBezTo>
                <a:cubicBezTo>
                  <a:pt x="988821" y="5534946"/>
                  <a:pt x="988257" y="5534814"/>
                  <a:pt x="987742" y="5534814"/>
                </a:cubicBezTo>
                <a:cubicBezTo>
                  <a:pt x="986247" y="5534814"/>
                  <a:pt x="985155" y="5535675"/>
                  <a:pt x="984467" y="5537396"/>
                </a:cubicBezTo>
                <a:cubicBezTo>
                  <a:pt x="980804" y="5545973"/>
                  <a:pt x="977224" y="5551694"/>
                  <a:pt x="973729" y="5554559"/>
                </a:cubicBezTo>
                <a:cubicBezTo>
                  <a:pt x="969291" y="5556744"/>
                  <a:pt x="966147" y="5558245"/>
                  <a:pt x="964299" y="5559062"/>
                </a:cubicBezTo>
                <a:cubicBezTo>
                  <a:pt x="956502" y="5560679"/>
                  <a:pt x="946469" y="5561487"/>
                  <a:pt x="934199" y="5561487"/>
                </a:cubicBezTo>
                <a:cubicBezTo>
                  <a:pt x="924246" y="5561487"/>
                  <a:pt x="914207" y="5561309"/>
                  <a:pt x="904084" y="5560952"/>
                </a:cubicBezTo>
                <a:lnTo>
                  <a:pt x="963001" y="5478867"/>
                </a:lnTo>
                <a:cubicBezTo>
                  <a:pt x="968426" y="5472033"/>
                  <a:pt x="976714" y="5460873"/>
                  <a:pt x="987865" y="5445387"/>
                </a:cubicBezTo>
                <a:cubicBezTo>
                  <a:pt x="988038" y="5446073"/>
                  <a:pt x="988125" y="5446051"/>
                  <a:pt x="988125" y="5445322"/>
                </a:cubicBezTo>
                <a:cubicBezTo>
                  <a:pt x="988125" y="5444707"/>
                  <a:pt x="987952" y="5443985"/>
                  <a:pt x="987607" y="5443156"/>
                </a:cubicBezTo>
                <a:cubicBezTo>
                  <a:pt x="986775" y="5441285"/>
                  <a:pt x="985554" y="5440350"/>
                  <a:pt x="983944" y="5440350"/>
                </a:cubicBezTo>
                <a:cubicBezTo>
                  <a:pt x="970022" y="5441043"/>
                  <a:pt x="954914" y="5441390"/>
                  <a:pt x="938617" y="5441390"/>
                </a:cubicBezTo>
                <a:cubicBezTo>
                  <a:pt x="924574" y="5441390"/>
                  <a:pt x="909792" y="5441043"/>
                  <a:pt x="894270" y="5440350"/>
                </a:cubicBezTo>
                <a:close/>
                <a:moveTo>
                  <a:pt x="10756561" y="5406089"/>
                </a:moveTo>
                <a:cubicBezTo>
                  <a:pt x="10751109" y="5406089"/>
                  <a:pt x="10748383" y="5407979"/>
                  <a:pt x="10748383" y="5411758"/>
                </a:cubicBezTo>
                <a:cubicBezTo>
                  <a:pt x="10748383" y="5413385"/>
                  <a:pt x="10749338" y="5415119"/>
                  <a:pt x="10751247" y="5416959"/>
                </a:cubicBezTo>
                <a:lnTo>
                  <a:pt x="10775479" y="5440953"/>
                </a:lnTo>
                <a:cubicBezTo>
                  <a:pt x="10776330" y="5441805"/>
                  <a:pt x="10777215" y="5442231"/>
                  <a:pt x="10778135" y="5442231"/>
                </a:cubicBezTo>
                <a:cubicBezTo>
                  <a:pt x="10778797" y="5442231"/>
                  <a:pt x="10779579" y="5441948"/>
                  <a:pt x="10780482" y="5441383"/>
                </a:cubicBezTo>
                <a:cubicBezTo>
                  <a:pt x="10781426" y="5440755"/>
                  <a:pt x="10781898" y="5439927"/>
                  <a:pt x="10781898" y="5438902"/>
                </a:cubicBezTo>
                <a:cubicBezTo>
                  <a:pt x="10781898" y="5438258"/>
                  <a:pt x="10781656" y="5437550"/>
                  <a:pt x="10781174" y="5436777"/>
                </a:cubicBezTo>
                <a:lnTo>
                  <a:pt x="10766618" y="5413535"/>
                </a:lnTo>
                <a:cubicBezTo>
                  <a:pt x="10765100" y="5411044"/>
                  <a:pt x="10763945" y="5409402"/>
                  <a:pt x="10763151" y="5408609"/>
                </a:cubicBezTo>
                <a:cubicBezTo>
                  <a:pt x="10761474" y="5406929"/>
                  <a:pt x="10759277" y="5406089"/>
                  <a:pt x="10756561" y="5406089"/>
                </a:cubicBezTo>
                <a:close/>
                <a:moveTo>
                  <a:pt x="9633468" y="5406089"/>
                </a:moveTo>
                <a:cubicBezTo>
                  <a:pt x="9628016" y="5406089"/>
                  <a:pt x="9625290" y="5407979"/>
                  <a:pt x="9625290" y="5411758"/>
                </a:cubicBezTo>
                <a:cubicBezTo>
                  <a:pt x="9625290" y="5413385"/>
                  <a:pt x="9626245" y="5415119"/>
                  <a:pt x="9628154" y="5416959"/>
                </a:cubicBezTo>
                <a:lnTo>
                  <a:pt x="9652385" y="5440953"/>
                </a:lnTo>
                <a:cubicBezTo>
                  <a:pt x="9653237" y="5441805"/>
                  <a:pt x="9654122" y="5442231"/>
                  <a:pt x="9655042" y="5442231"/>
                </a:cubicBezTo>
                <a:cubicBezTo>
                  <a:pt x="9655704" y="5442231"/>
                  <a:pt x="9656486" y="5441948"/>
                  <a:pt x="9657389" y="5441383"/>
                </a:cubicBezTo>
                <a:cubicBezTo>
                  <a:pt x="9658333" y="5440755"/>
                  <a:pt x="9658805" y="5439927"/>
                  <a:pt x="9658805" y="5438902"/>
                </a:cubicBezTo>
                <a:cubicBezTo>
                  <a:pt x="9658805" y="5438258"/>
                  <a:pt x="9658563" y="5437550"/>
                  <a:pt x="9658081" y="5436777"/>
                </a:cubicBezTo>
                <a:lnTo>
                  <a:pt x="9643525" y="5413535"/>
                </a:lnTo>
                <a:cubicBezTo>
                  <a:pt x="9642007" y="5411044"/>
                  <a:pt x="9640852" y="5409402"/>
                  <a:pt x="9640058" y="5408609"/>
                </a:cubicBezTo>
                <a:cubicBezTo>
                  <a:pt x="9638381" y="5406929"/>
                  <a:pt x="9636184" y="5406089"/>
                  <a:pt x="9633468" y="5406089"/>
                </a:cubicBezTo>
                <a:close/>
                <a:moveTo>
                  <a:pt x="8012850" y="5406089"/>
                </a:moveTo>
                <a:cubicBezTo>
                  <a:pt x="8007398" y="5406089"/>
                  <a:pt x="8004672" y="5407979"/>
                  <a:pt x="8004672" y="5411758"/>
                </a:cubicBezTo>
                <a:cubicBezTo>
                  <a:pt x="8004672" y="5413385"/>
                  <a:pt x="8005627" y="5415119"/>
                  <a:pt x="8007536" y="5416959"/>
                </a:cubicBezTo>
                <a:lnTo>
                  <a:pt x="8031768" y="5440953"/>
                </a:lnTo>
                <a:cubicBezTo>
                  <a:pt x="8032619" y="5441805"/>
                  <a:pt x="8033505" y="5442231"/>
                  <a:pt x="8034424" y="5442231"/>
                </a:cubicBezTo>
                <a:cubicBezTo>
                  <a:pt x="8035086" y="5442231"/>
                  <a:pt x="8035869" y="5441948"/>
                  <a:pt x="8036772" y="5441383"/>
                </a:cubicBezTo>
                <a:cubicBezTo>
                  <a:pt x="8037715" y="5440755"/>
                  <a:pt x="8038187" y="5439927"/>
                  <a:pt x="8038187" y="5438902"/>
                </a:cubicBezTo>
                <a:cubicBezTo>
                  <a:pt x="8038187" y="5438258"/>
                  <a:pt x="8037946" y="5437550"/>
                  <a:pt x="8037463" y="5436777"/>
                </a:cubicBezTo>
                <a:lnTo>
                  <a:pt x="8022908" y="5413535"/>
                </a:lnTo>
                <a:cubicBezTo>
                  <a:pt x="8021390" y="5411044"/>
                  <a:pt x="8020234" y="5409402"/>
                  <a:pt x="8019441" y="5408609"/>
                </a:cubicBezTo>
                <a:cubicBezTo>
                  <a:pt x="8017763" y="5406929"/>
                  <a:pt x="8015567" y="5406089"/>
                  <a:pt x="8012850" y="5406089"/>
                </a:cubicBezTo>
                <a:close/>
                <a:moveTo>
                  <a:pt x="4737703" y="5406089"/>
                </a:moveTo>
                <a:cubicBezTo>
                  <a:pt x="4732251" y="5406089"/>
                  <a:pt x="4729525" y="5407979"/>
                  <a:pt x="4729525" y="5411758"/>
                </a:cubicBezTo>
                <a:cubicBezTo>
                  <a:pt x="4729525" y="5413385"/>
                  <a:pt x="4730480" y="5415119"/>
                  <a:pt x="4732388" y="5416959"/>
                </a:cubicBezTo>
                <a:lnTo>
                  <a:pt x="4756620" y="5440953"/>
                </a:lnTo>
                <a:cubicBezTo>
                  <a:pt x="4757471" y="5441805"/>
                  <a:pt x="4758358" y="5442231"/>
                  <a:pt x="4759277" y="5442231"/>
                </a:cubicBezTo>
                <a:cubicBezTo>
                  <a:pt x="4759940" y="5442231"/>
                  <a:pt x="4760722" y="5441948"/>
                  <a:pt x="4761624" y="5441383"/>
                </a:cubicBezTo>
                <a:cubicBezTo>
                  <a:pt x="4762568" y="5440755"/>
                  <a:pt x="4763040" y="5439927"/>
                  <a:pt x="4763040" y="5438902"/>
                </a:cubicBezTo>
                <a:cubicBezTo>
                  <a:pt x="4763040" y="5438258"/>
                  <a:pt x="4762798" y="5437550"/>
                  <a:pt x="4762316" y="5436777"/>
                </a:cubicBezTo>
                <a:lnTo>
                  <a:pt x="4747760" y="5413535"/>
                </a:lnTo>
                <a:cubicBezTo>
                  <a:pt x="4746242" y="5411044"/>
                  <a:pt x="4745087" y="5409402"/>
                  <a:pt x="4744294" y="5408609"/>
                </a:cubicBezTo>
                <a:cubicBezTo>
                  <a:pt x="4742617" y="5406929"/>
                  <a:pt x="4740419" y="5406089"/>
                  <a:pt x="4737703" y="5406089"/>
                </a:cubicBezTo>
                <a:close/>
                <a:moveTo>
                  <a:pt x="3614612" y="5406089"/>
                </a:moveTo>
                <a:cubicBezTo>
                  <a:pt x="3609160" y="5406089"/>
                  <a:pt x="3606433" y="5407979"/>
                  <a:pt x="3606433" y="5411758"/>
                </a:cubicBezTo>
                <a:cubicBezTo>
                  <a:pt x="3606433" y="5413385"/>
                  <a:pt x="3607388" y="5415119"/>
                  <a:pt x="3609298" y="5416959"/>
                </a:cubicBezTo>
                <a:lnTo>
                  <a:pt x="3633530" y="5440953"/>
                </a:lnTo>
                <a:cubicBezTo>
                  <a:pt x="3634381" y="5441805"/>
                  <a:pt x="3635266" y="5442231"/>
                  <a:pt x="3636186" y="5442231"/>
                </a:cubicBezTo>
                <a:cubicBezTo>
                  <a:pt x="3636847" y="5442231"/>
                  <a:pt x="3637629" y="5441948"/>
                  <a:pt x="3638533" y="5441383"/>
                </a:cubicBezTo>
                <a:cubicBezTo>
                  <a:pt x="3639477" y="5440755"/>
                  <a:pt x="3639949" y="5439927"/>
                  <a:pt x="3639949" y="5438902"/>
                </a:cubicBezTo>
                <a:cubicBezTo>
                  <a:pt x="3639949" y="5438258"/>
                  <a:pt x="3639707" y="5437550"/>
                  <a:pt x="3639225" y="5436777"/>
                </a:cubicBezTo>
                <a:lnTo>
                  <a:pt x="3624668" y="5413535"/>
                </a:lnTo>
                <a:cubicBezTo>
                  <a:pt x="3623152" y="5411044"/>
                  <a:pt x="3621996" y="5409402"/>
                  <a:pt x="3621202" y="5408609"/>
                </a:cubicBezTo>
                <a:cubicBezTo>
                  <a:pt x="3619524" y="5406929"/>
                  <a:pt x="3617327" y="5406089"/>
                  <a:pt x="3614612" y="5406089"/>
                </a:cubicBezTo>
                <a:close/>
                <a:moveTo>
                  <a:pt x="1993994" y="5406089"/>
                </a:moveTo>
                <a:cubicBezTo>
                  <a:pt x="1988542" y="5406089"/>
                  <a:pt x="1985816" y="5407979"/>
                  <a:pt x="1985816" y="5411758"/>
                </a:cubicBezTo>
                <a:cubicBezTo>
                  <a:pt x="1985816" y="5413385"/>
                  <a:pt x="1986770" y="5415119"/>
                  <a:pt x="1988679" y="5416959"/>
                </a:cubicBezTo>
                <a:lnTo>
                  <a:pt x="2012911" y="5440953"/>
                </a:lnTo>
                <a:cubicBezTo>
                  <a:pt x="2013762" y="5441805"/>
                  <a:pt x="2014648" y="5442231"/>
                  <a:pt x="2015568" y="5442231"/>
                </a:cubicBezTo>
                <a:cubicBezTo>
                  <a:pt x="2016229" y="5442231"/>
                  <a:pt x="2017012" y="5441948"/>
                  <a:pt x="2017915" y="5441383"/>
                </a:cubicBezTo>
                <a:cubicBezTo>
                  <a:pt x="2018858" y="5440755"/>
                  <a:pt x="2019330" y="5439927"/>
                  <a:pt x="2019330" y="5438902"/>
                </a:cubicBezTo>
                <a:cubicBezTo>
                  <a:pt x="2019330" y="5438258"/>
                  <a:pt x="2019089" y="5437550"/>
                  <a:pt x="2018606" y="5436777"/>
                </a:cubicBezTo>
                <a:lnTo>
                  <a:pt x="2004051" y="5413535"/>
                </a:lnTo>
                <a:cubicBezTo>
                  <a:pt x="2002533" y="5411044"/>
                  <a:pt x="2001377" y="5409402"/>
                  <a:pt x="2000584" y="5408609"/>
                </a:cubicBezTo>
                <a:cubicBezTo>
                  <a:pt x="1998907" y="5406929"/>
                  <a:pt x="1996710" y="5406089"/>
                  <a:pt x="1993994" y="5406089"/>
                </a:cubicBezTo>
                <a:close/>
                <a:moveTo>
                  <a:pt x="6090213" y="5393806"/>
                </a:moveTo>
                <a:cubicBezTo>
                  <a:pt x="6104353" y="5393806"/>
                  <a:pt x="6117536" y="5397401"/>
                  <a:pt x="6129762" y="5404590"/>
                </a:cubicBezTo>
                <a:cubicBezTo>
                  <a:pt x="6141627" y="5411598"/>
                  <a:pt x="6151061" y="5421033"/>
                  <a:pt x="6158066" y="5432899"/>
                </a:cubicBezTo>
                <a:cubicBezTo>
                  <a:pt x="6165254" y="5445126"/>
                  <a:pt x="6168848" y="5458312"/>
                  <a:pt x="6168848" y="5472455"/>
                </a:cubicBezTo>
                <a:cubicBezTo>
                  <a:pt x="6168848" y="5486617"/>
                  <a:pt x="6165254" y="5499812"/>
                  <a:pt x="6158066" y="5512039"/>
                </a:cubicBezTo>
                <a:cubicBezTo>
                  <a:pt x="6151060" y="5523905"/>
                  <a:pt x="6141626" y="5533341"/>
                  <a:pt x="6129762" y="5540347"/>
                </a:cubicBezTo>
                <a:cubicBezTo>
                  <a:pt x="6117568" y="5547518"/>
                  <a:pt x="6104385" y="5551104"/>
                  <a:pt x="6090213" y="5551104"/>
                </a:cubicBezTo>
                <a:cubicBezTo>
                  <a:pt x="6076053" y="5551104"/>
                  <a:pt x="6062874" y="5547518"/>
                  <a:pt x="6050681" y="5540347"/>
                </a:cubicBezTo>
                <a:cubicBezTo>
                  <a:pt x="6038848" y="5533359"/>
                  <a:pt x="6029424" y="5523923"/>
                  <a:pt x="6022408" y="5512039"/>
                </a:cubicBezTo>
                <a:cubicBezTo>
                  <a:pt x="6015246" y="5499857"/>
                  <a:pt x="6011666" y="5486663"/>
                  <a:pt x="6011666" y="5472455"/>
                </a:cubicBezTo>
                <a:cubicBezTo>
                  <a:pt x="6011666" y="5458266"/>
                  <a:pt x="6015246" y="5445080"/>
                  <a:pt x="6022408" y="5432899"/>
                </a:cubicBezTo>
                <a:cubicBezTo>
                  <a:pt x="6029424" y="5421014"/>
                  <a:pt x="6038848" y="5411578"/>
                  <a:pt x="6050681" y="5404590"/>
                </a:cubicBezTo>
                <a:cubicBezTo>
                  <a:pt x="6062907" y="5397401"/>
                  <a:pt x="6076083" y="5393806"/>
                  <a:pt x="6090213" y="5393806"/>
                </a:cubicBezTo>
                <a:close/>
                <a:moveTo>
                  <a:pt x="6090213" y="5385506"/>
                </a:moveTo>
                <a:cubicBezTo>
                  <a:pt x="6074468" y="5385506"/>
                  <a:pt x="6059839" y="5389459"/>
                  <a:pt x="6046329" y="5397366"/>
                </a:cubicBezTo>
                <a:cubicBezTo>
                  <a:pt x="6033238" y="5405092"/>
                  <a:pt x="6022832" y="5415500"/>
                  <a:pt x="6015108" y="5428591"/>
                </a:cubicBezTo>
                <a:cubicBezTo>
                  <a:pt x="6007222" y="5442071"/>
                  <a:pt x="6003278" y="5456693"/>
                  <a:pt x="6003278" y="5472456"/>
                </a:cubicBezTo>
                <a:cubicBezTo>
                  <a:pt x="6003278" y="5488236"/>
                  <a:pt x="6007222" y="5502867"/>
                  <a:pt x="6015108" y="5516348"/>
                </a:cubicBezTo>
                <a:cubicBezTo>
                  <a:pt x="6022832" y="5529437"/>
                  <a:pt x="6033238" y="5539846"/>
                  <a:pt x="6046329" y="5547572"/>
                </a:cubicBezTo>
                <a:cubicBezTo>
                  <a:pt x="6059808" y="5555461"/>
                  <a:pt x="6074436" y="5559405"/>
                  <a:pt x="6090213" y="5559405"/>
                </a:cubicBezTo>
                <a:cubicBezTo>
                  <a:pt x="6106001" y="5559405"/>
                  <a:pt x="6120635" y="5555461"/>
                  <a:pt x="6134114" y="5547572"/>
                </a:cubicBezTo>
                <a:cubicBezTo>
                  <a:pt x="6147237" y="5539827"/>
                  <a:pt x="6157654" y="5529419"/>
                  <a:pt x="6165366" y="5516348"/>
                </a:cubicBezTo>
                <a:cubicBezTo>
                  <a:pt x="6173279" y="5502822"/>
                  <a:pt x="6177236" y="5488191"/>
                  <a:pt x="6177236" y="5472456"/>
                </a:cubicBezTo>
                <a:cubicBezTo>
                  <a:pt x="6177236" y="5456740"/>
                  <a:pt x="6173279" y="5442118"/>
                  <a:pt x="6165366" y="5428591"/>
                </a:cubicBezTo>
                <a:cubicBezTo>
                  <a:pt x="6157654" y="5415519"/>
                  <a:pt x="6147237" y="5405111"/>
                  <a:pt x="6134114" y="5397366"/>
                </a:cubicBezTo>
                <a:cubicBezTo>
                  <a:pt x="6120604" y="5389459"/>
                  <a:pt x="6105970" y="5385506"/>
                  <a:pt x="6090213" y="5385506"/>
                </a:cubicBezTo>
                <a:close/>
                <a:moveTo>
                  <a:pt x="9096510" y="5346834"/>
                </a:moveTo>
                <a:cubicBezTo>
                  <a:pt x="9094573" y="5346834"/>
                  <a:pt x="9093604" y="5348057"/>
                  <a:pt x="9093604" y="5350503"/>
                </a:cubicBezTo>
                <a:cubicBezTo>
                  <a:pt x="9093604" y="5352670"/>
                  <a:pt x="9094568" y="5353914"/>
                  <a:pt x="9096498" y="5354235"/>
                </a:cubicBezTo>
                <a:cubicBezTo>
                  <a:pt x="9100095" y="5354528"/>
                  <a:pt x="9102439" y="5354840"/>
                  <a:pt x="9103530" y="5355171"/>
                </a:cubicBezTo>
                <a:cubicBezTo>
                  <a:pt x="9105477" y="5355626"/>
                  <a:pt x="9107553" y="5356810"/>
                  <a:pt x="9109760" y="5358723"/>
                </a:cubicBezTo>
                <a:cubicBezTo>
                  <a:pt x="9110919" y="5360688"/>
                  <a:pt x="9114166" y="5367193"/>
                  <a:pt x="9119502" y="5378239"/>
                </a:cubicBezTo>
                <a:lnTo>
                  <a:pt x="9146139" y="5432852"/>
                </a:lnTo>
                <a:cubicBezTo>
                  <a:pt x="9146344" y="5433366"/>
                  <a:pt x="9146969" y="5434588"/>
                  <a:pt x="9148014" y="5436519"/>
                </a:cubicBezTo>
                <a:cubicBezTo>
                  <a:pt x="9149403" y="5439337"/>
                  <a:pt x="9150385" y="5441208"/>
                  <a:pt x="9150961" y="5442133"/>
                </a:cubicBezTo>
                <a:cubicBezTo>
                  <a:pt x="9148714" y="5446527"/>
                  <a:pt x="9146537" y="5451265"/>
                  <a:pt x="9144431" y="5456349"/>
                </a:cubicBezTo>
                <a:cubicBezTo>
                  <a:pt x="9138993" y="5461102"/>
                  <a:pt x="9135000" y="5463478"/>
                  <a:pt x="9132453" y="5463478"/>
                </a:cubicBezTo>
                <a:cubicBezTo>
                  <a:pt x="9131438" y="5463478"/>
                  <a:pt x="9130284" y="5463250"/>
                  <a:pt x="9128991" y="5462793"/>
                </a:cubicBezTo>
                <a:cubicBezTo>
                  <a:pt x="9127279" y="5462190"/>
                  <a:pt x="9125777" y="5461887"/>
                  <a:pt x="9124482" y="5461887"/>
                </a:cubicBezTo>
                <a:cubicBezTo>
                  <a:pt x="9122035" y="5461887"/>
                  <a:pt x="9119620" y="5463286"/>
                  <a:pt x="9117238" y="5466084"/>
                </a:cubicBezTo>
                <a:cubicBezTo>
                  <a:pt x="9114709" y="5469009"/>
                  <a:pt x="9113445" y="5471702"/>
                  <a:pt x="9113445" y="5474165"/>
                </a:cubicBezTo>
                <a:cubicBezTo>
                  <a:pt x="9113445" y="5478528"/>
                  <a:pt x="9116402" y="5480709"/>
                  <a:pt x="9122316" y="5480709"/>
                </a:cubicBezTo>
                <a:cubicBezTo>
                  <a:pt x="9136096" y="5480709"/>
                  <a:pt x="9149306" y="5467900"/>
                  <a:pt x="9161947" y="5442280"/>
                </a:cubicBezTo>
                <a:cubicBezTo>
                  <a:pt x="9165820" y="5434923"/>
                  <a:pt x="9170383" y="5425309"/>
                  <a:pt x="9175636" y="5413436"/>
                </a:cubicBezTo>
                <a:lnTo>
                  <a:pt x="9188979" y="5383278"/>
                </a:lnTo>
                <a:cubicBezTo>
                  <a:pt x="9195236" y="5369013"/>
                  <a:pt x="9199164" y="5360933"/>
                  <a:pt x="9200765" y="5359037"/>
                </a:cubicBezTo>
                <a:cubicBezTo>
                  <a:pt x="9203953" y="5356272"/>
                  <a:pt x="9207907" y="5354668"/>
                  <a:pt x="9212627" y="5354227"/>
                </a:cubicBezTo>
                <a:cubicBezTo>
                  <a:pt x="9214710" y="5353914"/>
                  <a:pt x="9215751" y="5352673"/>
                  <a:pt x="9215751" y="5350503"/>
                </a:cubicBezTo>
                <a:cubicBezTo>
                  <a:pt x="9215751" y="5348057"/>
                  <a:pt x="9214641" y="5346834"/>
                  <a:pt x="9212421" y="5346834"/>
                </a:cubicBezTo>
                <a:cubicBezTo>
                  <a:pt x="9204568" y="5347305"/>
                  <a:pt x="9198793" y="5347541"/>
                  <a:pt x="9195094" y="5347541"/>
                </a:cubicBezTo>
                <a:cubicBezTo>
                  <a:pt x="9190362" y="5347541"/>
                  <a:pt x="9183696" y="5347305"/>
                  <a:pt x="9175097" y="5346834"/>
                </a:cubicBezTo>
                <a:cubicBezTo>
                  <a:pt x="9173157" y="5346834"/>
                  <a:pt x="9172187" y="5348057"/>
                  <a:pt x="9172187" y="5350503"/>
                </a:cubicBezTo>
                <a:cubicBezTo>
                  <a:pt x="9172187" y="5352798"/>
                  <a:pt x="9173385" y="5354050"/>
                  <a:pt x="9175782" y="5354257"/>
                </a:cubicBezTo>
                <a:cubicBezTo>
                  <a:pt x="9179319" y="5354590"/>
                  <a:pt x="9181612" y="5354958"/>
                  <a:pt x="9182662" y="5355363"/>
                </a:cubicBezTo>
                <a:cubicBezTo>
                  <a:pt x="9183682" y="5355760"/>
                  <a:pt x="9184642" y="5357055"/>
                  <a:pt x="9185541" y="5359251"/>
                </a:cubicBezTo>
                <a:cubicBezTo>
                  <a:pt x="9185534" y="5359231"/>
                  <a:pt x="9185530" y="5359586"/>
                  <a:pt x="9185530" y="5360314"/>
                </a:cubicBezTo>
                <a:cubicBezTo>
                  <a:pt x="9185530" y="5362830"/>
                  <a:pt x="9183220" y="5370327"/>
                  <a:pt x="9178599" y="5382805"/>
                </a:cubicBezTo>
                <a:lnTo>
                  <a:pt x="9163523" y="5418517"/>
                </a:lnTo>
                <a:cubicBezTo>
                  <a:pt x="9160911" y="5423412"/>
                  <a:pt x="9159161" y="5427461"/>
                  <a:pt x="9158273" y="5430663"/>
                </a:cubicBezTo>
                <a:cubicBezTo>
                  <a:pt x="9155132" y="5422642"/>
                  <a:pt x="9153476" y="5418431"/>
                  <a:pt x="9153305" y="5418030"/>
                </a:cubicBezTo>
                <a:lnTo>
                  <a:pt x="9132373" y="5374371"/>
                </a:lnTo>
                <a:cubicBezTo>
                  <a:pt x="9128523" y="5366293"/>
                  <a:pt x="9126598" y="5361346"/>
                  <a:pt x="9126598" y="5359531"/>
                </a:cubicBezTo>
                <a:cubicBezTo>
                  <a:pt x="9126598" y="5358817"/>
                  <a:pt x="9126752" y="5358106"/>
                  <a:pt x="9127062" y="5357398"/>
                </a:cubicBezTo>
                <a:cubicBezTo>
                  <a:pt x="9127448" y="5356586"/>
                  <a:pt x="9128342" y="5355946"/>
                  <a:pt x="9129742" y="5355478"/>
                </a:cubicBezTo>
                <a:cubicBezTo>
                  <a:pt x="9130663" y="5355170"/>
                  <a:pt x="9132988" y="5354757"/>
                  <a:pt x="9136716" y="5354239"/>
                </a:cubicBezTo>
                <a:cubicBezTo>
                  <a:pt x="9139039" y="5354038"/>
                  <a:pt x="9140201" y="5352792"/>
                  <a:pt x="9140201" y="5350503"/>
                </a:cubicBezTo>
                <a:cubicBezTo>
                  <a:pt x="9140201" y="5348057"/>
                  <a:pt x="9139183" y="5346834"/>
                  <a:pt x="9137147" y="5346834"/>
                </a:cubicBezTo>
                <a:cubicBezTo>
                  <a:pt x="9128951" y="5347305"/>
                  <a:pt x="9122736" y="5347541"/>
                  <a:pt x="9118504" y="5347541"/>
                </a:cubicBezTo>
                <a:cubicBezTo>
                  <a:pt x="9112499" y="5347541"/>
                  <a:pt x="9105167" y="5347305"/>
                  <a:pt x="9096510" y="5346834"/>
                </a:cubicBezTo>
                <a:close/>
                <a:moveTo>
                  <a:pt x="8547768" y="5346834"/>
                </a:moveTo>
                <a:cubicBezTo>
                  <a:pt x="8545831" y="5346834"/>
                  <a:pt x="8544862" y="5348057"/>
                  <a:pt x="8544862" y="5350503"/>
                </a:cubicBezTo>
                <a:cubicBezTo>
                  <a:pt x="8544862" y="5352670"/>
                  <a:pt x="8545826" y="5353914"/>
                  <a:pt x="8547756" y="5354235"/>
                </a:cubicBezTo>
                <a:cubicBezTo>
                  <a:pt x="8551353" y="5354528"/>
                  <a:pt x="8553697" y="5354840"/>
                  <a:pt x="8554788" y="5355171"/>
                </a:cubicBezTo>
                <a:cubicBezTo>
                  <a:pt x="8556735" y="5355626"/>
                  <a:pt x="8558811" y="5356810"/>
                  <a:pt x="8561018" y="5358723"/>
                </a:cubicBezTo>
                <a:cubicBezTo>
                  <a:pt x="8562177" y="5360688"/>
                  <a:pt x="8565424" y="5367193"/>
                  <a:pt x="8570760" y="5378239"/>
                </a:cubicBezTo>
                <a:lnTo>
                  <a:pt x="8597397" y="5432852"/>
                </a:lnTo>
                <a:cubicBezTo>
                  <a:pt x="8597602" y="5433366"/>
                  <a:pt x="8598227" y="5434588"/>
                  <a:pt x="8599272" y="5436519"/>
                </a:cubicBezTo>
                <a:cubicBezTo>
                  <a:pt x="8600661" y="5439337"/>
                  <a:pt x="8601643" y="5441208"/>
                  <a:pt x="8602219" y="5442133"/>
                </a:cubicBezTo>
                <a:cubicBezTo>
                  <a:pt x="8599972" y="5446527"/>
                  <a:pt x="8597795" y="5451265"/>
                  <a:pt x="8595689" y="5456349"/>
                </a:cubicBezTo>
                <a:cubicBezTo>
                  <a:pt x="8590251" y="5461102"/>
                  <a:pt x="8586258" y="5463478"/>
                  <a:pt x="8583711" y="5463478"/>
                </a:cubicBezTo>
                <a:cubicBezTo>
                  <a:pt x="8582696" y="5463478"/>
                  <a:pt x="8581542" y="5463250"/>
                  <a:pt x="8580249" y="5462793"/>
                </a:cubicBezTo>
                <a:cubicBezTo>
                  <a:pt x="8578537" y="5462190"/>
                  <a:pt x="8577035" y="5461887"/>
                  <a:pt x="8575740" y="5461887"/>
                </a:cubicBezTo>
                <a:cubicBezTo>
                  <a:pt x="8573293" y="5461887"/>
                  <a:pt x="8570878" y="5463286"/>
                  <a:pt x="8568496" y="5466084"/>
                </a:cubicBezTo>
                <a:cubicBezTo>
                  <a:pt x="8565967" y="5469009"/>
                  <a:pt x="8564703" y="5471702"/>
                  <a:pt x="8564703" y="5474165"/>
                </a:cubicBezTo>
                <a:cubicBezTo>
                  <a:pt x="8564703" y="5478528"/>
                  <a:pt x="8567660" y="5480709"/>
                  <a:pt x="8573574" y="5480709"/>
                </a:cubicBezTo>
                <a:cubicBezTo>
                  <a:pt x="8587354" y="5480709"/>
                  <a:pt x="8600564" y="5467900"/>
                  <a:pt x="8613205" y="5442280"/>
                </a:cubicBezTo>
                <a:cubicBezTo>
                  <a:pt x="8617078" y="5434923"/>
                  <a:pt x="8621641" y="5425309"/>
                  <a:pt x="8626894" y="5413436"/>
                </a:cubicBezTo>
                <a:lnTo>
                  <a:pt x="8640237" y="5383278"/>
                </a:lnTo>
                <a:cubicBezTo>
                  <a:pt x="8646494" y="5369013"/>
                  <a:pt x="8650422" y="5360933"/>
                  <a:pt x="8652023" y="5359037"/>
                </a:cubicBezTo>
                <a:cubicBezTo>
                  <a:pt x="8655211" y="5356272"/>
                  <a:pt x="8659165" y="5354668"/>
                  <a:pt x="8663885" y="5354227"/>
                </a:cubicBezTo>
                <a:cubicBezTo>
                  <a:pt x="8665968" y="5353914"/>
                  <a:pt x="8667009" y="5352673"/>
                  <a:pt x="8667009" y="5350503"/>
                </a:cubicBezTo>
                <a:cubicBezTo>
                  <a:pt x="8667009" y="5348057"/>
                  <a:pt x="8665899" y="5346834"/>
                  <a:pt x="8663679" y="5346834"/>
                </a:cubicBezTo>
                <a:cubicBezTo>
                  <a:pt x="8655826" y="5347305"/>
                  <a:pt x="8650051" y="5347541"/>
                  <a:pt x="8646352" y="5347541"/>
                </a:cubicBezTo>
                <a:cubicBezTo>
                  <a:pt x="8641620" y="5347541"/>
                  <a:pt x="8634954" y="5347305"/>
                  <a:pt x="8626355" y="5346834"/>
                </a:cubicBezTo>
                <a:cubicBezTo>
                  <a:pt x="8624415" y="5346834"/>
                  <a:pt x="8623445" y="5348057"/>
                  <a:pt x="8623445" y="5350503"/>
                </a:cubicBezTo>
                <a:cubicBezTo>
                  <a:pt x="8623445" y="5352798"/>
                  <a:pt x="8624643" y="5354050"/>
                  <a:pt x="8627040" y="5354257"/>
                </a:cubicBezTo>
                <a:cubicBezTo>
                  <a:pt x="8630577" y="5354590"/>
                  <a:pt x="8632870" y="5354958"/>
                  <a:pt x="8633920" y="5355363"/>
                </a:cubicBezTo>
                <a:cubicBezTo>
                  <a:pt x="8634940" y="5355760"/>
                  <a:pt x="8635900" y="5357055"/>
                  <a:pt x="8636799" y="5359251"/>
                </a:cubicBezTo>
                <a:cubicBezTo>
                  <a:pt x="8636792" y="5359231"/>
                  <a:pt x="8636788" y="5359586"/>
                  <a:pt x="8636788" y="5360314"/>
                </a:cubicBezTo>
                <a:cubicBezTo>
                  <a:pt x="8636788" y="5362830"/>
                  <a:pt x="8634478" y="5370327"/>
                  <a:pt x="8629857" y="5382805"/>
                </a:cubicBezTo>
                <a:lnTo>
                  <a:pt x="8614781" y="5418517"/>
                </a:lnTo>
                <a:cubicBezTo>
                  <a:pt x="8612169" y="5423412"/>
                  <a:pt x="8610419" y="5427461"/>
                  <a:pt x="8609531" y="5430663"/>
                </a:cubicBezTo>
                <a:cubicBezTo>
                  <a:pt x="8606390" y="5422642"/>
                  <a:pt x="8604734" y="5418431"/>
                  <a:pt x="8604563" y="5418030"/>
                </a:cubicBezTo>
                <a:lnTo>
                  <a:pt x="8583631" y="5374371"/>
                </a:lnTo>
                <a:cubicBezTo>
                  <a:pt x="8579781" y="5366293"/>
                  <a:pt x="8577856" y="5361346"/>
                  <a:pt x="8577856" y="5359531"/>
                </a:cubicBezTo>
                <a:cubicBezTo>
                  <a:pt x="8577856" y="5358817"/>
                  <a:pt x="8578010" y="5358106"/>
                  <a:pt x="8578320" y="5357398"/>
                </a:cubicBezTo>
                <a:cubicBezTo>
                  <a:pt x="8578706" y="5356586"/>
                  <a:pt x="8579600" y="5355946"/>
                  <a:pt x="8581000" y="5355478"/>
                </a:cubicBezTo>
                <a:cubicBezTo>
                  <a:pt x="8581921" y="5355170"/>
                  <a:pt x="8584246" y="5354757"/>
                  <a:pt x="8587974" y="5354239"/>
                </a:cubicBezTo>
                <a:cubicBezTo>
                  <a:pt x="8590297" y="5354038"/>
                  <a:pt x="8591459" y="5352792"/>
                  <a:pt x="8591459" y="5350503"/>
                </a:cubicBezTo>
                <a:cubicBezTo>
                  <a:pt x="8591459" y="5348057"/>
                  <a:pt x="8590441" y="5346834"/>
                  <a:pt x="8588405" y="5346834"/>
                </a:cubicBezTo>
                <a:cubicBezTo>
                  <a:pt x="8580209" y="5347305"/>
                  <a:pt x="8573994" y="5347541"/>
                  <a:pt x="8569762" y="5347541"/>
                </a:cubicBezTo>
                <a:cubicBezTo>
                  <a:pt x="8563757" y="5347541"/>
                  <a:pt x="8556425" y="5347305"/>
                  <a:pt x="8547768" y="5346834"/>
                </a:cubicBezTo>
                <a:close/>
                <a:moveTo>
                  <a:pt x="3077654" y="5346834"/>
                </a:moveTo>
                <a:cubicBezTo>
                  <a:pt x="3075716" y="5346834"/>
                  <a:pt x="3074748" y="5348057"/>
                  <a:pt x="3074748" y="5350503"/>
                </a:cubicBezTo>
                <a:cubicBezTo>
                  <a:pt x="3074748" y="5352670"/>
                  <a:pt x="3075712" y="5353914"/>
                  <a:pt x="3077642" y="5354235"/>
                </a:cubicBezTo>
                <a:cubicBezTo>
                  <a:pt x="3081239" y="5354528"/>
                  <a:pt x="3083583" y="5354840"/>
                  <a:pt x="3084674" y="5355171"/>
                </a:cubicBezTo>
                <a:cubicBezTo>
                  <a:pt x="3086621" y="5355626"/>
                  <a:pt x="3088697" y="5356810"/>
                  <a:pt x="3090904" y="5358723"/>
                </a:cubicBezTo>
                <a:cubicBezTo>
                  <a:pt x="3092062" y="5360688"/>
                  <a:pt x="3095310" y="5367193"/>
                  <a:pt x="3100646" y="5378239"/>
                </a:cubicBezTo>
                <a:lnTo>
                  <a:pt x="3127283" y="5432852"/>
                </a:lnTo>
                <a:cubicBezTo>
                  <a:pt x="3127488" y="5433366"/>
                  <a:pt x="3128113" y="5434588"/>
                  <a:pt x="3129158" y="5436519"/>
                </a:cubicBezTo>
                <a:cubicBezTo>
                  <a:pt x="3130547" y="5439337"/>
                  <a:pt x="3131529" y="5441208"/>
                  <a:pt x="3132105" y="5442133"/>
                </a:cubicBezTo>
                <a:cubicBezTo>
                  <a:pt x="3129858" y="5446527"/>
                  <a:pt x="3127681" y="5451265"/>
                  <a:pt x="3125575" y="5456349"/>
                </a:cubicBezTo>
                <a:cubicBezTo>
                  <a:pt x="3120137" y="5461102"/>
                  <a:pt x="3116145" y="5463478"/>
                  <a:pt x="3113597" y="5463478"/>
                </a:cubicBezTo>
                <a:cubicBezTo>
                  <a:pt x="3112582" y="5463478"/>
                  <a:pt x="3111428" y="5463250"/>
                  <a:pt x="3110134" y="5462793"/>
                </a:cubicBezTo>
                <a:cubicBezTo>
                  <a:pt x="3108423" y="5462190"/>
                  <a:pt x="3106921" y="5461887"/>
                  <a:pt x="3105627" y="5461887"/>
                </a:cubicBezTo>
                <a:cubicBezTo>
                  <a:pt x="3103179" y="5461887"/>
                  <a:pt x="3100763" y="5463286"/>
                  <a:pt x="3098382" y="5466084"/>
                </a:cubicBezTo>
                <a:cubicBezTo>
                  <a:pt x="3095853" y="5469009"/>
                  <a:pt x="3094589" y="5471702"/>
                  <a:pt x="3094589" y="5474165"/>
                </a:cubicBezTo>
                <a:cubicBezTo>
                  <a:pt x="3094589" y="5478528"/>
                  <a:pt x="3097546" y="5480709"/>
                  <a:pt x="3103460" y="5480709"/>
                </a:cubicBezTo>
                <a:cubicBezTo>
                  <a:pt x="3117240" y="5480709"/>
                  <a:pt x="3130450" y="5467900"/>
                  <a:pt x="3143091" y="5442280"/>
                </a:cubicBezTo>
                <a:cubicBezTo>
                  <a:pt x="3146964" y="5434923"/>
                  <a:pt x="3151527" y="5425309"/>
                  <a:pt x="3156779" y="5413436"/>
                </a:cubicBezTo>
                <a:lnTo>
                  <a:pt x="3170123" y="5383278"/>
                </a:lnTo>
                <a:cubicBezTo>
                  <a:pt x="3176379" y="5369013"/>
                  <a:pt x="3180308" y="5360933"/>
                  <a:pt x="3181909" y="5359037"/>
                </a:cubicBezTo>
                <a:cubicBezTo>
                  <a:pt x="3185097" y="5356272"/>
                  <a:pt x="3189050" y="5354668"/>
                  <a:pt x="3193770" y="5354227"/>
                </a:cubicBezTo>
                <a:cubicBezTo>
                  <a:pt x="3195854" y="5353914"/>
                  <a:pt x="3196895" y="5352673"/>
                  <a:pt x="3196895" y="5350503"/>
                </a:cubicBezTo>
                <a:cubicBezTo>
                  <a:pt x="3196895" y="5348057"/>
                  <a:pt x="3195785" y="5346834"/>
                  <a:pt x="3193565" y="5346834"/>
                </a:cubicBezTo>
                <a:cubicBezTo>
                  <a:pt x="3185712" y="5347305"/>
                  <a:pt x="3179936" y="5347541"/>
                  <a:pt x="3176238" y="5347541"/>
                </a:cubicBezTo>
                <a:cubicBezTo>
                  <a:pt x="3171506" y="5347541"/>
                  <a:pt x="3164840" y="5347305"/>
                  <a:pt x="3156241" y="5346834"/>
                </a:cubicBezTo>
                <a:cubicBezTo>
                  <a:pt x="3154301" y="5346834"/>
                  <a:pt x="3153331" y="5348057"/>
                  <a:pt x="3153331" y="5350503"/>
                </a:cubicBezTo>
                <a:cubicBezTo>
                  <a:pt x="3153331" y="5352798"/>
                  <a:pt x="3154529" y="5354050"/>
                  <a:pt x="3156926" y="5354257"/>
                </a:cubicBezTo>
                <a:cubicBezTo>
                  <a:pt x="3160462" y="5354590"/>
                  <a:pt x="3162756" y="5354958"/>
                  <a:pt x="3163806" y="5355363"/>
                </a:cubicBezTo>
                <a:cubicBezTo>
                  <a:pt x="3164827" y="5355760"/>
                  <a:pt x="3165786" y="5357055"/>
                  <a:pt x="3166685" y="5359251"/>
                </a:cubicBezTo>
                <a:cubicBezTo>
                  <a:pt x="3166677" y="5359231"/>
                  <a:pt x="3166674" y="5359586"/>
                  <a:pt x="3166674" y="5360314"/>
                </a:cubicBezTo>
                <a:cubicBezTo>
                  <a:pt x="3166674" y="5362830"/>
                  <a:pt x="3164363" y="5370327"/>
                  <a:pt x="3159743" y="5382805"/>
                </a:cubicBezTo>
                <a:lnTo>
                  <a:pt x="3144666" y="5418517"/>
                </a:lnTo>
                <a:cubicBezTo>
                  <a:pt x="3142055" y="5423412"/>
                  <a:pt x="3140305" y="5427461"/>
                  <a:pt x="3139417" y="5430663"/>
                </a:cubicBezTo>
                <a:cubicBezTo>
                  <a:pt x="3136276" y="5422642"/>
                  <a:pt x="3134621" y="5418431"/>
                  <a:pt x="3134449" y="5418030"/>
                </a:cubicBezTo>
                <a:lnTo>
                  <a:pt x="3113518" y="5374371"/>
                </a:lnTo>
                <a:cubicBezTo>
                  <a:pt x="3109667" y="5366293"/>
                  <a:pt x="3107741" y="5361346"/>
                  <a:pt x="3107741" y="5359531"/>
                </a:cubicBezTo>
                <a:cubicBezTo>
                  <a:pt x="3107741" y="5358817"/>
                  <a:pt x="3107896" y="5358106"/>
                  <a:pt x="3108206" y="5357398"/>
                </a:cubicBezTo>
                <a:cubicBezTo>
                  <a:pt x="3108592" y="5356586"/>
                  <a:pt x="3109485" y="5355946"/>
                  <a:pt x="3110885" y="5355478"/>
                </a:cubicBezTo>
                <a:cubicBezTo>
                  <a:pt x="3111807" y="5355170"/>
                  <a:pt x="3114131" y="5354757"/>
                  <a:pt x="3117859" y="5354239"/>
                </a:cubicBezTo>
                <a:cubicBezTo>
                  <a:pt x="3120183" y="5354038"/>
                  <a:pt x="3121344" y="5352792"/>
                  <a:pt x="3121344" y="5350503"/>
                </a:cubicBezTo>
                <a:cubicBezTo>
                  <a:pt x="3121344" y="5348057"/>
                  <a:pt x="3120327" y="5346834"/>
                  <a:pt x="3118290" y="5346834"/>
                </a:cubicBezTo>
                <a:cubicBezTo>
                  <a:pt x="3110094" y="5347305"/>
                  <a:pt x="3103880" y="5347541"/>
                  <a:pt x="3099648" y="5347541"/>
                </a:cubicBezTo>
                <a:cubicBezTo>
                  <a:pt x="3093643" y="5347541"/>
                  <a:pt x="3086312" y="5347305"/>
                  <a:pt x="3077654" y="5346834"/>
                </a:cubicBezTo>
                <a:close/>
                <a:moveTo>
                  <a:pt x="2528912" y="5346834"/>
                </a:moveTo>
                <a:cubicBezTo>
                  <a:pt x="2526975" y="5346834"/>
                  <a:pt x="2526006" y="5348057"/>
                  <a:pt x="2526006" y="5350503"/>
                </a:cubicBezTo>
                <a:cubicBezTo>
                  <a:pt x="2526006" y="5352670"/>
                  <a:pt x="2526971" y="5353914"/>
                  <a:pt x="2528900" y="5354235"/>
                </a:cubicBezTo>
                <a:cubicBezTo>
                  <a:pt x="2532497" y="5354528"/>
                  <a:pt x="2534841" y="5354840"/>
                  <a:pt x="2535932" y="5355171"/>
                </a:cubicBezTo>
                <a:cubicBezTo>
                  <a:pt x="2537879" y="5355626"/>
                  <a:pt x="2539955" y="5356810"/>
                  <a:pt x="2542162" y="5358723"/>
                </a:cubicBezTo>
                <a:cubicBezTo>
                  <a:pt x="2543321" y="5360688"/>
                  <a:pt x="2546568" y="5367193"/>
                  <a:pt x="2551904" y="5378239"/>
                </a:cubicBezTo>
                <a:lnTo>
                  <a:pt x="2578541" y="5432852"/>
                </a:lnTo>
                <a:cubicBezTo>
                  <a:pt x="2578747" y="5433366"/>
                  <a:pt x="2579372" y="5434588"/>
                  <a:pt x="2580416" y="5436519"/>
                </a:cubicBezTo>
                <a:cubicBezTo>
                  <a:pt x="2581805" y="5439337"/>
                  <a:pt x="2582788" y="5441208"/>
                  <a:pt x="2583363" y="5442133"/>
                </a:cubicBezTo>
                <a:cubicBezTo>
                  <a:pt x="2581116" y="5446527"/>
                  <a:pt x="2578939" y="5451265"/>
                  <a:pt x="2576833" y="5456349"/>
                </a:cubicBezTo>
                <a:cubicBezTo>
                  <a:pt x="2571395" y="5461102"/>
                  <a:pt x="2567403" y="5463478"/>
                  <a:pt x="2564856" y="5463478"/>
                </a:cubicBezTo>
                <a:cubicBezTo>
                  <a:pt x="2563840" y="5463478"/>
                  <a:pt x="2562686" y="5463250"/>
                  <a:pt x="2561392" y="5462793"/>
                </a:cubicBezTo>
                <a:cubicBezTo>
                  <a:pt x="2559681" y="5462190"/>
                  <a:pt x="2558179" y="5461887"/>
                  <a:pt x="2556885" y="5461887"/>
                </a:cubicBezTo>
                <a:cubicBezTo>
                  <a:pt x="2554437" y="5461887"/>
                  <a:pt x="2552022" y="5463286"/>
                  <a:pt x="2549640" y="5466084"/>
                </a:cubicBezTo>
                <a:cubicBezTo>
                  <a:pt x="2547111" y="5469009"/>
                  <a:pt x="2545847" y="5471702"/>
                  <a:pt x="2545847" y="5474165"/>
                </a:cubicBezTo>
                <a:cubicBezTo>
                  <a:pt x="2545847" y="5478528"/>
                  <a:pt x="2548804" y="5480709"/>
                  <a:pt x="2554718" y="5480709"/>
                </a:cubicBezTo>
                <a:cubicBezTo>
                  <a:pt x="2568498" y="5480709"/>
                  <a:pt x="2581708" y="5467900"/>
                  <a:pt x="2594349" y="5442280"/>
                </a:cubicBezTo>
                <a:cubicBezTo>
                  <a:pt x="2598222" y="5434923"/>
                  <a:pt x="2602785" y="5425309"/>
                  <a:pt x="2608038" y="5413436"/>
                </a:cubicBezTo>
                <a:lnTo>
                  <a:pt x="2621381" y="5383278"/>
                </a:lnTo>
                <a:cubicBezTo>
                  <a:pt x="2627638" y="5369013"/>
                  <a:pt x="2631566" y="5360933"/>
                  <a:pt x="2633167" y="5359037"/>
                </a:cubicBezTo>
                <a:cubicBezTo>
                  <a:pt x="2636355" y="5356272"/>
                  <a:pt x="2640309" y="5354668"/>
                  <a:pt x="2645029" y="5354227"/>
                </a:cubicBezTo>
                <a:cubicBezTo>
                  <a:pt x="2647112" y="5353914"/>
                  <a:pt x="2648153" y="5352673"/>
                  <a:pt x="2648153" y="5350503"/>
                </a:cubicBezTo>
                <a:cubicBezTo>
                  <a:pt x="2648153" y="5348057"/>
                  <a:pt x="2647043" y="5346834"/>
                  <a:pt x="2644823" y="5346834"/>
                </a:cubicBezTo>
                <a:cubicBezTo>
                  <a:pt x="2636970" y="5347305"/>
                  <a:pt x="2631195" y="5347541"/>
                  <a:pt x="2627496" y="5347541"/>
                </a:cubicBezTo>
                <a:cubicBezTo>
                  <a:pt x="2622764" y="5347541"/>
                  <a:pt x="2616099" y="5347305"/>
                  <a:pt x="2607499" y="5346834"/>
                </a:cubicBezTo>
                <a:cubicBezTo>
                  <a:pt x="2605559" y="5346834"/>
                  <a:pt x="2604589" y="5348057"/>
                  <a:pt x="2604589" y="5350503"/>
                </a:cubicBezTo>
                <a:cubicBezTo>
                  <a:pt x="2604589" y="5352798"/>
                  <a:pt x="2605787" y="5354050"/>
                  <a:pt x="2608184" y="5354257"/>
                </a:cubicBezTo>
                <a:cubicBezTo>
                  <a:pt x="2611721" y="5354590"/>
                  <a:pt x="2614014" y="5354958"/>
                  <a:pt x="2615064" y="5355363"/>
                </a:cubicBezTo>
                <a:cubicBezTo>
                  <a:pt x="2616084" y="5355760"/>
                  <a:pt x="2617044" y="5357055"/>
                  <a:pt x="2617943" y="5359251"/>
                </a:cubicBezTo>
                <a:cubicBezTo>
                  <a:pt x="2617936" y="5359231"/>
                  <a:pt x="2617932" y="5359586"/>
                  <a:pt x="2617932" y="5360314"/>
                </a:cubicBezTo>
                <a:cubicBezTo>
                  <a:pt x="2617932" y="5362830"/>
                  <a:pt x="2615622" y="5370327"/>
                  <a:pt x="2611001" y="5382805"/>
                </a:cubicBezTo>
                <a:lnTo>
                  <a:pt x="2595924" y="5418517"/>
                </a:lnTo>
                <a:cubicBezTo>
                  <a:pt x="2593313" y="5423412"/>
                  <a:pt x="2591563" y="5427461"/>
                  <a:pt x="2590675" y="5430663"/>
                </a:cubicBezTo>
                <a:cubicBezTo>
                  <a:pt x="2587534" y="5422642"/>
                  <a:pt x="2585879" y="5418431"/>
                  <a:pt x="2585707" y="5418030"/>
                </a:cubicBezTo>
                <a:lnTo>
                  <a:pt x="2564775" y="5374371"/>
                </a:lnTo>
                <a:cubicBezTo>
                  <a:pt x="2560925" y="5366293"/>
                  <a:pt x="2559000" y="5361346"/>
                  <a:pt x="2559000" y="5359531"/>
                </a:cubicBezTo>
                <a:cubicBezTo>
                  <a:pt x="2559000" y="5358817"/>
                  <a:pt x="2559155" y="5358106"/>
                  <a:pt x="2559464" y="5357398"/>
                </a:cubicBezTo>
                <a:cubicBezTo>
                  <a:pt x="2559850" y="5356586"/>
                  <a:pt x="2560744" y="5355946"/>
                  <a:pt x="2562144" y="5355478"/>
                </a:cubicBezTo>
                <a:cubicBezTo>
                  <a:pt x="2563065" y="5355170"/>
                  <a:pt x="2565390" y="5354757"/>
                  <a:pt x="2569118" y="5354239"/>
                </a:cubicBezTo>
                <a:cubicBezTo>
                  <a:pt x="2571441" y="5354038"/>
                  <a:pt x="2572603" y="5352792"/>
                  <a:pt x="2572603" y="5350503"/>
                </a:cubicBezTo>
                <a:cubicBezTo>
                  <a:pt x="2572603" y="5348057"/>
                  <a:pt x="2571585" y="5346834"/>
                  <a:pt x="2569548" y="5346834"/>
                </a:cubicBezTo>
                <a:cubicBezTo>
                  <a:pt x="2561352" y="5347305"/>
                  <a:pt x="2555138" y="5347541"/>
                  <a:pt x="2550906" y="5347541"/>
                </a:cubicBezTo>
                <a:cubicBezTo>
                  <a:pt x="2544901" y="5347541"/>
                  <a:pt x="2537570" y="5347305"/>
                  <a:pt x="2528912" y="5346834"/>
                </a:cubicBezTo>
                <a:close/>
                <a:moveTo>
                  <a:pt x="9138667" y="5311045"/>
                </a:moveTo>
                <a:cubicBezTo>
                  <a:pt x="9136188" y="5311045"/>
                  <a:pt x="9134138" y="5311895"/>
                  <a:pt x="9132517" y="5313596"/>
                </a:cubicBezTo>
                <a:cubicBezTo>
                  <a:pt x="9130702" y="5315485"/>
                  <a:pt x="9129794" y="5318003"/>
                  <a:pt x="9129794" y="5321151"/>
                </a:cubicBezTo>
                <a:cubicBezTo>
                  <a:pt x="9129794" y="5326524"/>
                  <a:pt x="9132478" y="5331035"/>
                  <a:pt x="9137845" y="5334686"/>
                </a:cubicBezTo>
                <a:cubicBezTo>
                  <a:pt x="9142994" y="5338190"/>
                  <a:pt x="9149419" y="5339941"/>
                  <a:pt x="9157120" y="5339941"/>
                </a:cubicBezTo>
                <a:cubicBezTo>
                  <a:pt x="9164859" y="5339941"/>
                  <a:pt x="9171074" y="5338324"/>
                  <a:pt x="9175767" y="5335089"/>
                </a:cubicBezTo>
                <a:cubicBezTo>
                  <a:pt x="9181497" y="5331283"/>
                  <a:pt x="9184362" y="5326636"/>
                  <a:pt x="9184362" y="5321151"/>
                </a:cubicBezTo>
                <a:cubicBezTo>
                  <a:pt x="9184362" y="5318488"/>
                  <a:pt x="9183649" y="5316228"/>
                  <a:pt x="9182223" y="5314369"/>
                </a:cubicBezTo>
                <a:cubicBezTo>
                  <a:pt x="9180529" y="5312154"/>
                  <a:pt x="9178197" y="5311045"/>
                  <a:pt x="9175228" y="5311045"/>
                </a:cubicBezTo>
                <a:cubicBezTo>
                  <a:pt x="9172934" y="5311045"/>
                  <a:pt x="9170808" y="5311933"/>
                  <a:pt x="9168851" y="5313706"/>
                </a:cubicBezTo>
                <a:cubicBezTo>
                  <a:pt x="9167419" y="5315073"/>
                  <a:pt x="9166704" y="5317078"/>
                  <a:pt x="9166704" y="5319720"/>
                </a:cubicBezTo>
                <a:cubicBezTo>
                  <a:pt x="9166704" y="5321552"/>
                  <a:pt x="9167562" y="5323471"/>
                  <a:pt x="9169277" y="5325478"/>
                </a:cubicBezTo>
                <a:cubicBezTo>
                  <a:pt x="9169929" y="5326138"/>
                  <a:pt x="9170255" y="5326561"/>
                  <a:pt x="9170255" y="5326750"/>
                </a:cubicBezTo>
                <a:cubicBezTo>
                  <a:pt x="9170255" y="5327935"/>
                  <a:pt x="9168977" y="5329025"/>
                  <a:pt x="9166422" y="5330022"/>
                </a:cubicBezTo>
                <a:cubicBezTo>
                  <a:pt x="9163761" y="5331098"/>
                  <a:pt x="9160660" y="5331635"/>
                  <a:pt x="9157120" y="5331635"/>
                </a:cubicBezTo>
                <a:cubicBezTo>
                  <a:pt x="9153582" y="5331635"/>
                  <a:pt x="9150879" y="5331339"/>
                  <a:pt x="9149013" y="5330747"/>
                </a:cubicBezTo>
                <a:cubicBezTo>
                  <a:pt x="9145605" y="5329199"/>
                  <a:pt x="9143901" y="5327883"/>
                  <a:pt x="9143901" y="5326800"/>
                </a:cubicBezTo>
                <a:cubicBezTo>
                  <a:pt x="9143901" y="5326583"/>
                  <a:pt x="9144237" y="5326138"/>
                  <a:pt x="9144909" y="5325463"/>
                </a:cubicBezTo>
                <a:cubicBezTo>
                  <a:pt x="9146605" y="5323763"/>
                  <a:pt x="9147454" y="5321863"/>
                  <a:pt x="9147454" y="5319764"/>
                </a:cubicBezTo>
                <a:cubicBezTo>
                  <a:pt x="9147454" y="5313952"/>
                  <a:pt x="9144525" y="5311045"/>
                  <a:pt x="9138667" y="5311045"/>
                </a:cubicBezTo>
                <a:close/>
                <a:moveTo>
                  <a:pt x="8589925" y="5311045"/>
                </a:moveTo>
                <a:cubicBezTo>
                  <a:pt x="8587446" y="5311045"/>
                  <a:pt x="8585396" y="5311895"/>
                  <a:pt x="8583775" y="5313596"/>
                </a:cubicBezTo>
                <a:cubicBezTo>
                  <a:pt x="8581960" y="5315485"/>
                  <a:pt x="8581052" y="5318003"/>
                  <a:pt x="8581052" y="5321151"/>
                </a:cubicBezTo>
                <a:cubicBezTo>
                  <a:pt x="8581052" y="5326524"/>
                  <a:pt x="8583736" y="5331035"/>
                  <a:pt x="8589103" y="5334686"/>
                </a:cubicBezTo>
                <a:cubicBezTo>
                  <a:pt x="8594252" y="5338190"/>
                  <a:pt x="8600677" y="5339941"/>
                  <a:pt x="8608378" y="5339941"/>
                </a:cubicBezTo>
                <a:cubicBezTo>
                  <a:pt x="8616117" y="5339941"/>
                  <a:pt x="8622332" y="5338324"/>
                  <a:pt x="8627025" y="5335089"/>
                </a:cubicBezTo>
                <a:cubicBezTo>
                  <a:pt x="8632755" y="5331283"/>
                  <a:pt x="8635620" y="5326636"/>
                  <a:pt x="8635620" y="5321151"/>
                </a:cubicBezTo>
                <a:cubicBezTo>
                  <a:pt x="8635620" y="5318488"/>
                  <a:pt x="8634907" y="5316228"/>
                  <a:pt x="8633481" y="5314369"/>
                </a:cubicBezTo>
                <a:cubicBezTo>
                  <a:pt x="8631787" y="5312154"/>
                  <a:pt x="8629455" y="5311045"/>
                  <a:pt x="8626486" y="5311045"/>
                </a:cubicBezTo>
                <a:cubicBezTo>
                  <a:pt x="8624192" y="5311045"/>
                  <a:pt x="8622066" y="5311933"/>
                  <a:pt x="8620109" y="5313706"/>
                </a:cubicBezTo>
                <a:cubicBezTo>
                  <a:pt x="8618677" y="5315073"/>
                  <a:pt x="8617962" y="5317078"/>
                  <a:pt x="8617962" y="5319720"/>
                </a:cubicBezTo>
                <a:cubicBezTo>
                  <a:pt x="8617962" y="5321552"/>
                  <a:pt x="8618820" y="5323471"/>
                  <a:pt x="8620535" y="5325478"/>
                </a:cubicBezTo>
                <a:cubicBezTo>
                  <a:pt x="8621187" y="5326138"/>
                  <a:pt x="8621513" y="5326561"/>
                  <a:pt x="8621513" y="5326750"/>
                </a:cubicBezTo>
                <a:cubicBezTo>
                  <a:pt x="8621513" y="5327935"/>
                  <a:pt x="8620235" y="5329025"/>
                  <a:pt x="8617680" y="5330022"/>
                </a:cubicBezTo>
                <a:cubicBezTo>
                  <a:pt x="8615019" y="5331098"/>
                  <a:pt x="8611918" y="5331635"/>
                  <a:pt x="8608378" y="5331635"/>
                </a:cubicBezTo>
                <a:cubicBezTo>
                  <a:pt x="8604840" y="5331635"/>
                  <a:pt x="8602137" y="5331339"/>
                  <a:pt x="8600271" y="5330747"/>
                </a:cubicBezTo>
                <a:cubicBezTo>
                  <a:pt x="8596863" y="5329199"/>
                  <a:pt x="8595159" y="5327883"/>
                  <a:pt x="8595159" y="5326800"/>
                </a:cubicBezTo>
                <a:cubicBezTo>
                  <a:pt x="8595159" y="5326583"/>
                  <a:pt x="8595495" y="5326138"/>
                  <a:pt x="8596167" y="5325463"/>
                </a:cubicBezTo>
                <a:cubicBezTo>
                  <a:pt x="8597863" y="5323763"/>
                  <a:pt x="8598712" y="5321863"/>
                  <a:pt x="8598712" y="5319764"/>
                </a:cubicBezTo>
                <a:cubicBezTo>
                  <a:pt x="8598712" y="5313952"/>
                  <a:pt x="8595783" y="5311045"/>
                  <a:pt x="8589925" y="5311045"/>
                </a:cubicBezTo>
                <a:close/>
                <a:moveTo>
                  <a:pt x="3119811" y="5311045"/>
                </a:moveTo>
                <a:cubicBezTo>
                  <a:pt x="3117331" y="5311045"/>
                  <a:pt x="3115282" y="5311895"/>
                  <a:pt x="3113661" y="5313596"/>
                </a:cubicBezTo>
                <a:cubicBezTo>
                  <a:pt x="3111846" y="5315485"/>
                  <a:pt x="3110938" y="5318003"/>
                  <a:pt x="3110938" y="5321151"/>
                </a:cubicBezTo>
                <a:cubicBezTo>
                  <a:pt x="3110938" y="5326524"/>
                  <a:pt x="3113621" y="5331035"/>
                  <a:pt x="3118989" y="5334686"/>
                </a:cubicBezTo>
                <a:cubicBezTo>
                  <a:pt x="3124138" y="5338190"/>
                  <a:pt x="3130563" y="5339941"/>
                  <a:pt x="3138264" y="5339941"/>
                </a:cubicBezTo>
                <a:cubicBezTo>
                  <a:pt x="3146003" y="5339941"/>
                  <a:pt x="3152218" y="5338324"/>
                  <a:pt x="3156911" y="5335089"/>
                </a:cubicBezTo>
                <a:cubicBezTo>
                  <a:pt x="3162641" y="5331283"/>
                  <a:pt x="3165506" y="5326636"/>
                  <a:pt x="3165506" y="5321151"/>
                </a:cubicBezTo>
                <a:cubicBezTo>
                  <a:pt x="3165506" y="5318488"/>
                  <a:pt x="3164793" y="5316228"/>
                  <a:pt x="3163367" y="5314369"/>
                </a:cubicBezTo>
                <a:cubicBezTo>
                  <a:pt x="3161673" y="5312154"/>
                  <a:pt x="3159341" y="5311045"/>
                  <a:pt x="3156372" y="5311045"/>
                </a:cubicBezTo>
                <a:cubicBezTo>
                  <a:pt x="3154078" y="5311045"/>
                  <a:pt x="3151952" y="5311933"/>
                  <a:pt x="3149995" y="5313706"/>
                </a:cubicBezTo>
                <a:cubicBezTo>
                  <a:pt x="3148563" y="5315073"/>
                  <a:pt x="3147848" y="5317078"/>
                  <a:pt x="3147848" y="5319720"/>
                </a:cubicBezTo>
                <a:cubicBezTo>
                  <a:pt x="3147848" y="5321552"/>
                  <a:pt x="3148705" y="5323471"/>
                  <a:pt x="3150421" y="5325478"/>
                </a:cubicBezTo>
                <a:cubicBezTo>
                  <a:pt x="3151073" y="5326138"/>
                  <a:pt x="3151399" y="5326561"/>
                  <a:pt x="3151399" y="5326750"/>
                </a:cubicBezTo>
                <a:cubicBezTo>
                  <a:pt x="3151399" y="5327935"/>
                  <a:pt x="3150122" y="5329025"/>
                  <a:pt x="3147566" y="5330022"/>
                </a:cubicBezTo>
                <a:cubicBezTo>
                  <a:pt x="3144905" y="5331098"/>
                  <a:pt x="3141804" y="5331635"/>
                  <a:pt x="3138264" y="5331635"/>
                </a:cubicBezTo>
                <a:cubicBezTo>
                  <a:pt x="3134726" y="5331635"/>
                  <a:pt x="3132023" y="5331339"/>
                  <a:pt x="3130156" y="5330747"/>
                </a:cubicBezTo>
                <a:cubicBezTo>
                  <a:pt x="3126749" y="5329199"/>
                  <a:pt x="3125045" y="5327883"/>
                  <a:pt x="3125045" y="5326800"/>
                </a:cubicBezTo>
                <a:cubicBezTo>
                  <a:pt x="3125045" y="5326583"/>
                  <a:pt x="3125381" y="5326138"/>
                  <a:pt x="3126053" y="5325463"/>
                </a:cubicBezTo>
                <a:cubicBezTo>
                  <a:pt x="3127749" y="5323763"/>
                  <a:pt x="3128598" y="5321863"/>
                  <a:pt x="3128598" y="5319764"/>
                </a:cubicBezTo>
                <a:cubicBezTo>
                  <a:pt x="3128598" y="5313952"/>
                  <a:pt x="3125668" y="5311045"/>
                  <a:pt x="3119811" y="5311045"/>
                </a:cubicBezTo>
                <a:close/>
                <a:moveTo>
                  <a:pt x="2571069" y="5311045"/>
                </a:moveTo>
                <a:cubicBezTo>
                  <a:pt x="2568590" y="5311045"/>
                  <a:pt x="2566540" y="5311895"/>
                  <a:pt x="2564919" y="5313596"/>
                </a:cubicBezTo>
                <a:cubicBezTo>
                  <a:pt x="2563104" y="5315485"/>
                  <a:pt x="2562196" y="5318003"/>
                  <a:pt x="2562196" y="5321151"/>
                </a:cubicBezTo>
                <a:cubicBezTo>
                  <a:pt x="2562196" y="5326524"/>
                  <a:pt x="2564880" y="5331035"/>
                  <a:pt x="2570247" y="5334686"/>
                </a:cubicBezTo>
                <a:cubicBezTo>
                  <a:pt x="2575396" y="5338190"/>
                  <a:pt x="2581821" y="5339941"/>
                  <a:pt x="2589522" y="5339941"/>
                </a:cubicBezTo>
                <a:cubicBezTo>
                  <a:pt x="2597261" y="5339941"/>
                  <a:pt x="2603476" y="5338324"/>
                  <a:pt x="2608169" y="5335089"/>
                </a:cubicBezTo>
                <a:cubicBezTo>
                  <a:pt x="2613899" y="5331283"/>
                  <a:pt x="2616764" y="5326636"/>
                  <a:pt x="2616764" y="5321151"/>
                </a:cubicBezTo>
                <a:cubicBezTo>
                  <a:pt x="2616764" y="5318488"/>
                  <a:pt x="2616051" y="5316228"/>
                  <a:pt x="2614625" y="5314369"/>
                </a:cubicBezTo>
                <a:cubicBezTo>
                  <a:pt x="2612931" y="5312154"/>
                  <a:pt x="2610599" y="5311045"/>
                  <a:pt x="2607631" y="5311045"/>
                </a:cubicBezTo>
                <a:cubicBezTo>
                  <a:pt x="2605336" y="5311045"/>
                  <a:pt x="2603210" y="5311933"/>
                  <a:pt x="2601253" y="5313706"/>
                </a:cubicBezTo>
                <a:cubicBezTo>
                  <a:pt x="2599822" y="5315073"/>
                  <a:pt x="2599106" y="5317078"/>
                  <a:pt x="2599106" y="5319720"/>
                </a:cubicBezTo>
                <a:cubicBezTo>
                  <a:pt x="2599106" y="5321552"/>
                  <a:pt x="2599964" y="5323471"/>
                  <a:pt x="2601680" y="5325478"/>
                </a:cubicBezTo>
                <a:cubicBezTo>
                  <a:pt x="2602331" y="5326138"/>
                  <a:pt x="2602657" y="5326561"/>
                  <a:pt x="2602657" y="5326750"/>
                </a:cubicBezTo>
                <a:cubicBezTo>
                  <a:pt x="2602657" y="5327935"/>
                  <a:pt x="2601379" y="5329025"/>
                  <a:pt x="2598824" y="5330022"/>
                </a:cubicBezTo>
                <a:cubicBezTo>
                  <a:pt x="2596163" y="5331098"/>
                  <a:pt x="2593062" y="5331635"/>
                  <a:pt x="2589522" y="5331635"/>
                </a:cubicBezTo>
                <a:cubicBezTo>
                  <a:pt x="2585984" y="5331635"/>
                  <a:pt x="2583281" y="5331339"/>
                  <a:pt x="2581414" y="5330747"/>
                </a:cubicBezTo>
                <a:cubicBezTo>
                  <a:pt x="2578007" y="5329199"/>
                  <a:pt x="2576303" y="5327883"/>
                  <a:pt x="2576303" y="5326800"/>
                </a:cubicBezTo>
                <a:cubicBezTo>
                  <a:pt x="2576303" y="5326583"/>
                  <a:pt x="2576639" y="5326138"/>
                  <a:pt x="2577311" y="5325463"/>
                </a:cubicBezTo>
                <a:cubicBezTo>
                  <a:pt x="2579007" y="5323763"/>
                  <a:pt x="2579856" y="5321863"/>
                  <a:pt x="2579856" y="5319764"/>
                </a:cubicBezTo>
                <a:cubicBezTo>
                  <a:pt x="2579856" y="5313952"/>
                  <a:pt x="2576927" y="5311045"/>
                  <a:pt x="2571069" y="5311045"/>
                </a:cubicBezTo>
                <a:close/>
                <a:moveTo>
                  <a:pt x="6152175" y="5306042"/>
                </a:moveTo>
                <a:lnTo>
                  <a:pt x="6153090" y="5306830"/>
                </a:lnTo>
                <a:cubicBezTo>
                  <a:pt x="6154517" y="5307782"/>
                  <a:pt x="6155230" y="5308819"/>
                  <a:pt x="6155230" y="5309941"/>
                </a:cubicBezTo>
                <a:cubicBezTo>
                  <a:pt x="6155230" y="5311521"/>
                  <a:pt x="6154425" y="5312447"/>
                  <a:pt x="6152816" y="5312716"/>
                </a:cubicBezTo>
                <a:cubicBezTo>
                  <a:pt x="6151496" y="5312840"/>
                  <a:pt x="6150275" y="5314156"/>
                  <a:pt x="6149156" y="5316662"/>
                </a:cubicBezTo>
                <a:lnTo>
                  <a:pt x="6148684" y="5316936"/>
                </a:lnTo>
                <a:close/>
                <a:moveTo>
                  <a:pt x="7418184" y="5303335"/>
                </a:moveTo>
                <a:cubicBezTo>
                  <a:pt x="7416275" y="5303335"/>
                  <a:pt x="7415321" y="5304501"/>
                  <a:pt x="7415321" y="5306835"/>
                </a:cubicBezTo>
                <a:cubicBezTo>
                  <a:pt x="7415321" y="5308740"/>
                  <a:pt x="7416303" y="5309877"/>
                  <a:pt x="7418269" y="5310245"/>
                </a:cubicBezTo>
                <a:cubicBezTo>
                  <a:pt x="7422410" y="5310613"/>
                  <a:pt x="7425264" y="5311636"/>
                  <a:pt x="7426832" y="5313316"/>
                </a:cubicBezTo>
                <a:cubicBezTo>
                  <a:pt x="7427909" y="5314393"/>
                  <a:pt x="7430308" y="5320264"/>
                  <a:pt x="7434031" y="5330929"/>
                </a:cubicBezTo>
                <a:lnTo>
                  <a:pt x="7446456" y="5364588"/>
                </a:lnTo>
                <a:cubicBezTo>
                  <a:pt x="7447764" y="5369636"/>
                  <a:pt x="7449751" y="5376573"/>
                  <a:pt x="7452418" y="5385400"/>
                </a:cubicBezTo>
                <a:cubicBezTo>
                  <a:pt x="7452820" y="5387009"/>
                  <a:pt x="7453809" y="5387813"/>
                  <a:pt x="7455384" y="5387813"/>
                </a:cubicBezTo>
                <a:cubicBezTo>
                  <a:pt x="7456129" y="5387813"/>
                  <a:pt x="7458137" y="5386936"/>
                  <a:pt x="7461408" y="5385181"/>
                </a:cubicBezTo>
                <a:cubicBezTo>
                  <a:pt x="7463640" y="5378356"/>
                  <a:pt x="7466128" y="5371410"/>
                  <a:pt x="7468871" y="5364344"/>
                </a:cubicBezTo>
                <a:lnTo>
                  <a:pt x="7480557" y="5334191"/>
                </a:lnTo>
                <a:lnTo>
                  <a:pt x="7481078" y="5331473"/>
                </a:lnTo>
                <a:lnTo>
                  <a:pt x="7491888" y="5363398"/>
                </a:lnTo>
                <a:cubicBezTo>
                  <a:pt x="7494201" y="5370201"/>
                  <a:pt x="7496548" y="5377537"/>
                  <a:pt x="7498928" y="5385405"/>
                </a:cubicBezTo>
                <a:cubicBezTo>
                  <a:pt x="7499327" y="5387011"/>
                  <a:pt x="7500314" y="5387813"/>
                  <a:pt x="7501890" y="5387813"/>
                </a:cubicBezTo>
                <a:cubicBezTo>
                  <a:pt x="7502577" y="5387813"/>
                  <a:pt x="7504557" y="5386936"/>
                  <a:pt x="7507828" y="5385181"/>
                </a:cubicBezTo>
                <a:cubicBezTo>
                  <a:pt x="7508681" y="5382683"/>
                  <a:pt x="7511180" y="5375716"/>
                  <a:pt x="7515327" y="5364280"/>
                </a:cubicBezTo>
                <a:lnTo>
                  <a:pt x="7527658" y="5328536"/>
                </a:lnTo>
                <a:cubicBezTo>
                  <a:pt x="7531174" y="5320422"/>
                  <a:pt x="7533822" y="5315393"/>
                  <a:pt x="7535602" y="5313446"/>
                </a:cubicBezTo>
                <a:cubicBezTo>
                  <a:pt x="7537212" y="5311597"/>
                  <a:pt x="7539732" y="5310515"/>
                  <a:pt x="7543161" y="5310198"/>
                </a:cubicBezTo>
                <a:cubicBezTo>
                  <a:pt x="7545245" y="5309887"/>
                  <a:pt x="7546287" y="5308705"/>
                  <a:pt x="7546287" y="5306651"/>
                </a:cubicBezTo>
                <a:cubicBezTo>
                  <a:pt x="7546287" y="5304440"/>
                  <a:pt x="7545145" y="5303335"/>
                  <a:pt x="7542860" y="5303335"/>
                </a:cubicBezTo>
                <a:cubicBezTo>
                  <a:pt x="7538699" y="5303688"/>
                  <a:pt x="7534313" y="5303865"/>
                  <a:pt x="7529702" y="5303865"/>
                </a:cubicBezTo>
                <a:cubicBezTo>
                  <a:pt x="7525238" y="5303865"/>
                  <a:pt x="7520405" y="5303688"/>
                  <a:pt x="7515203" y="5303335"/>
                </a:cubicBezTo>
                <a:cubicBezTo>
                  <a:pt x="7513178" y="5303335"/>
                  <a:pt x="7512166" y="5304498"/>
                  <a:pt x="7512166" y="5306824"/>
                </a:cubicBezTo>
                <a:cubicBezTo>
                  <a:pt x="7512166" y="5308724"/>
                  <a:pt x="7513160" y="5309858"/>
                  <a:pt x="7515147" y="5310227"/>
                </a:cubicBezTo>
                <a:cubicBezTo>
                  <a:pt x="7517907" y="5310505"/>
                  <a:pt x="7519708" y="5310764"/>
                  <a:pt x="7520550" y="5311004"/>
                </a:cubicBezTo>
                <a:cubicBezTo>
                  <a:pt x="7521423" y="5311214"/>
                  <a:pt x="7522053" y="5311668"/>
                  <a:pt x="7522442" y="5312367"/>
                </a:cubicBezTo>
                <a:cubicBezTo>
                  <a:pt x="7522580" y="5312575"/>
                  <a:pt x="7522649" y="5313007"/>
                  <a:pt x="7522649" y="5313661"/>
                </a:cubicBezTo>
                <a:cubicBezTo>
                  <a:pt x="7522649" y="5316052"/>
                  <a:pt x="7521204" y="5321413"/>
                  <a:pt x="7518313" y="5329745"/>
                </a:cubicBezTo>
                <a:lnTo>
                  <a:pt x="7510733" y="5352077"/>
                </a:lnTo>
                <a:cubicBezTo>
                  <a:pt x="7509086" y="5356809"/>
                  <a:pt x="7507412" y="5362881"/>
                  <a:pt x="7505709" y="5370292"/>
                </a:cubicBezTo>
                <a:cubicBezTo>
                  <a:pt x="7506229" y="5369330"/>
                  <a:pt x="7505911" y="5367058"/>
                  <a:pt x="7504756" y="5363476"/>
                </a:cubicBezTo>
                <a:cubicBezTo>
                  <a:pt x="7502612" y="5356874"/>
                  <a:pt x="7501484" y="5353420"/>
                  <a:pt x="7501370" y="5353115"/>
                </a:cubicBezTo>
                <a:lnTo>
                  <a:pt x="7493493" y="5329745"/>
                </a:lnTo>
                <a:cubicBezTo>
                  <a:pt x="7490567" y="5321192"/>
                  <a:pt x="7489104" y="5315804"/>
                  <a:pt x="7489104" y="5313581"/>
                </a:cubicBezTo>
                <a:cubicBezTo>
                  <a:pt x="7489104" y="5313039"/>
                  <a:pt x="7489107" y="5312760"/>
                  <a:pt x="7489114" y="5312744"/>
                </a:cubicBezTo>
                <a:cubicBezTo>
                  <a:pt x="7489722" y="5311530"/>
                  <a:pt x="7492484" y="5310688"/>
                  <a:pt x="7497400" y="5310218"/>
                </a:cubicBezTo>
                <a:cubicBezTo>
                  <a:pt x="7499378" y="5309888"/>
                  <a:pt x="7500367" y="5308760"/>
                  <a:pt x="7500367" y="5306832"/>
                </a:cubicBezTo>
                <a:cubicBezTo>
                  <a:pt x="7500367" y="5304500"/>
                  <a:pt x="7499350" y="5303335"/>
                  <a:pt x="7497318" y="5303335"/>
                </a:cubicBezTo>
                <a:cubicBezTo>
                  <a:pt x="7492809" y="5303688"/>
                  <a:pt x="7487402" y="5303865"/>
                  <a:pt x="7481097" y="5303865"/>
                </a:cubicBezTo>
                <a:cubicBezTo>
                  <a:pt x="7475829" y="5303865"/>
                  <a:pt x="7470596" y="5303688"/>
                  <a:pt x="7465398" y="5303335"/>
                </a:cubicBezTo>
                <a:cubicBezTo>
                  <a:pt x="7463490" y="5303335"/>
                  <a:pt x="7462536" y="5304502"/>
                  <a:pt x="7462536" y="5306836"/>
                </a:cubicBezTo>
                <a:cubicBezTo>
                  <a:pt x="7462536" y="5308742"/>
                  <a:pt x="7463518" y="5309878"/>
                  <a:pt x="7465483" y="5310246"/>
                </a:cubicBezTo>
                <a:cubicBezTo>
                  <a:pt x="7469620" y="5310615"/>
                  <a:pt x="7472472" y="5311639"/>
                  <a:pt x="7474038" y="5313320"/>
                </a:cubicBezTo>
                <a:cubicBezTo>
                  <a:pt x="7474822" y="5314106"/>
                  <a:pt x="7475836" y="5316065"/>
                  <a:pt x="7477079" y="5319195"/>
                </a:cubicBezTo>
                <a:cubicBezTo>
                  <a:pt x="7475775" y="5322682"/>
                  <a:pt x="7474658" y="5325918"/>
                  <a:pt x="7473730" y="5328905"/>
                </a:cubicBezTo>
                <a:lnTo>
                  <a:pt x="7464276" y="5352733"/>
                </a:lnTo>
                <a:cubicBezTo>
                  <a:pt x="7463254" y="5355287"/>
                  <a:pt x="7461561" y="5361150"/>
                  <a:pt x="7459196" y="5370319"/>
                </a:cubicBezTo>
                <a:lnTo>
                  <a:pt x="7454698" y="5352907"/>
                </a:lnTo>
                <a:lnTo>
                  <a:pt x="7446899" y="5329773"/>
                </a:lnTo>
                <a:cubicBezTo>
                  <a:pt x="7443915" y="5320933"/>
                  <a:pt x="7442423" y="5315513"/>
                  <a:pt x="7442423" y="5313514"/>
                </a:cubicBezTo>
                <a:cubicBezTo>
                  <a:pt x="7442423" y="5313028"/>
                  <a:pt x="7442427" y="5312778"/>
                  <a:pt x="7442434" y="5312761"/>
                </a:cubicBezTo>
                <a:cubicBezTo>
                  <a:pt x="7443043" y="5311540"/>
                  <a:pt x="7445870" y="5310693"/>
                  <a:pt x="7450913" y="5310220"/>
                </a:cubicBezTo>
                <a:cubicBezTo>
                  <a:pt x="7452877" y="5309893"/>
                  <a:pt x="7453860" y="5308766"/>
                  <a:pt x="7453860" y="5306836"/>
                </a:cubicBezTo>
                <a:cubicBezTo>
                  <a:pt x="7453860" y="5304502"/>
                  <a:pt x="7452843" y="5303335"/>
                  <a:pt x="7450811" y="5303335"/>
                </a:cubicBezTo>
                <a:cubicBezTo>
                  <a:pt x="7446301" y="5303688"/>
                  <a:pt x="7440837" y="5303865"/>
                  <a:pt x="7434416" y="5303865"/>
                </a:cubicBezTo>
                <a:cubicBezTo>
                  <a:pt x="7428798" y="5303865"/>
                  <a:pt x="7423387" y="5303688"/>
                  <a:pt x="7418184" y="5303335"/>
                </a:cubicBezTo>
                <a:close/>
                <a:moveTo>
                  <a:pt x="1399328" y="5303335"/>
                </a:moveTo>
                <a:cubicBezTo>
                  <a:pt x="1397419" y="5303335"/>
                  <a:pt x="1396464" y="5304501"/>
                  <a:pt x="1396464" y="5306835"/>
                </a:cubicBezTo>
                <a:cubicBezTo>
                  <a:pt x="1396464" y="5308740"/>
                  <a:pt x="1397447" y="5309877"/>
                  <a:pt x="1399412" y="5310245"/>
                </a:cubicBezTo>
                <a:cubicBezTo>
                  <a:pt x="1403553" y="5310613"/>
                  <a:pt x="1406408" y="5311636"/>
                  <a:pt x="1407975" y="5313316"/>
                </a:cubicBezTo>
                <a:cubicBezTo>
                  <a:pt x="1409052" y="5314393"/>
                  <a:pt x="1411452" y="5320264"/>
                  <a:pt x="1415174" y="5330929"/>
                </a:cubicBezTo>
                <a:lnTo>
                  <a:pt x="1427600" y="5364588"/>
                </a:lnTo>
                <a:cubicBezTo>
                  <a:pt x="1428908" y="5369636"/>
                  <a:pt x="1430895" y="5376573"/>
                  <a:pt x="1433562" y="5385400"/>
                </a:cubicBezTo>
                <a:cubicBezTo>
                  <a:pt x="1433964" y="5387009"/>
                  <a:pt x="1434953" y="5387813"/>
                  <a:pt x="1436527" y="5387813"/>
                </a:cubicBezTo>
                <a:cubicBezTo>
                  <a:pt x="1437272" y="5387813"/>
                  <a:pt x="1439280" y="5386936"/>
                  <a:pt x="1442552" y="5385181"/>
                </a:cubicBezTo>
                <a:cubicBezTo>
                  <a:pt x="1444784" y="5378356"/>
                  <a:pt x="1447271" y="5371410"/>
                  <a:pt x="1450014" y="5364344"/>
                </a:cubicBezTo>
                <a:lnTo>
                  <a:pt x="1461701" y="5334191"/>
                </a:lnTo>
                <a:lnTo>
                  <a:pt x="1462221" y="5331473"/>
                </a:lnTo>
                <a:lnTo>
                  <a:pt x="1473031" y="5363398"/>
                </a:lnTo>
                <a:cubicBezTo>
                  <a:pt x="1475344" y="5370201"/>
                  <a:pt x="1477691" y="5377537"/>
                  <a:pt x="1480071" y="5385405"/>
                </a:cubicBezTo>
                <a:cubicBezTo>
                  <a:pt x="1480470" y="5387011"/>
                  <a:pt x="1481457" y="5387813"/>
                  <a:pt x="1483033" y="5387813"/>
                </a:cubicBezTo>
                <a:cubicBezTo>
                  <a:pt x="1483721" y="5387813"/>
                  <a:pt x="1485700" y="5386936"/>
                  <a:pt x="1488972" y="5385181"/>
                </a:cubicBezTo>
                <a:cubicBezTo>
                  <a:pt x="1489824" y="5382683"/>
                  <a:pt x="1492324" y="5375716"/>
                  <a:pt x="1496470" y="5364280"/>
                </a:cubicBezTo>
                <a:lnTo>
                  <a:pt x="1508802" y="5328536"/>
                </a:lnTo>
                <a:cubicBezTo>
                  <a:pt x="1512318" y="5320422"/>
                  <a:pt x="1514966" y="5315393"/>
                  <a:pt x="1516745" y="5313446"/>
                </a:cubicBezTo>
                <a:cubicBezTo>
                  <a:pt x="1518356" y="5311597"/>
                  <a:pt x="1520876" y="5310515"/>
                  <a:pt x="1524305" y="5310198"/>
                </a:cubicBezTo>
                <a:cubicBezTo>
                  <a:pt x="1526389" y="5309887"/>
                  <a:pt x="1527431" y="5308705"/>
                  <a:pt x="1527431" y="5306651"/>
                </a:cubicBezTo>
                <a:cubicBezTo>
                  <a:pt x="1527431" y="5304440"/>
                  <a:pt x="1526288" y="5303335"/>
                  <a:pt x="1524004" y="5303335"/>
                </a:cubicBezTo>
                <a:cubicBezTo>
                  <a:pt x="1519843" y="5303688"/>
                  <a:pt x="1515457" y="5303865"/>
                  <a:pt x="1510845" y="5303865"/>
                </a:cubicBezTo>
                <a:cubicBezTo>
                  <a:pt x="1506382" y="5303865"/>
                  <a:pt x="1501549" y="5303688"/>
                  <a:pt x="1496346" y="5303335"/>
                </a:cubicBezTo>
                <a:cubicBezTo>
                  <a:pt x="1494322" y="5303335"/>
                  <a:pt x="1493310" y="5304498"/>
                  <a:pt x="1493310" y="5306824"/>
                </a:cubicBezTo>
                <a:cubicBezTo>
                  <a:pt x="1493310" y="5308724"/>
                  <a:pt x="1494304" y="5309858"/>
                  <a:pt x="1496291" y="5310227"/>
                </a:cubicBezTo>
                <a:cubicBezTo>
                  <a:pt x="1499051" y="5310505"/>
                  <a:pt x="1500851" y="5310764"/>
                  <a:pt x="1501694" y="5311004"/>
                </a:cubicBezTo>
                <a:cubicBezTo>
                  <a:pt x="1502566" y="5311214"/>
                  <a:pt x="1503197" y="5311668"/>
                  <a:pt x="1503586" y="5312367"/>
                </a:cubicBezTo>
                <a:cubicBezTo>
                  <a:pt x="1503723" y="5312575"/>
                  <a:pt x="1503793" y="5313007"/>
                  <a:pt x="1503793" y="5313661"/>
                </a:cubicBezTo>
                <a:cubicBezTo>
                  <a:pt x="1503793" y="5316052"/>
                  <a:pt x="1502347" y="5321413"/>
                  <a:pt x="1499457" y="5329745"/>
                </a:cubicBezTo>
                <a:lnTo>
                  <a:pt x="1491877" y="5352077"/>
                </a:lnTo>
                <a:cubicBezTo>
                  <a:pt x="1490230" y="5356809"/>
                  <a:pt x="1488555" y="5362881"/>
                  <a:pt x="1486852" y="5370292"/>
                </a:cubicBezTo>
                <a:cubicBezTo>
                  <a:pt x="1487372" y="5369330"/>
                  <a:pt x="1487055" y="5367058"/>
                  <a:pt x="1485900" y="5363476"/>
                </a:cubicBezTo>
                <a:cubicBezTo>
                  <a:pt x="1483756" y="5356874"/>
                  <a:pt x="1482627" y="5353420"/>
                  <a:pt x="1482514" y="5353115"/>
                </a:cubicBezTo>
                <a:lnTo>
                  <a:pt x="1474637" y="5329745"/>
                </a:lnTo>
                <a:cubicBezTo>
                  <a:pt x="1471711" y="5321192"/>
                  <a:pt x="1470248" y="5315804"/>
                  <a:pt x="1470248" y="5313581"/>
                </a:cubicBezTo>
                <a:cubicBezTo>
                  <a:pt x="1470248" y="5313039"/>
                  <a:pt x="1470251" y="5312760"/>
                  <a:pt x="1470257" y="5312744"/>
                </a:cubicBezTo>
                <a:cubicBezTo>
                  <a:pt x="1470866" y="5311530"/>
                  <a:pt x="1473628" y="5310688"/>
                  <a:pt x="1478543" y="5310218"/>
                </a:cubicBezTo>
                <a:cubicBezTo>
                  <a:pt x="1480521" y="5309888"/>
                  <a:pt x="1481510" y="5308760"/>
                  <a:pt x="1481510" y="5306832"/>
                </a:cubicBezTo>
                <a:cubicBezTo>
                  <a:pt x="1481510" y="5304500"/>
                  <a:pt x="1480494" y="5303335"/>
                  <a:pt x="1478461" y="5303335"/>
                </a:cubicBezTo>
                <a:cubicBezTo>
                  <a:pt x="1473952" y="5303688"/>
                  <a:pt x="1468545" y="5303865"/>
                  <a:pt x="1462241" y="5303865"/>
                </a:cubicBezTo>
                <a:cubicBezTo>
                  <a:pt x="1456973" y="5303865"/>
                  <a:pt x="1451740" y="5303688"/>
                  <a:pt x="1446542" y="5303335"/>
                </a:cubicBezTo>
                <a:cubicBezTo>
                  <a:pt x="1444634" y="5303335"/>
                  <a:pt x="1443680" y="5304502"/>
                  <a:pt x="1443680" y="5306836"/>
                </a:cubicBezTo>
                <a:cubicBezTo>
                  <a:pt x="1443680" y="5308742"/>
                  <a:pt x="1444662" y="5309878"/>
                  <a:pt x="1446626" y="5310246"/>
                </a:cubicBezTo>
                <a:cubicBezTo>
                  <a:pt x="1450764" y="5310615"/>
                  <a:pt x="1453615" y="5311639"/>
                  <a:pt x="1455181" y="5313320"/>
                </a:cubicBezTo>
                <a:cubicBezTo>
                  <a:pt x="1455965" y="5314106"/>
                  <a:pt x="1456979" y="5316065"/>
                  <a:pt x="1458223" y="5319195"/>
                </a:cubicBezTo>
                <a:cubicBezTo>
                  <a:pt x="1456918" y="5322682"/>
                  <a:pt x="1455802" y="5325918"/>
                  <a:pt x="1454873" y="5328905"/>
                </a:cubicBezTo>
                <a:lnTo>
                  <a:pt x="1445419" y="5352733"/>
                </a:lnTo>
                <a:cubicBezTo>
                  <a:pt x="1444398" y="5355287"/>
                  <a:pt x="1442704" y="5361150"/>
                  <a:pt x="1440340" y="5370319"/>
                </a:cubicBezTo>
                <a:lnTo>
                  <a:pt x="1435841" y="5352907"/>
                </a:lnTo>
                <a:lnTo>
                  <a:pt x="1428043" y="5329773"/>
                </a:lnTo>
                <a:cubicBezTo>
                  <a:pt x="1425059" y="5320933"/>
                  <a:pt x="1423567" y="5315513"/>
                  <a:pt x="1423567" y="5313514"/>
                </a:cubicBezTo>
                <a:cubicBezTo>
                  <a:pt x="1423567" y="5313028"/>
                  <a:pt x="1423570" y="5312778"/>
                  <a:pt x="1423578" y="5312761"/>
                </a:cubicBezTo>
                <a:cubicBezTo>
                  <a:pt x="1424187" y="5311540"/>
                  <a:pt x="1427013" y="5310693"/>
                  <a:pt x="1432057" y="5310220"/>
                </a:cubicBezTo>
                <a:cubicBezTo>
                  <a:pt x="1434021" y="5309893"/>
                  <a:pt x="1435003" y="5308766"/>
                  <a:pt x="1435003" y="5306836"/>
                </a:cubicBezTo>
                <a:cubicBezTo>
                  <a:pt x="1435003" y="5304502"/>
                  <a:pt x="1433987" y="5303335"/>
                  <a:pt x="1431955" y="5303335"/>
                </a:cubicBezTo>
                <a:cubicBezTo>
                  <a:pt x="1427445" y="5303688"/>
                  <a:pt x="1421980" y="5303865"/>
                  <a:pt x="1415560" y="5303865"/>
                </a:cubicBezTo>
                <a:cubicBezTo>
                  <a:pt x="1409941" y="5303865"/>
                  <a:pt x="1404531" y="5303688"/>
                  <a:pt x="1399328" y="5303335"/>
                </a:cubicBezTo>
                <a:close/>
                <a:moveTo>
                  <a:pt x="6024952" y="5295175"/>
                </a:moveTo>
                <a:lnTo>
                  <a:pt x="6026977" y="5301437"/>
                </a:lnTo>
                <a:lnTo>
                  <a:pt x="6025499" y="5301772"/>
                </a:lnTo>
                <a:cubicBezTo>
                  <a:pt x="6024318" y="5301450"/>
                  <a:pt x="6023726" y="5300518"/>
                  <a:pt x="6023726" y="5298977"/>
                </a:cubicBezTo>
                <a:cubicBezTo>
                  <a:pt x="6023726" y="5298376"/>
                  <a:pt x="6023894" y="5297793"/>
                  <a:pt x="6024233" y="5297227"/>
                </a:cubicBezTo>
                <a:close/>
                <a:moveTo>
                  <a:pt x="11258224" y="5289171"/>
                </a:moveTo>
                <a:cubicBezTo>
                  <a:pt x="11257395" y="5299580"/>
                  <a:pt x="11256224" y="5309732"/>
                  <a:pt x="11254711" y="5319627"/>
                </a:cubicBezTo>
                <a:cubicBezTo>
                  <a:pt x="11254653" y="5320031"/>
                  <a:pt x="11254624" y="5320374"/>
                  <a:pt x="11254624" y="5320656"/>
                </a:cubicBezTo>
                <a:cubicBezTo>
                  <a:pt x="11254624" y="5322199"/>
                  <a:pt x="11255738" y="5323191"/>
                  <a:pt x="11257967" y="5323636"/>
                </a:cubicBezTo>
                <a:cubicBezTo>
                  <a:pt x="11258158" y="5323693"/>
                  <a:pt x="11258471" y="5323722"/>
                  <a:pt x="11258904" y="5323722"/>
                </a:cubicBezTo>
                <a:cubicBezTo>
                  <a:pt x="11260541" y="5323722"/>
                  <a:pt x="11261577" y="5322940"/>
                  <a:pt x="11262012" y="5321376"/>
                </a:cubicBezTo>
                <a:cubicBezTo>
                  <a:pt x="11264661" y="5312980"/>
                  <a:pt x="11267329" y="5307216"/>
                  <a:pt x="11270018" y="5304083"/>
                </a:cubicBezTo>
                <a:cubicBezTo>
                  <a:pt x="11273484" y="5302006"/>
                  <a:pt x="11276151" y="5300679"/>
                  <a:pt x="11278018" y="5300102"/>
                </a:cubicBezTo>
                <a:cubicBezTo>
                  <a:pt x="11283642" y="5299295"/>
                  <a:pt x="11292491" y="5298891"/>
                  <a:pt x="11304564" y="5298891"/>
                </a:cubicBezTo>
                <a:cubicBezTo>
                  <a:pt x="11318512" y="5298891"/>
                  <a:pt x="11328147" y="5299027"/>
                  <a:pt x="11333468" y="5299299"/>
                </a:cubicBezTo>
                <a:lnTo>
                  <a:pt x="11280340" y="5375976"/>
                </a:lnTo>
                <a:cubicBezTo>
                  <a:pt x="11265066" y="5394965"/>
                  <a:pt x="11255301" y="5407361"/>
                  <a:pt x="11251044" y="5413164"/>
                </a:cubicBezTo>
                <a:cubicBezTo>
                  <a:pt x="11250427" y="5413882"/>
                  <a:pt x="11250119" y="5414660"/>
                  <a:pt x="11250119" y="5415498"/>
                </a:cubicBezTo>
                <a:cubicBezTo>
                  <a:pt x="11250119" y="5415983"/>
                  <a:pt x="11250247" y="5416576"/>
                  <a:pt x="11250503" y="5417278"/>
                </a:cubicBezTo>
                <a:cubicBezTo>
                  <a:pt x="11251217" y="5418944"/>
                  <a:pt x="11252568" y="5419777"/>
                  <a:pt x="11254555" y="5419777"/>
                </a:cubicBezTo>
                <a:cubicBezTo>
                  <a:pt x="11267659" y="5419257"/>
                  <a:pt x="11282538" y="5418997"/>
                  <a:pt x="11299193" y="5418997"/>
                </a:cubicBezTo>
                <a:cubicBezTo>
                  <a:pt x="11314505" y="5418997"/>
                  <a:pt x="11329962" y="5419257"/>
                  <a:pt x="11345564" y="5419777"/>
                </a:cubicBezTo>
                <a:cubicBezTo>
                  <a:pt x="11349386" y="5408835"/>
                  <a:pt x="11352740" y="5398482"/>
                  <a:pt x="11355626" y="5388720"/>
                </a:cubicBezTo>
                <a:cubicBezTo>
                  <a:pt x="11355803" y="5387921"/>
                  <a:pt x="11355891" y="5387336"/>
                  <a:pt x="11355891" y="5386964"/>
                </a:cubicBezTo>
                <a:cubicBezTo>
                  <a:pt x="11355891" y="5385564"/>
                  <a:pt x="11355057" y="5384586"/>
                  <a:pt x="11353389" y="5384030"/>
                </a:cubicBezTo>
                <a:cubicBezTo>
                  <a:pt x="11352775" y="5383767"/>
                  <a:pt x="11352211" y="5383635"/>
                  <a:pt x="11351696" y="5383635"/>
                </a:cubicBezTo>
                <a:cubicBezTo>
                  <a:pt x="11350200" y="5383635"/>
                  <a:pt x="11349109" y="5384496"/>
                  <a:pt x="11348421" y="5386217"/>
                </a:cubicBezTo>
                <a:cubicBezTo>
                  <a:pt x="11344758" y="5394794"/>
                  <a:pt x="11341178" y="5400515"/>
                  <a:pt x="11337683" y="5403380"/>
                </a:cubicBezTo>
                <a:cubicBezTo>
                  <a:pt x="11333245" y="5405565"/>
                  <a:pt x="11330101" y="5407066"/>
                  <a:pt x="11328253" y="5407883"/>
                </a:cubicBezTo>
                <a:cubicBezTo>
                  <a:pt x="11320456" y="5409500"/>
                  <a:pt x="11310423" y="5410308"/>
                  <a:pt x="11298153" y="5410308"/>
                </a:cubicBezTo>
                <a:cubicBezTo>
                  <a:pt x="11288200" y="5410308"/>
                  <a:pt x="11278161" y="5410130"/>
                  <a:pt x="11268038" y="5409773"/>
                </a:cubicBezTo>
                <a:lnTo>
                  <a:pt x="11326955" y="5327688"/>
                </a:lnTo>
                <a:cubicBezTo>
                  <a:pt x="11332379" y="5320854"/>
                  <a:pt x="11340667" y="5309694"/>
                  <a:pt x="11351819" y="5294208"/>
                </a:cubicBezTo>
                <a:cubicBezTo>
                  <a:pt x="11351992" y="5294894"/>
                  <a:pt x="11352079" y="5294872"/>
                  <a:pt x="11352079" y="5294143"/>
                </a:cubicBezTo>
                <a:cubicBezTo>
                  <a:pt x="11352079" y="5293528"/>
                  <a:pt x="11351906" y="5292806"/>
                  <a:pt x="11351561" y="5291977"/>
                </a:cubicBezTo>
                <a:cubicBezTo>
                  <a:pt x="11350729" y="5290106"/>
                  <a:pt x="11349508" y="5289171"/>
                  <a:pt x="11347898" y="5289171"/>
                </a:cubicBezTo>
                <a:cubicBezTo>
                  <a:pt x="11333976" y="5289864"/>
                  <a:pt x="11318868" y="5290211"/>
                  <a:pt x="11302571" y="5290211"/>
                </a:cubicBezTo>
                <a:cubicBezTo>
                  <a:pt x="11288528" y="5290211"/>
                  <a:pt x="11273746" y="5289864"/>
                  <a:pt x="11258224" y="5289171"/>
                </a:cubicBezTo>
                <a:close/>
                <a:moveTo>
                  <a:pt x="10205580" y="5289171"/>
                </a:moveTo>
                <a:cubicBezTo>
                  <a:pt x="10204751" y="5299580"/>
                  <a:pt x="10203580" y="5309732"/>
                  <a:pt x="10202067" y="5319627"/>
                </a:cubicBezTo>
                <a:cubicBezTo>
                  <a:pt x="10202009" y="5320031"/>
                  <a:pt x="10201980" y="5320374"/>
                  <a:pt x="10201980" y="5320656"/>
                </a:cubicBezTo>
                <a:cubicBezTo>
                  <a:pt x="10201980" y="5322199"/>
                  <a:pt x="10203094" y="5323191"/>
                  <a:pt x="10205323" y="5323636"/>
                </a:cubicBezTo>
                <a:cubicBezTo>
                  <a:pt x="10205514" y="5323693"/>
                  <a:pt x="10205827" y="5323722"/>
                  <a:pt x="10206260" y="5323722"/>
                </a:cubicBezTo>
                <a:cubicBezTo>
                  <a:pt x="10207897" y="5323722"/>
                  <a:pt x="10208933" y="5322940"/>
                  <a:pt x="10209368" y="5321376"/>
                </a:cubicBezTo>
                <a:cubicBezTo>
                  <a:pt x="10212017" y="5312980"/>
                  <a:pt x="10214685" y="5307216"/>
                  <a:pt x="10217374" y="5304083"/>
                </a:cubicBezTo>
                <a:cubicBezTo>
                  <a:pt x="10220840" y="5302006"/>
                  <a:pt x="10223507" y="5300679"/>
                  <a:pt x="10225374" y="5300102"/>
                </a:cubicBezTo>
                <a:cubicBezTo>
                  <a:pt x="10230998" y="5299295"/>
                  <a:pt x="10239847" y="5298891"/>
                  <a:pt x="10251920" y="5298891"/>
                </a:cubicBezTo>
                <a:cubicBezTo>
                  <a:pt x="10265868" y="5298891"/>
                  <a:pt x="10275503" y="5299027"/>
                  <a:pt x="10280824" y="5299299"/>
                </a:cubicBezTo>
                <a:lnTo>
                  <a:pt x="10227696" y="5375976"/>
                </a:lnTo>
                <a:cubicBezTo>
                  <a:pt x="10212422" y="5394965"/>
                  <a:pt x="10202657" y="5407361"/>
                  <a:pt x="10198400" y="5413164"/>
                </a:cubicBezTo>
                <a:cubicBezTo>
                  <a:pt x="10197783" y="5413882"/>
                  <a:pt x="10197475" y="5414660"/>
                  <a:pt x="10197475" y="5415498"/>
                </a:cubicBezTo>
                <a:cubicBezTo>
                  <a:pt x="10197475" y="5415983"/>
                  <a:pt x="10197603" y="5416576"/>
                  <a:pt x="10197859" y="5417278"/>
                </a:cubicBezTo>
                <a:cubicBezTo>
                  <a:pt x="10198573" y="5418944"/>
                  <a:pt x="10199924" y="5419777"/>
                  <a:pt x="10201911" y="5419777"/>
                </a:cubicBezTo>
                <a:cubicBezTo>
                  <a:pt x="10215015" y="5419257"/>
                  <a:pt x="10229894" y="5418997"/>
                  <a:pt x="10246549" y="5418997"/>
                </a:cubicBezTo>
                <a:cubicBezTo>
                  <a:pt x="10261861" y="5418997"/>
                  <a:pt x="10277318" y="5419257"/>
                  <a:pt x="10292920" y="5419777"/>
                </a:cubicBezTo>
                <a:cubicBezTo>
                  <a:pt x="10296742" y="5408835"/>
                  <a:pt x="10300096" y="5398482"/>
                  <a:pt x="10302982" y="5388720"/>
                </a:cubicBezTo>
                <a:cubicBezTo>
                  <a:pt x="10303159" y="5387921"/>
                  <a:pt x="10303247" y="5387336"/>
                  <a:pt x="10303247" y="5386964"/>
                </a:cubicBezTo>
                <a:cubicBezTo>
                  <a:pt x="10303247" y="5385564"/>
                  <a:pt x="10302413" y="5384586"/>
                  <a:pt x="10300745" y="5384030"/>
                </a:cubicBezTo>
                <a:cubicBezTo>
                  <a:pt x="10300131" y="5383767"/>
                  <a:pt x="10299567" y="5383635"/>
                  <a:pt x="10299052" y="5383635"/>
                </a:cubicBezTo>
                <a:cubicBezTo>
                  <a:pt x="10297556" y="5383635"/>
                  <a:pt x="10296465" y="5384496"/>
                  <a:pt x="10295777" y="5386217"/>
                </a:cubicBezTo>
                <a:cubicBezTo>
                  <a:pt x="10292114" y="5394794"/>
                  <a:pt x="10288534" y="5400515"/>
                  <a:pt x="10285039" y="5403380"/>
                </a:cubicBezTo>
                <a:cubicBezTo>
                  <a:pt x="10280601" y="5405565"/>
                  <a:pt x="10277457" y="5407066"/>
                  <a:pt x="10275609" y="5407883"/>
                </a:cubicBezTo>
                <a:cubicBezTo>
                  <a:pt x="10267812" y="5409500"/>
                  <a:pt x="10257779" y="5410308"/>
                  <a:pt x="10245509" y="5410308"/>
                </a:cubicBezTo>
                <a:cubicBezTo>
                  <a:pt x="10235556" y="5410308"/>
                  <a:pt x="10225517" y="5410130"/>
                  <a:pt x="10215394" y="5409773"/>
                </a:cubicBezTo>
                <a:lnTo>
                  <a:pt x="10274311" y="5327688"/>
                </a:lnTo>
                <a:cubicBezTo>
                  <a:pt x="10279735" y="5320854"/>
                  <a:pt x="10288023" y="5309694"/>
                  <a:pt x="10299175" y="5294208"/>
                </a:cubicBezTo>
                <a:cubicBezTo>
                  <a:pt x="10299348" y="5294894"/>
                  <a:pt x="10299435" y="5294872"/>
                  <a:pt x="10299435" y="5294143"/>
                </a:cubicBezTo>
                <a:cubicBezTo>
                  <a:pt x="10299435" y="5293528"/>
                  <a:pt x="10299262" y="5292806"/>
                  <a:pt x="10298917" y="5291977"/>
                </a:cubicBezTo>
                <a:cubicBezTo>
                  <a:pt x="10298085" y="5290106"/>
                  <a:pt x="10296864" y="5289171"/>
                  <a:pt x="10295254" y="5289171"/>
                </a:cubicBezTo>
                <a:cubicBezTo>
                  <a:pt x="10281332" y="5289864"/>
                  <a:pt x="10266224" y="5290211"/>
                  <a:pt x="10249927" y="5290211"/>
                </a:cubicBezTo>
                <a:cubicBezTo>
                  <a:pt x="10235884" y="5290211"/>
                  <a:pt x="10221102" y="5289864"/>
                  <a:pt x="10205580" y="5289171"/>
                </a:cubicBezTo>
                <a:close/>
                <a:moveTo>
                  <a:pt x="5239366" y="5289171"/>
                </a:moveTo>
                <a:cubicBezTo>
                  <a:pt x="5238537" y="5299580"/>
                  <a:pt x="5237366" y="5309732"/>
                  <a:pt x="5235853" y="5319627"/>
                </a:cubicBezTo>
                <a:cubicBezTo>
                  <a:pt x="5235796" y="5320031"/>
                  <a:pt x="5235767" y="5320374"/>
                  <a:pt x="5235767" y="5320656"/>
                </a:cubicBezTo>
                <a:cubicBezTo>
                  <a:pt x="5235767" y="5322199"/>
                  <a:pt x="5236881" y="5323191"/>
                  <a:pt x="5239110" y="5323636"/>
                </a:cubicBezTo>
                <a:cubicBezTo>
                  <a:pt x="5239300" y="5323693"/>
                  <a:pt x="5239613" y="5323722"/>
                  <a:pt x="5240047" y="5323722"/>
                </a:cubicBezTo>
                <a:cubicBezTo>
                  <a:pt x="5241684" y="5323722"/>
                  <a:pt x="5242719" y="5322940"/>
                  <a:pt x="5243154" y="5321376"/>
                </a:cubicBezTo>
                <a:cubicBezTo>
                  <a:pt x="5245803" y="5312980"/>
                  <a:pt x="5248472" y="5307216"/>
                  <a:pt x="5251160" y="5304083"/>
                </a:cubicBezTo>
                <a:cubicBezTo>
                  <a:pt x="5254626" y="5302006"/>
                  <a:pt x="5257293" y="5300679"/>
                  <a:pt x="5259159" y="5300102"/>
                </a:cubicBezTo>
                <a:cubicBezTo>
                  <a:pt x="5264784" y="5299295"/>
                  <a:pt x="5273632" y="5298891"/>
                  <a:pt x="5285705" y="5298891"/>
                </a:cubicBezTo>
                <a:cubicBezTo>
                  <a:pt x="5299655" y="5298891"/>
                  <a:pt x="5309289" y="5299027"/>
                  <a:pt x="5314610" y="5299299"/>
                </a:cubicBezTo>
                <a:lnTo>
                  <a:pt x="5261482" y="5375976"/>
                </a:lnTo>
                <a:cubicBezTo>
                  <a:pt x="5246209" y="5394965"/>
                  <a:pt x="5236443" y="5407361"/>
                  <a:pt x="5232186" y="5413164"/>
                </a:cubicBezTo>
                <a:cubicBezTo>
                  <a:pt x="5231569" y="5413882"/>
                  <a:pt x="5231261" y="5414660"/>
                  <a:pt x="5231261" y="5415498"/>
                </a:cubicBezTo>
                <a:cubicBezTo>
                  <a:pt x="5231261" y="5415983"/>
                  <a:pt x="5231389" y="5416576"/>
                  <a:pt x="5231645" y="5417278"/>
                </a:cubicBezTo>
                <a:cubicBezTo>
                  <a:pt x="5232360" y="5418944"/>
                  <a:pt x="5233710" y="5419777"/>
                  <a:pt x="5235697" y="5419777"/>
                </a:cubicBezTo>
                <a:cubicBezTo>
                  <a:pt x="5248802" y="5419257"/>
                  <a:pt x="5263681" y="5418997"/>
                  <a:pt x="5280335" y="5418997"/>
                </a:cubicBezTo>
                <a:cubicBezTo>
                  <a:pt x="5295647" y="5418997"/>
                  <a:pt x="5311104" y="5419257"/>
                  <a:pt x="5326707" y="5419777"/>
                </a:cubicBezTo>
                <a:cubicBezTo>
                  <a:pt x="5330528" y="5408835"/>
                  <a:pt x="5333882" y="5398482"/>
                  <a:pt x="5336769" y="5388720"/>
                </a:cubicBezTo>
                <a:cubicBezTo>
                  <a:pt x="5336944" y="5387921"/>
                  <a:pt x="5337034" y="5387336"/>
                  <a:pt x="5337034" y="5386964"/>
                </a:cubicBezTo>
                <a:cubicBezTo>
                  <a:pt x="5337034" y="5385564"/>
                  <a:pt x="5336200" y="5384586"/>
                  <a:pt x="5334530" y="5384030"/>
                </a:cubicBezTo>
                <a:cubicBezTo>
                  <a:pt x="5333917" y="5383767"/>
                  <a:pt x="5333353" y="5383635"/>
                  <a:pt x="5332838" y="5383635"/>
                </a:cubicBezTo>
                <a:cubicBezTo>
                  <a:pt x="5331343" y="5383635"/>
                  <a:pt x="5330250" y="5384496"/>
                  <a:pt x="5329563" y="5386217"/>
                </a:cubicBezTo>
                <a:cubicBezTo>
                  <a:pt x="5325900" y="5394794"/>
                  <a:pt x="5322321" y="5400515"/>
                  <a:pt x="5318825" y="5403380"/>
                </a:cubicBezTo>
                <a:cubicBezTo>
                  <a:pt x="5314387" y="5405565"/>
                  <a:pt x="5311242" y="5407066"/>
                  <a:pt x="5309395" y="5407883"/>
                </a:cubicBezTo>
                <a:cubicBezTo>
                  <a:pt x="5301599" y="5409500"/>
                  <a:pt x="5291565" y="5410308"/>
                  <a:pt x="5279295" y="5410308"/>
                </a:cubicBezTo>
                <a:cubicBezTo>
                  <a:pt x="5269342" y="5410308"/>
                  <a:pt x="5259304" y="5410130"/>
                  <a:pt x="5249180" y="5409773"/>
                </a:cubicBezTo>
                <a:lnTo>
                  <a:pt x="5308097" y="5327688"/>
                </a:lnTo>
                <a:cubicBezTo>
                  <a:pt x="5313521" y="5320854"/>
                  <a:pt x="5321810" y="5309694"/>
                  <a:pt x="5332962" y="5294208"/>
                </a:cubicBezTo>
                <a:cubicBezTo>
                  <a:pt x="5333134" y="5294894"/>
                  <a:pt x="5333221" y="5294872"/>
                  <a:pt x="5333221" y="5294143"/>
                </a:cubicBezTo>
                <a:cubicBezTo>
                  <a:pt x="5333221" y="5293528"/>
                  <a:pt x="5333048" y="5292806"/>
                  <a:pt x="5332703" y="5291977"/>
                </a:cubicBezTo>
                <a:cubicBezTo>
                  <a:pt x="5331871" y="5290106"/>
                  <a:pt x="5330650" y="5289171"/>
                  <a:pt x="5329040" y="5289171"/>
                </a:cubicBezTo>
                <a:cubicBezTo>
                  <a:pt x="5315119" y="5289864"/>
                  <a:pt x="5300010" y="5290211"/>
                  <a:pt x="5283713" y="5290211"/>
                </a:cubicBezTo>
                <a:cubicBezTo>
                  <a:pt x="5269670" y="5290211"/>
                  <a:pt x="5254888" y="5289864"/>
                  <a:pt x="5239366" y="5289171"/>
                </a:cubicBezTo>
                <a:close/>
                <a:moveTo>
                  <a:pt x="4186723" y="5289171"/>
                </a:moveTo>
                <a:cubicBezTo>
                  <a:pt x="4185895" y="5299580"/>
                  <a:pt x="4184724" y="5309732"/>
                  <a:pt x="4183211" y="5319627"/>
                </a:cubicBezTo>
                <a:cubicBezTo>
                  <a:pt x="4183153" y="5320031"/>
                  <a:pt x="4183123" y="5320374"/>
                  <a:pt x="4183123" y="5320656"/>
                </a:cubicBezTo>
                <a:cubicBezTo>
                  <a:pt x="4183123" y="5322199"/>
                  <a:pt x="4184238" y="5323191"/>
                  <a:pt x="4186466" y="5323636"/>
                </a:cubicBezTo>
                <a:cubicBezTo>
                  <a:pt x="4186657" y="5323693"/>
                  <a:pt x="4186970" y="5323722"/>
                  <a:pt x="4187404" y="5323722"/>
                </a:cubicBezTo>
                <a:cubicBezTo>
                  <a:pt x="4189041" y="5323722"/>
                  <a:pt x="4190077" y="5322940"/>
                  <a:pt x="4190511" y="5321376"/>
                </a:cubicBezTo>
                <a:cubicBezTo>
                  <a:pt x="4193160" y="5312980"/>
                  <a:pt x="4195827" y="5307216"/>
                  <a:pt x="4198515" y="5304083"/>
                </a:cubicBezTo>
                <a:cubicBezTo>
                  <a:pt x="4201983" y="5302006"/>
                  <a:pt x="4204649" y="5300679"/>
                  <a:pt x="4206515" y="5300102"/>
                </a:cubicBezTo>
                <a:cubicBezTo>
                  <a:pt x="4212140" y="5299295"/>
                  <a:pt x="4220988" y="5298891"/>
                  <a:pt x="4233061" y="5298891"/>
                </a:cubicBezTo>
                <a:cubicBezTo>
                  <a:pt x="4247009" y="5298891"/>
                  <a:pt x="4256644" y="5299027"/>
                  <a:pt x="4261966" y="5299299"/>
                </a:cubicBezTo>
                <a:lnTo>
                  <a:pt x="4208838" y="5375976"/>
                </a:lnTo>
                <a:cubicBezTo>
                  <a:pt x="4193566" y="5394965"/>
                  <a:pt x="4183800" y="5407361"/>
                  <a:pt x="4179543" y="5413164"/>
                </a:cubicBezTo>
                <a:cubicBezTo>
                  <a:pt x="4178926" y="5413882"/>
                  <a:pt x="4178618" y="5414660"/>
                  <a:pt x="4178618" y="5415498"/>
                </a:cubicBezTo>
                <a:cubicBezTo>
                  <a:pt x="4178618" y="5415983"/>
                  <a:pt x="4178746" y="5416576"/>
                  <a:pt x="4179002" y="5417278"/>
                </a:cubicBezTo>
                <a:cubicBezTo>
                  <a:pt x="4179716" y="5418944"/>
                  <a:pt x="4181067" y="5419777"/>
                  <a:pt x="4183055" y="5419777"/>
                </a:cubicBezTo>
                <a:cubicBezTo>
                  <a:pt x="4196157" y="5419257"/>
                  <a:pt x="4211035" y="5418997"/>
                  <a:pt x="4227690" y="5418997"/>
                </a:cubicBezTo>
                <a:cubicBezTo>
                  <a:pt x="4243003" y="5418997"/>
                  <a:pt x="4258461" y="5419257"/>
                  <a:pt x="4274062" y="5419777"/>
                </a:cubicBezTo>
                <a:cubicBezTo>
                  <a:pt x="4277884" y="5408835"/>
                  <a:pt x="4281238" y="5398482"/>
                  <a:pt x="4284124" y="5388720"/>
                </a:cubicBezTo>
                <a:cubicBezTo>
                  <a:pt x="4284300" y="5387921"/>
                  <a:pt x="4284389" y="5387336"/>
                  <a:pt x="4284389" y="5386964"/>
                </a:cubicBezTo>
                <a:cubicBezTo>
                  <a:pt x="4284389" y="5385564"/>
                  <a:pt x="4283554" y="5384586"/>
                  <a:pt x="4281887" y="5384030"/>
                </a:cubicBezTo>
                <a:cubicBezTo>
                  <a:pt x="4281273" y="5383767"/>
                  <a:pt x="4280710" y="5383635"/>
                  <a:pt x="4280194" y="5383635"/>
                </a:cubicBezTo>
                <a:cubicBezTo>
                  <a:pt x="4278698" y="5383635"/>
                  <a:pt x="4277606" y="5384496"/>
                  <a:pt x="4276920" y="5386217"/>
                </a:cubicBezTo>
                <a:cubicBezTo>
                  <a:pt x="4273255" y="5394794"/>
                  <a:pt x="4269676" y="5400515"/>
                  <a:pt x="4266181" y="5403380"/>
                </a:cubicBezTo>
                <a:cubicBezTo>
                  <a:pt x="4261742" y="5405565"/>
                  <a:pt x="4258599" y="5407066"/>
                  <a:pt x="4256751" y="5407883"/>
                </a:cubicBezTo>
                <a:cubicBezTo>
                  <a:pt x="4248954" y="5409500"/>
                  <a:pt x="4238921" y="5410308"/>
                  <a:pt x="4226651" y="5410308"/>
                </a:cubicBezTo>
                <a:cubicBezTo>
                  <a:pt x="4216698" y="5410308"/>
                  <a:pt x="4206659" y="5410130"/>
                  <a:pt x="4196536" y="5409773"/>
                </a:cubicBezTo>
                <a:lnTo>
                  <a:pt x="4255453" y="5327688"/>
                </a:lnTo>
                <a:cubicBezTo>
                  <a:pt x="4260877" y="5320854"/>
                  <a:pt x="4269165" y="5309694"/>
                  <a:pt x="4280317" y="5294208"/>
                </a:cubicBezTo>
                <a:cubicBezTo>
                  <a:pt x="4280490" y="5294894"/>
                  <a:pt x="4280577" y="5294872"/>
                  <a:pt x="4280577" y="5294143"/>
                </a:cubicBezTo>
                <a:cubicBezTo>
                  <a:pt x="4280577" y="5293528"/>
                  <a:pt x="4280404" y="5292806"/>
                  <a:pt x="4280059" y="5291977"/>
                </a:cubicBezTo>
                <a:cubicBezTo>
                  <a:pt x="4279228" y="5290106"/>
                  <a:pt x="4278006" y="5289171"/>
                  <a:pt x="4276396" y="5289171"/>
                </a:cubicBezTo>
                <a:cubicBezTo>
                  <a:pt x="4262475" y="5289864"/>
                  <a:pt x="4247365" y="5290211"/>
                  <a:pt x="4231068" y="5290211"/>
                </a:cubicBezTo>
                <a:cubicBezTo>
                  <a:pt x="4217026" y="5290211"/>
                  <a:pt x="4202244" y="5289864"/>
                  <a:pt x="4186723" y="5289171"/>
                </a:cubicBezTo>
                <a:close/>
                <a:moveTo>
                  <a:pt x="7464107" y="5254910"/>
                </a:moveTo>
                <a:cubicBezTo>
                  <a:pt x="7458655" y="5254910"/>
                  <a:pt x="7455929" y="5256800"/>
                  <a:pt x="7455929" y="5260579"/>
                </a:cubicBezTo>
                <a:cubicBezTo>
                  <a:pt x="7455929" y="5262206"/>
                  <a:pt x="7456884" y="5263940"/>
                  <a:pt x="7458793" y="5265780"/>
                </a:cubicBezTo>
                <a:lnTo>
                  <a:pt x="7483025" y="5289774"/>
                </a:lnTo>
                <a:cubicBezTo>
                  <a:pt x="7483876" y="5290626"/>
                  <a:pt x="7484762" y="5291052"/>
                  <a:pt x="7485681" y="5291052"/>
                </a:cubicBezTo>
                <a:cubicBezTo>
                  <a:pt x="7486343" y="5291052"/>
                  <a:pt x="7487126" y="5290769"/>
                  <a:pt x="7488029" y="5290204"/>
                </a:cubicBezTo>
                <a:cubicBezTo>
                  <a:pt x="7488972" y="5289576"/>
                  <a:pt x="7489444" y="5288748"/>
                  <a:pt x="7489444" y="5287723"/>
                </a:cubicBezTo>
                <a:cubicBezTo>
                  <a:pt x="7489444" y="5287079"/>
                  <a:pt x="7489203" y="5286371"/>
                  <a:pt x="7488720" y="5285598"/>
                </a:cubicBezTo>
                <a:lnTo>
                  <a:pt x="7474165" y="5262356"/>
                </a:lnTo>
                <a:cubicBezTo>
                  <a:pt x="7472647" y="5259865"/>
                  <a:pt x="7471491" y="5258223"/>
                  <a:pt x="7470698" y="5257430"/>
                </a:cubicBezTo>
                <a:cubicBezTo>
                  <a:pt x="7469020" y="5255750"/>
                  <a:pt x="7466824" y="5254910"/>
                  <a:pt x="7464107" y="5254910"/>
                </a:cubicBezTo>
                <a:close/>
                <a:moveTo>
                  <a:pt x="1445251" y="5254910"/>
                </a:moveTo>
                <a:cubicBezTo>
                  <a:pt x="1439799" y="5254910"/>
                  <a:pt x="1437073" y="5256800"/>
                  <a:pt x="1437073" y="5260579"/>
                </a:cubicBezTo>
                <a:cubicBezTo>
                  <a:pt x="1437073" y="5262206"/>
                  <a:pt x="1438027" y="5263940"/>
                  <a:pt x="1439937" y="5265780"/>
                </a:cubicBezTo>
                <a:lnTo>
                  <a:pt x="1464168" y="5289774"/>
                </a:lnTo>
                <a:cubicBezTo>
                  <a:pt x="1465020" y="5290626"/>
                  <a:pt x="1465905" y="5291052"/>
                  <a:pt x="1466825" y="5291052"/>
                </a:cubicBezTo>
                <a:cubicBezTo>
                  <a:pt x="1467487" y="5291052"/>
                  <a:pt x="1468269" y="5290769"/>
                  <a:pt x="1469172" y="5290204"/>
                </a:cubicBezTo>
                <a:cubicBezTo>
                  <a:pt x="1470116" y="5289576"/>
                  <a:pt x="1470587" y="5288748"/>
                  <a:pt x="1470587" y="5287723"/>
                </a:cubicBezTo>
                <a:cubicBezTo>
                  <a:pt x="1470587" y="5287079"/>
                  <a:pt x="1470346" y="5286371"/>
                  <a:pt x="1469864" y="5285598"/>
                </a:cubicBezTo>
                <a:lnTo>
                  <a:pt x="1455308" y="5262356"/>
                </a:lnTo>
                <a:cubicBezTo>
                  <a:pt x="1453790" y="5259865"/>
                  <a:pt x="1452635" y="5258223"/>
                  <a:pt x="1451841" y="5257430"/>
                </a:cubicBezTo>
                <a:cubicBezTo>
                  <a:pt x="1450164" y="5255750"/>
                  <a:pt x="1447967" y="5254910"/>
                  <a:pt x="1445251" y="5254910"/>
                </a:cubicBezTo>
                <a:close/>
                <a:moveTo>
                  <a:pt x="6959119" y="5218712"/>
                </a:moveTo>
                <a:cubicBezTo>
                  <a:pt x="6948168" y="5218712"/>
                  <a:pt x="6939339" y="5221692"/>
                  <a:pt x="6932633" y="5227651"/>
                </a:cubicBezTo>
                <a:cubicBezTo>
                  <a:pt x="6925546" y="5233928"/>
                  <a:pt x="6922003" y="5242053"/>
                  <a:pt x="6922003" y="5252025"/>
                </a:cubicBezTo>
                <a:cubicBezTo>
                  <a:pt x="6922003" y="5260047"/>
                  <a:pt x="6924631" y="5266092"/>
                  <a:pt x="6929887" y="5270161"/>
                </a:cubicBezTo>
                <a:cubicBezTo>
                  <a:pt x="6934251" y="5276492"/>
                  <a:pt x="6940807" y="5281729"/>
                  <a:pt x="6949555" y="5285872"/>
                </a:cubicBezTo>
                <a:lnTo>
                  <a:pt x="6957179" y="5289043"/>
                </a:lnTo>
                <a:cubicBezTo>
                  <a:pt x="6966290" y="5294348"/>
                  <a:pt x="6972586" y="5298065"/>
                  <a:pt x="6976066" y="5300192"/>
                </a:cubicBezTo>
                <a:cubicBezTo>
                  <a:pt x="6981322" y="5307070"/>
                  <a:pt x="6983950" y="5314260"/>
                  <a:pt x="6983950" y="5321763"/>
                </a:cubicBezTo>
                <a:cubicBezTo>
                  <a:pt x="6983950" y="5327640"/>
                  <a:pt x="6982752" y="5332483"/>
                  <a:pt x="6980355" y="5336294"/>
                </a:cubicBezTo>
                <a:cubicBezTo>
                  <a:pt x="6974422" y="5342502"/>
                  <a:pt x="6966622" y="5345607"/>
                  <a:pt x="6956953" y="5345607"/>
                </a:cubicBezTo>
                <a:cubicBezTo>
                  <a:pt x="6950160" y="5345607"/>
                  <a:pt x="6944010" y="5343438"/>
                  <a:pt x="6938504" y="5339101"/>
                </a:cubicBezTo>
                <a:cubicBezTo>
                  <a:pt x="6932103" y="5334051"/>
                  <a:pt x="6927250" y="5326654"/>
                  <a:pt x="6923945" y="5316909"/>
                </a:cubicBezTo>
                <a:cubicBezTo>
                  <a:pt x="6923254" y="5315304"/>
                  <a:pt x="6922185" y="5314502"/>
                  <a:pt x="6920738" y="5314502"/>
                </a:cubicBezTo>
                <a:cubicBezTo>
                  <a:pt x="6920416" y="5314502"/>
                  <a:pt x="6920012" y="5314545"/>
                  <a:pt x="6919526" y="5314632"/>
                </a:cubicBezTo>
                <a:cubicBezTo>
                  <a:pt x="6917480" y="5315064"/>
                  <a:pt x="6916458" y="5316071"/>
                  <a:pt x="6916458" y="5317651"/>
                </a:cubicBezTo>
                <a:cubicBezTo>
                  <a:pt x="6916458" y="5318047"/>
                  <a:pt x="6916491" y="5318343"/>
                  <a:pt x="6916557" y="5318540"/>
                </a:cubicBezTo>
                <a:cubicBezTo>
                  <a:pt x="6918466" y="5329600"/>
                  <a:pt x="6920729" y="5339412"/>
                  <a:pt x="6923346" y="5347978"/>
                </a:cubicBezTo>
                <a:cubicBezTo>
                  <a:pt x="6934232" y="5352288"/>
                  <a:pt x="6944799" y="5354443"/>
                  <a:pt x="6955048" y="5354443"/>
                </a:cubicBezTo>
                <a:cubicBezTo>
                  <a:pt x="6970282" y="5354443"/>
                  <a:pt x="6981537" y="5350366"/>
                  <a:pt x="6988813" y="5342211"/>
                </a:cubicBezTo>
                <a:cubicBezTo>
                  <a:pt x="6994861" y="5335456"/>
                  <a:pt x="6997885" y="5326572"/>
                  <a:pt x="6997885" y="5315560"/>
                </a:cubicBezTo>
                <a:cubicBezTo>
                  <a:pt x="6997885" y="5306474"/>
                  <a:pt x="6994341" y="5298493"/>
                  <a:pt x="6987254" y="5291615"/>
                </a:cubicBezTo>
                <a:cubicBezTo>
                  <a:pt x="6982664" y="5287161"/>
                  <a:pt x="6974913" y="5282215"/>
                  <a:pt x="6964003" y="5276779"/>
                </a:cubicBezTo>
                <a:lnTo>
                  <a:pt x="6955079" y="5272376"/>
                </a:lnTo>
                <a:cubicBezTo>
                  <a:pt x="6947899" y="5268770"/>
                  <a:pt x="6942798" y="5265051"/>
                  <a:pt x="6939775" y="5261218"/>
                </a:cubicBezTo>
                <a:cubicBezTo>
                  <a:pt x="6937100" y="5257821"/>
                  <a:pt x="6935763" y="5253432"/>
                  <a:pt x="6935763" y="5248051"/>
                </a:cubicBezTo>
                <a:cubicBezTo>
                  <a:pt x="6935763" y="5242761"/>
                  <a:pt x="6937283" y="5238315"/>
                  <a:pt x="6940323" y="5234711"/>
                </a:cubicBezTo>
                <a:cubicBezTo>
                  <a:pt x="6944370" y="5229936"/>
                  <a:pt x="6950404" y="5227549"/>
                  <a:pt x="6958426" y="5227549"/>
                </a:cubicBezTo>
                <a:cubicBezTo>
                  <a:pt x="6964666" y="5227549"/>
                  <a:pt x="6970026" y="5229250"/>
                  <a:pt x="6974505" y="5232651"/>
                </a:cubicBezTo>
                <a:cubicBezTo>
                  <a:pt x="6980154" y="5236944"/>
                  <a:pt x="6983832" y="5243442"/>
                  <a:pt x="6985538" y="5252145"/>
                </a:cubicBezTo>
                <a:cubicBezTo>
                  <a:pt x="6985899" y="5253951"/>
                  <a:pt x="6986999" y="5254854"/>
                  <a:pt x="6988837" y="5254854"/>
                </a:cubicBezTo>
                <a:cubicBezTo>
                  <a:pt x="6988953" y="5254854"/>
                  <a:pt x="6989184" y="5254854"/>
                  <a:pt x="6989530" y="5254854"/>
                </a:cubicBezTo>
                <a:cubicBezTo>
                  <a:pt x="6991807" y="5254530"/>
                  <a:pt x="6992946" y="5253478"/>
                  <a:pt x="6992946" y="5251699"/>
                </a:cubicBezTo>
                <a:cubicBezTo>
                  <a:pt x="6992926" y="5251503"/>
                  <a:pt x="6992880" y="5251229"/>
                  <a:pt x="6992808" y="5250878"/>
                </a:cubicBezTo>
                <a:cubicBezTo>
                  <a:pt x="6991952" y="5241567"/>
                  <a:pt x="6991226" y="5231857"/>
                  <a:pt x="6990630" y="5221747"/>
                </a:cubicBezTo>
                <a:cubicBezTo>
                  <a:pt x="6988076" y="5222036"/>
                  <a:pt x="6985890" y="5222181"/>
                  <a:pt x="6984072" y="5222181"/>
                </a:cubicBezTo>
                <a:cubicBezTo>
                  <a:pt x="6980132" y="5222181"/>
                  <a:pt x="6976407" y="5221659"/>
                  <a:pt x="6972898" y="5220616"/>
                </a:cubicBezTo>
                <a:cubicBezTo>
                  <a:pt x="6968731" y="5219347"/>
                  <a:pt x="6964138" y="5218712"/>
                  <a:pt x="6959119" y="5218712"/>
                </a:cubicBezTo>
                <a:close/>
                <a:moveTo>
                  <a:pt x="940263" y="5218712"/>
                </a:moveTo>
                <a:cubicBezTo>
                  <a:pt x="929312" y="5218712"/>
                  <a:pt x="920483" y="5221692"/>
                  <a:pt x="913777" y="5227651"/>
                </a:cubicBezTo>
                <a:cubicBezTo>
                  <a:pt x="906690" y="5233928"/>
                  <a:pt x="903146" y="5242053"/>
                  <a:pt x="903146" y="5252025"/>
                </a:cubicBezTo>
                <a:cubicBezTo>
                  <a:pt x="903146" y="5260047"/>
                  <a:pt x="905774" y="5266092"/>
                  <a:pt x="911030" y="5270161"/>
                </a:cubicBezTo>
                <a:cubicBezTo>
                  <a:pt x="915394" y="5276492"/>
                  <a:pt x="921951" y="5281729"/>
                  <a:pt x="930699" y="5285872"/>
                </a:cubicBezTo>
                <a:lnTo>
                  <a:pt x="938323" y="5289043"/>
                </a:lnTo>
                <a:cubicBezTo>
                  <a:pt x="947434" y="5294348"/>
                  <a:pt x="953730" y="5298065"/>
                  <a:pt x="957210" y="5300192"/>
                </a:cubicBezTo>
                <a:cubicBezTo>
                  <a:pt x="962466" y="5307070"/>
                  <a:pt x="965094" y="5314260"/>
                  <a:pt x="965094" y="5321763"/>
                </a:cubicBezTo>
                <a:cubicBezTo>
                  <a:pt x="965094" y="5327640"/>
                  <a:pt x="963896" y="5332483"/>
                  <a:pt x="961499" y="5336294"/>
                </a:cubicBezTo>
                <a:cubicBezTo>
                  <a:pt x="955566" y="5342502"/>
                  <a:pt x="947766" y="5345607"/>
                  <a:pt x="938097" y="5345607"/>
                </a:cubicBezTo>
                <a:cubicBezTo>
                  <a:pt x="931304" y="5345607"/>
                  <a:pt x="925154" y="5343438"/>
                  <a:pt x="919647" y="5339101"/>
                </a:cubicBezTo>
                <a:cubicBezTo>
                  <a:pt x="913246" y="5334051"/>
                  <a:pt x="908394" y="5326654"/>
                  <a:pt x="905089" y="5316909"/>
                </a:cubicBezTo>
                <a:cubicBezTo>
                  <a:pt x="904398" y="5315304"/>
                  <a:pt x="903329" y="5314502"/>
                  <a:pt x="901882" y="5314502"/>
                </a:cubicBezTo>
                <a:cubicBezTo>
                  <a:pt x="901560" y="5314502"/>
                  <a:pt x="901155" y="5314545"/>
                  <a:pt x="900669" y="5314632"/>
                </a:cubicBezTo>
                <a:cubicBezTo>
                  <a:pt x="898624" y="5315064"/>
                  <a:pt x="897601" y="5316071"/>
                  <a:pt x="897601" y="5317651"/>
                </a:cubicBezTo>
                <a:cubicBezTo>
                  <a:pt x="897601" y="5318047"/>
                  <a:pt x="897635" y="5318343"/>
                  <a:pt x="897701" y="5318540"/>
                </a:cubicBezTo>
                <a:cubicBezTo>
                  <a:pt x="899610" y="5329600"/>
                  <a:pt x="901873" y="5339412"/>
                  <a:pt x="904490" y="5347978"/>
                </a:cubicBezTo>
                <a:cubicBezTo>
                  <a:pt x="915376" y="5352288"/>
                  <a:pt x="925943" y="5354443"/>
                  <a:pt x="936191" y="5354443"/>
                </a:cubicBezTo>
                <a:cubicBezTo>
                  <a:pt x="951425" y="5354443"/>
                  <a:pt x="962681" y="5350366"/>
                  <a:pt x="969957" y="5342211"/>
                </a:cubicBezTo>
                <a:cubicBezTo>
                  <a:pt x="976005" y="5335456"/>
                  <a:pt x="979028" y="5326572"/>
                  <a:pt x="979028" y="5315560"/>
                </a:cubicBezTo>
                <a:cubicBezTo>
                  <a:pt x="979028" y="5306474"/>
                  <a:pt x="975485" y="5298493"/>
                  <a:pt x="968398" y="5291615"/>
                </a:cubicBezTo>
                <a:cubicBezTo>
                  <a:pt x="963808" y="5287161"/>
                  <a:pt x="956057" y="5282215"/>
                  <a:pt x="945147" y="5276779"/>
                </a:cubicBezTo>
                <a:lnTo>
                  <a:pt x="936223" y="5272376"/>
                </a:lnTo>
                <a:cubicBezTo>
                  <a:pt x="929043" y="5268770"/>
                  <a:pt x="923942" y="5265051"/>
                  <a:pt x="920919" y="5261218"/>
                </a:cubicBezTo>
                <a:cubicBezTo>
                  <a:pt x="918244" y="5257821"/>
                  <a:pt x="916907" y="5253432"/>
                  <a:pt x="916907" y="5248051"/>
                </a:cubicBezTo>
                <a:cubicBezTo>
                  <a:pt x="916907" y="5242761"/>
                  <a:pt x="918427" y="5238315"/>
                  <a:pt x="921467" y="5234711"/>
                </a:cubicBezTo>
                <a:cubicBezTo>
                  <a:pt x="925514" y="5229936"/>
                  <a:pt x="931548" y="5227549"/>
                  <a:pt x="939570" y="5227549"/>
                </a:cubicBezTo>
                <a:cubicBezTo>
                  <a:pt x="945810" y="5227549"/>
                  <a:pt x="951169" y="5229250"/>
                  <a:pt x="955648" y="5232651"/>
                </a:cubicBezTo>
                <a:cubicBezTo>
                  <a:pt x="961298" y="5236944"/>
                  <a:pt x="964975" y="5243442"/>
                  <a:pt x="966682" y="5252145"/>
                </a:cubicBezTo>
                <a:cubicBezTo>
                  <a:pt x="967043" y="5253951"/>
                  <a:pt x="968142" y="5254854"/>
                  <a:pt x="969981" y="5254854"/>
                </a:cubicBezTo>
                <a:cubicBezTo>
                  <a:pt x="970097" y="5254854"/>
                  <a:pt x="970328" y="5254854"/>
                  <a:pt x="970674" y="5254854"/>
                </a:cubicBezTo>
                <a:cubicBezTo>
                  <a:pt x="972951" y="5254530"/>
                  <a:pt x="974090" y="5253478"/>
                  <a:pt x="974090" y="5251699"/>
                </a:cubicBezTo>
                <a:cubicBezTo>
                  <a:pt x="974070" y="5251503"/>
                  <a:pt x="974024" y="5251229"/>
                  <a:pt x="973952" y="5250878"/>
                </a:cubicBezTo>
                <a:cubicBezTo>
                  <a:pt x="973095" y="5241567"/>
                  <a:pt x="972370" y="5231857"/>
                  <a:pt x="971774" y="5221747"/>
                </a:cubicBezTo>
                <a:cubicBezTo>
                  <a:pt x="969220" y="5222036"/>
                  <a:pt x="967034" y="5222181"/>
                  <a:pt x="965216" y="5222181"/>
                </a:cubicBezTo>
                <a:cubicBezTo>
                  <a:pt x="961276" y="5222181"/>
                  <a:pt x="957551" y="5221659"/>
                  <a:pt x="954041" y="5220616"/>
                </a:cubicBezTo>
                <a:cubicBezTo>
                  <a:pt x="949874" y="5219347"/>
                  <a:pt x="945282" y="5218712"/>
                  <a:pt x="940263" y="5218712"/>
                </a:cubicBezTo>
                <a:close/>
                <a:moveTo>
                  <a:pt x="10742737" y="5195655"/>
                </a:moveTo>
                <a:cubicBezTo>
                  <a:pt x="10740800" y="5195655"/>
                  <a:pt x="10739831" y="5196878"/>
                  <a:pt x="10739831" y="5199324"/>
                </a:cubicBezTo>
                <a:cubicBezTo>
                  <a:pt x="10739831" y="5201491"/>
                  <a:pt x="10740795" y="5202735"/>
                  <a:pt x="10742725" y="5203056"/>
                </a:cubicBezTo>
                <a:cubicBezTo>
                  <a:pt x="10746322" y="5203349"/>
                  <a:pt x="10748666" y="5203661"/>
                  <a:pt x="10749757" y="5203992"/>
                </a:cubicBezTo>
                <a:cubicBezTo>
                  <a:pt x="10751704" y="5204447"/>
                  <a:pt x="10753780" y="5205631"/>
                  <a:pt x="10755987" y="5207544"/>
                </a:cubicBezTo>
                <a:cubicBezTo>
                  <a:pt x="10757146" y="5209509"/>
                  <a:pt x="10760393" y="5216014"/>
                  <a:pt x="10765729" y="5227060"/>
                </a:cubicBezTo>
                <a:lnTo>
                  <a:pt x="10792366" y="5281673"/>
                </a:lnTo>
                <a:cubicBezTo>
                  <a:pt x="10792571" y="5282187"/>
                  <a:pt x="10793196" y="5283409"/>
                  <a:pt x="10794241" y="5285340"/>
                </a:cubicBezTo>
                <a:cubicBezTo>
                  <a:pt x="10795630" y="5288158"/>
                  <a:pt x="10796612" y="5290029"/>
                  <a:pt x="10797188" y="5290954"/>
                </a:cubicBezTo>
                <a:cubicBezTo>
                  <a:pt x="10794941" y="5295348"/>
                  <a:pt x="10792764" y="5300086"/>
                  <a:pt x="10790658" y="5305170"/>
                </a:cubicBezTo>
                <a:cubicBezTo>
                  <a:pt x="10785220" y="5309923"/>
                  <a:pt x="10781227" y="5312299"/>
                  <a:pt x="10778680" y="5312299"/>
                </a:cubicBezTo>
                <a:cubicBezTo>
                  <a:pt x="10777665" y="5312299"/>
                  <a:pt x="10776511" y="5312071"/>
                  <a:pt x="10775218" y="5311614"/>
                </a:cubicBezTo>
                <a:cubicBezTo>
                  <a:pt x="10773506" y="5311011"/>
                  <a:pt x="10772004" y="5310708"/>
                  <a:pt x="10770709" y="5310708"/>
                </a:cubicBezTo>
                <a:cubicBezTo>
                  <a:pt x="10768262" y="5310708"/>
                  <a:pt x="10765847" y="5312107"/>
                  <a:pt x="10763465" y="5314905"/>
                </a:cubicBezTo>
                <a:cubicBezTo>
                  <a:pt x="10760936" y="5317830"/>
                  <a:pt x="10759672" y="5320523"/>
                  <a:pt x="10759672" y="5322986"/>
                </a:cubicBezTo>
                <a:cubicBezTo>
                  <a:pt x="10759672" y="5327349"/>
                  <a:pt x="10762629" y="5329530"/>
                  <a:pt x="10768543" y="5329530"/>
                </a:cubicBezTo>
                <a:cubicBezTo>
                  <a:pt x="10782323" y="5329530"/>
                  <a:pt x="10795533" y="5316721"/>
                  <a:pt x="10808174" y="5291101"/>
                </a:cubicBezTo>
                <a:cubicBezTo>
                  <a:pt x="10812047" y="5283744"/>
                  <a:pt x="10816610" y="5274130"/>
                  <a:pt x="10821863" y="5262257"/>
                </a:cubicBezTo>
                <a:lnTo>
                  <a:pt x="10835206" y="5232099"/>
                </a:lnTo>
                <a:cubicBezTo>
                  <a:pt x="10841463" y="5217834"/>
                  <a:pt x="10845391" y="5209754"/>
                  <a:pt x="10846992" y="5207858"/>
                </a:cubicBezTo>
                <a:cubicBezTo>
                  <a:pt x="10850180" y="5205093"/>
                  <a:pt x="10854134" y="5203489"/>
                  <a:pt x="10858854" y="5203048"/>
                </a:cubicBezTo>
                <a:cubicBezTo>
                  <a:pt x="10860937" y="5202735"/>
                  <a:pt x="10861978" y="5201494"/>
                  <a:pt x="10861978" y="5199324"/>
                </a:cubicBezTo>
                <a:cubicBezTo>
                  <a:pt x="10861978" y="5196878"/>
                  <a:pt x="10860868" y="5195655"/>
                  <a:pt x="10858648" y="5195655"/>
                </a:cubicBezTo>
                <a:cubicBezTo>
                  <a:pt x="10850795" y="5196126"/>
                  <a:pt x="10845020" y="5196362"/>
                  <a:pt x="10841321" y="5196362"/>
                </a:cubicBezTo>
                <a:cubicBezTo>
                  <a:pt x="10836589" y="5196362"/>
                  <a:pt x="10829923" y="5196126"/>
                  <a:pt x="10821324" y="5195655"/>
                </a:cubicBezTo>
                <a:cubicBezTo>
                  <a:pt x="10819384" y="5195655"/>
                  <a:pt x="10818414" y="5196878"/>
                  <a:pt x="10818414" y="5199324"/>
                </a:cubicBezTo>
                <a:cubicBezTo>
                  <a:pt x="10818414" y="5201619"/>
                  <a:pt x="10819612" y="5202871"/>
                  <a:pt x="10822009" y="5203078"/>
                </a:cubicBezTo>
                <a:cubicBezTo>
                  <a:pt x="10825546" y="5203411"/>
                  <a:pt x="10827839" y="5203779"/>
                  <a:pt x="10828889" y="5204184"/>
                </a:cubicBezTo>
                <a:cubicBezTo>
                  <a:pt x="10829909" y="5204581"/>
                  <a:pt x="10830869" y="5205876"/>
                  <a:pt x="10831768" y="5208072"/>
                </a:cubicBezTo>
                <a:cubicBezTo>
                  <a:pt x="10831761" y="5208052"/>
                  <a:pt x="10831757" y="5208407"/>
                  <a:pt x="10831757" y="5209135"/>
                </a:cubicBezTo>
                <a:cubicBezTo>
                  <a:pt x="10831757" y="5211651"/>
                  <a:pt x="10829447" y="5219148"/>
                  <a:pt x="10824826" y="5231626"/>
                </a:cubicBezTo>
                <a:lnTo>
                  <a:pt x="10809750" y="5267338"/>
                </a:lnTo>
                <a:cubicBezTo>
                  <a:pt x="10807138" y="5272233"/>
                  <a:pt x="10805388" y="5276282"/>
                  <a:pt x="10804500" y="5279484"/>
                </a:cubicBezTo>
                <a:cubicBezTo>
                  <a:pt x="10801359" y="5271463"/>
                  <a:pt x="10799703" y="5267252"/>
                  <a:pt x="10799532" y="5266851"/>
                </a:cubicBezTo>
                <a:lnTo>
                  <a:pt x="10778600" y="5223192"/>
                </a:lnTo>
                <a:cubicBezTo>
                  <a:pt x="10774750" y="5215114"/>
                  <a:pt x="10772825" y="5210167"/>
                  <a:pt x="10772825" y="5208352"/>
                </a:cubicBezTo>
                <a:cubicBezTo>
                  <a:pt x="10772825" y="5207638"/>
                  <a:pt x="10772979" y="5206927"/>
                  <a:pt x="10773289" y="5206219"/>
                </a:cubicBezTo>
                <a:cubicBezTo>
                  <a:pt x="10773675" y="5205407"/>
                  <a:pt x="10774569" y="5204767"/>
                  <a:pt x="10775969" y="5204299"/>
                </a:cubicBezTo>
                <a:cubicBezTo>
                  <a:pt x="10776890" y="5203991"/>
                  <a:pt x="10779215" y="5203578"/>
                  <a:pt x="10782943" y="5203060"/>
                </a:cubicBezTo>
                <a:cubicBezTo>
                  <a:pt x="10785266" y="5202859"/>
                  <a:pt x="10786428" y="5201613"/>
                  <a:pt x="10786428" y="5199324"/>
                </a:cubicBezTo>
                <a:cubicBezTo>
                  <a:pt x="10786428" y="5196878"/>
                  <a:pt x="10785410" y="5195655"/>
                  <a:pt x="10783374" y="5195655"/>
                </a:cubicBezTo>
                <a:cubicBezTo>
                  <a:pt x="10775177" y="5196126"/>
                  <a:pt x="10768963" y="5196362"/>
                  <a:pt x="10764731" y="5196362"/>
                </a:cubicBezTo>
                <a:cubicBezTo>
                  <a:pt x="10758726" y="5196362"/>
                  <a:pt x="10751394" y="5196126"/>
                  <a:pt x="10742737" y="5195655"/>
                </a:cubicBezTo>
                <a:close/>
                <a:moveTo>
                  <a:pt x="9619644" y="5195655"/>
                </a:moveTo>
                <a:cubicBezTo>
                  <a:pt x="9617707" y="5195655"/>
                  <a:pt x="9616738" y="5196878"/>
                  <a:pt x="9616738" y="5199324"/>
                </a:cubicBezTo>
                <a:cubicBezTo>
                  <a:pt x="9616738" y="5201491"/>
                  <a:pt x="9617702" y="5202735"/>
                  <a:pt x="9619632" y="5203056"/>
                </a:cubicBezTo>
                <a:cubicBezTo>
                  <a:pt x="9623229" y="5203349"/>
                  <a:pt x="9625573" y="5203661"/>
                  <a:pt x="9626664" y="5203992"/>
                </a:cubicBezTo>
                <a:cubicBezTo>
                  <a:pt x="9628611" y="5204447"/>
                  <a:pt x="9630687" y="5205631"/>
                  <a:pt x="9632894" y="5207544"/>
                </a:cubicBezTo>
                <a:cubicBezTo>
                  <a:pt x="9634053" y="5209509"/>
                  <a:pt x="9637300" y="5216014"/>
                  <a:pt x="9642636" y="5227060"/>
                </a:cubicBezTo>
                <a:lnTo>
                  <a:pt x="9669273" y="5281673"/>
                </a:lnTo>
                <a:cubicBezTo>
                  <a:pt x="9669478" y="5282187"/>
                  <a:pt x="9670103" y="5283409"/>
                  <a:pt x="9671148" y="5285340"/>
                </a:cubicBezTo>
                <a:cubicBezTo>
                  <a:pt x="9672537" y="5288158"/>
                  <a:pt x="9673519" y="5290029"/>
                  <a:pt x="9674095" y="5290954"/>
                </a:cubicBezTo>
                <a:cubicBezTo>
                  <a:pt x="9671848" y="5295348"/>
                  <a:pt x="9669671" y="5300086"/>
                  <a:pt x="9667565" y="5305170"/>
                </a:cubicBezTo>
                <a:cubicBezTo>
                  <a:pt x="9662127" y="5309923"/>
                  <a:pt x="9658134" y="5312299"/>
                  <a:pt x="9655587" y="5312299"/>
                </a:cubicBezTo>
                <a:cubicBezTo>
                  <a:pt x="9654572" y="5312299"/>
                  <a:pt x="9653418" y="5312071"/>
                  <a:pt x="9652125" y="5311614"/>
                </a:cubicBezTo>
                <a:cubicBezTo>
                  <a:pt x="9650413" y="5311011"/>
                  <a:pt x="9648911" y="5310708"/>
                  <a:pt x="9647616" y="5310708"/>
                </a:cubicBezTo>
                <a:cubicBezTo>
                  <a:pt x="9645169" y="5310708"/>
                  <a:pt x="9642754" y="5312107"/>
                  <a:pt x="9640372" y="5314905"/>
                </a:cubicBezTo>
                <a:cubicBezTo>
                  <a:pt x="9637843" y="5317830"/>
                  <a:pt x="9636579" y="5320523"/>
                  <a:pt x="9636579" y="5322986"/>
                </a:cubicBezTo>
                <a:cubicBezTo>
                  <a:pt x="9636579" y="5327349"/>
                  <a:pt x="9639536" y="5329530"/>
                  <a:pt x="9645450" y="5329530"/>
                </a:cubicBezTo>
                <a:cubicBezTo>
                  <a:pt x="9659230" y="5329530"/>
                  <a:pt x="9672440" y="5316721"/>
                  <a:pt x="9685081" y="5291101"/>
                </a:cubicBezTo>
                <a:cubicBezTo>
                  <a:pt x="9688954" y="5283744"/>
                  <a:pt x="9693517" y="5274130"/>
                  <a:pt x="9698770" y="5262257"/>
                </a:cubicBezTo>
                <a:lnTo>
                  <a:pt x="9712113" y="5232099"/>
                </a:lnTo>
                <a:cubicBezTo>
                  <a:pt x="9718370" y="5217834"/>
                  <a:pt x="9722298" y="5209754"/>
                  <a:pt x="9723899" y="5207858"/>
                </a:cubicBezTo>
                <a:cubicBezTo>
                  <a:pt x="9727087" y="5205093"/>
                  <a:pt x="9731041" y="5203489"/>
                  <a:pt x="9735761" y="5203048"/>
                </a:cubicBezTo>
                <a:cubicBezTo>
                  <a:pt x="9737844" y="5202735"/>
                  <a:pt x="9738885" y="5201494"/>
                  <a:pt x="9738885" y="5199324"/>
                </a:cubicBezTo>
                <a:cubicBezTo>
                  <a:pt x="9738885" y="5196878"/>
                  <a:pt x="9737775" y="5195655"/>
                  <a:pt x="9735555" y="5195655"/>
                </a:cubicBezTo>
                <a:cubicBezTo>
                  <a:pt x="9727702" y="5196126"/>
                  <a:pt x="9721927" y="5196362"/>
                  <a:pt x="9718228" y="5196362"/>
                </a:cubicBezTo>
                <a:cubicBezTo>
                  <a:pt x="9713496" y="5196362"/>
                  <a:pt x="9706830" y="5196126"/>
                  <a:pt x="9698231" y="5195655"/>
                </a:cubicBezTo>
                <a:cubicBezTo>
                  <a:pt x="9696291" y="5195655"/>
                  <a:pt x="9695321" y="5196878"/>
                  <a:pt x="9695321" y="5199324"/>
                </a:cubicBezTo>
                <a:cubicBezTo>
                  <a:pt x="9695321" y="5201619"/>
                  <a:pt x="9696519" y="5202871"/>
                  <a:pt x="9698916" y="5203078"/>
                </a:cubicBezTo>
                <a:cubicBezTo>
                  <a:pt x="9702453" y="5203411"/>
                  <a:pt x="9704746" y="5203779"/>
                  <a:pt x="9705796" y="5204184"/>
                </a:cubicBezTo>
                <a:cubicBezTo>
                  <a:pt x="9706816" y="5204581"/>
                  <a:pt x="9707776" y="5205876"/>
                  <a:pt x="9708675" y="5208072"/>
                </a:cubicBezTo>
                <a:cubicBezTo>
                  <a:pt x="9708668" y="5208052"/>
                  <a:pt x="9708664" y="5208407"/>
                  <a:pt x="9708664" y="5209135"/>
                </a:cubicBezTo>
                <a:cubicBezTo>
                  <a:pt x="9708664" y="5211651"/>
                  <a:pt x="9706354" y="5219148"/>
                  <a:pt x="9701733" y="5231626"/>
                </a:cubicBezTo>
                <a:lnTo>
                  <a:pt x="9686657" y="5267338"/>
                </a:lnTo>
                <a:cubicBezTo>
                  <a:pt x="9684045" y="5272233"/>
                  <a:pt x="9682295" y="5276282"/>
                  <a:pt x="9681407" y="5279484"/>
                </a:cubicBezTo>
                <a:cubicBezTo>
                  <a:pt x="9678266" y="5271463"/>
                  <a:pt x="9676610" y="5267252"/>
                  <a:pt x="9676439" y="5266851"/>
                </a:cubicBezTo>
                <a:lnTo>
                  <a:pt x="9655507" y="5223192"/>
                </a:lnTo>
                <a:cubicBezTo>
                  <a:pt x="9651657" y="5215114"/>
                  <a:pt x="9649732" y="5210167"/>
                  <a:pt x="9649732" y="5208352"/>
                </a:cubicBezTo>
                <a:cubicBezTo>
                  <a:pt x="9649732" y="5207638"/>
                  <a:pt x="9649886" y="5206927"/>
                  <a:pt x="9650196" y="5206219"/>
                </a:cubicBezTo>
                <a:cubicBezTo>
                  <a:pt x="9650582" y="5205407"/>
                  <a:pt x="9651476" y="5204767"/>
                  <a:pt x="9652876" y="5204299"/>
                </a:cubicBezTo>
                <a:cubicBezTo>
                  <a:pt x="9653797" y="5203991"/>
                  <a:pt x="9656122" y="5203578"/>
                  <a:pt x="9659850" y="5203060"/>
                </a:cubicBezTo>
                <a:cubicBezTo>
                  <a:pt x="9662173" y="5202859"/>
                  <a:pt x="9663335" y="5201613"/>
                  <a:pt x="9663335" y="5199324"/>
                </a:cubicBezTo>
                <a:cubicBezTo>
                  <a:pt x="9663335" y="5196878"/>
                  <a:pt x="9662317" y="5195655"/>
                  <a:pt x="9660281" y="5195655"/>
                </a:cubicBezTo>
                <a:cubicBezTo>
                  <a:pt x="9652085" y="5196126"/>
                  <a:pt x="9645870" y="5196362"/>
                  <a:pt x="9641638" y="5196362"/>
                </a:cubicBezTo>
                <a:cubicBezTo>
                  <a:pt x="9635633" y="5196362"/>
                  <a:pt x="9628301" y="5196126"/>
                  <a:pt x="9619644" y="5195655"/>
                </a:cubicBezTo>
                <a:close/>
                <a:moveTo>
                  <a:pt x="7999027" y="5195655"/>
                </a:moveTo>
                <a:cubicBezTo>
                  <a:pt x="7997089" y="5195655"/>
                  <a:pt x="7996120" y="5196878"/>
                  <a:pt x="7996120" y="5199324"/>
                </a:cubicBezTo>
                <a:cubicBezTo>
                  <a:pt x="7996120" y="5201491"/>
                  <a:pt x="7997085" y="5202735"/>
                  <a:pt x="7999014" y="5203056"/>
                </a:cubicBezTo>
                <a:cubicBezTo>
                  <a:pt x="8002611" y="5203349"/>
                  <a:pt x="8004955" y="5203661"/>
                  <a:pt x="8006046" y="5203992"/>
                </a:cubicBezTo>
                <a:cubicBezTo>
                  <a:pt x="8007993" y="5204447"/>
                  <a:pt x="8010070" y="5205631"/>
                  <a:pt x="8012276" y="5207544"/>
                </a:cubicBezTo>
                <a:cubicBezTo>
                  <a:pt x="8013435" y="5209509"/>
                  <a:pt x="8016682" y="5216014"/>
                  <a:pt x="8022018" y="5227060"/>
                </a:cubicBezTo>
                <a:lnTo>
                  <a:pt x="8048655" y="5281673"/>
                </a:lnTo>
                <a:cubicBezTo>
                  <a:pt x="8048861" y="5282187"/>
                  <a:pt x="8049486" y="5283409"/>
                  <a:pt x="8050530" y="5285340"/>
                </a:cubicBezTo>
                <a:cubicBezTo>
                  <a:pt x="8051919" y="5288158"/>
                  <a:pt x="8052902" y="5290029"/>
                  <a:pt x="8053477" y="5290954"/>
                </a:cubicBezTo>
                <a:cubicBezTo>
                  <a:pt x="8051230" y="5295348"/>
                  <a:pt x="8049054" y="5300086"/>
                  <a:pt x="8046947" y="5305170"/>
                </a:cubicBezTo>
                <a:cubicBezTo>
                  <a:pt x="8041509" y="5309923"/>
                  <a:pt x="8037517" y="5312299"/>
                  <a:pt x="8034970" y="5312299"/>
                </a:cubicBezTo>
                <a:cubicBezTo>
                  <a:pt x="8033954" y="5312299"/>
                  <a:pt x="8032800" y="5312071"/>
                  <a:pt x="8031507" y="5311614"/>
                </a:cubicBezTo>
                <a:cubicBezTo>
                  <a:pt x="8029796" y="5311011"/>
                  <a:pt x="8028293" y="5310708"/>
                  <a:pt x="8026999" y="5310708"/>
                </a:cubicBezTo>
                <a:cubicBezTo>
                  <a:pt x="8024551" y="5310708"/>
                  <a:pt x="8022136" y="5312107"/>
                  <a:pt x="8019754" y="5314905"/>
                </a:cubicBezTo>
                <a:cubicBezTo>
                  <a:pt x="8017225" y="5317830"/>
                  <a:pt x="8015961" y="5320523"/>
                  <a:pt x="8015961" y="5322986"/>
                </a:cubicBezTo>
                <a:cubicBezTo>
                  <a:pt x="8015961" y="5327349"/>
                  <a:pt x="8018918" y="5329530"/>
                  <a:pt x="8024832" y="5329530"/>
                </a:cubicBezTo>
                <a:cubicBezTo>
                  <a:pt x="8038612" y="5329530"/>
                  <a:pt x="8051822" y="5316721"/>
                  <a:pt x="8064463" y="5291101"/>
                </a:cubicBezTo>
                <a:cubicBezTo>
                  <a:pt x="8068336" y="5283744"/>
                  <a:pt x="8072899" y="5274130"/>
                  <a:pt x="8078152" y="5262257"/>
                </a:cubicBezTo>
                <a:lnTo>
                  <a:pt x="8091495" y="5232099"/>
                </a:lnTo>
                <a:cubicBezTo>
                  <a:pt x="8097752" y="5217834"/>
                  <a:pt x="8101681" y="5209754"/>
                  <a:pt x="8103281" y="5207858"/>
                </a:cubicBezTo>
                <a:cubicBezTo>
                  <a:pt x="8106469" y="5205093"/>
                  <a:pt x="8110423" y="5203489"/>
                  <a:pt x="8115143" y="5203048"/>
                </a:cubicBezTo>
                <a:cubicBezTo>
                  <a:pt x="8117226" y="5202735"/>
                  <a:pt x="8118268" y="5201494"/>
                  <a:pt x="8118268" y="5199324"/>
                </a:cubicBezTo>
                <a:cubicBezTo>
                  <a:pt x="8118268" y="5196878"/>
                  <a:pt x="8117158" y="5195655"/>
                  <a:pt x="8114937" y="5195655"/>
                </a:cubicBezTo>
                <a:cubicBezTo>
                  <a:pt x="8107085" y="5196126"/>
                  <a:pt x="8101309" y="5196362"/>
                  <a:pt x="8097611" y="5196362"/>
                </a:cubicBezTo>
                <a:cubicBezTo>
                  <a:pt x="8092878" y="5196362"/>
                  <a:pt x="8086213" y="5196126"/>
                  <a:pt x="8077613" y="5195655"/>
                </a:cubicBezTo>
                <a:cubicBezTo>
                  <a:pt x="8075673" y="5195655"/>
                  <a:pt x="8074703" y="5196878"/>
                  <a:pt x="8074703" y="5199324"/>
                </a:cubicBezTo>
                <a:cubicBezTo>
                  <a:pt x="8074703" y="5201619"/>
                  <a:pt x="8075901" y="5202871"/>
                  <a:pt x="8078298" y="5203078"/>
                </a:cubicBezTo>
                <a:cubicBezTo>
                  <a:pt x="8081835" y="5203411"/>
                  <a:pt x="8084128" y="5203779"/>
                  <a:pt x="8085179" y="5204184"/>
                </a:cubicBezTo>
                <a:cubicBezTo>
                  <a:pt x="8086198" y="5204581"/>
                  <a:pt x="8087158" y="5205876"/>
                  <a:pt x="8088057" y="5208072"/>
                </a:cubicBezTo>
                <a:cubicBezTo>
                  <a:pt x="8088050" y="5208052"/>
                  <a:pt x="8088046" y="5208407"/>
                  <a:pt x="8088046" y="5209135"/>
                </a:cubicBezTo>
                <a:cubicBezTo>
                  <a:pt x="8088046" y="5211651"/>
                  <a:pt x="8085736" y="5219148"/>
                  <a:pt x="8081115" y="5231626"/>
                </a:cubicBezTo>
                <a:lnTo>
                  <a:pt x="8066039" y="5267338"/>
                </a:lnTo>
                <a:cubicBezTo>
                  <a:pt x="8063427" y="5272233"/>
                  <a:pt x="8061678" y="5276282"/>
                  <a:pt x="8060789" y="5279484"/>
                </a:cubicBezTo>
                <a:cubicBezTo>
                  <a:pt x="8057649" y="5271463"/>
                  <a:pt x="8055993" y="5267252"/>
                  <a:pt x="8055821" y="5266851"/>
                </a:cubicBezTo>
                <a:lnTo>
                  <a:pt x="8034890" y="5223192"/>
                </a:lnTo>
                <a:cubicBezTo>
                  <a:pt x="8031039" y="5215114"/>
                  <a:pt x="8029114" y="5210167"/>
                  <a:pt x="8029114" y="5208352"/>
                </a:cubicBezTo>
                <a:cubicBezTo>
                  <a:pt x="8029114" y="5207638"/>
                  <a:pt x="8029269" y="5206927"/>
                  <a:pt x="8029578" y="5206219"/>
                </a:cubicBezTo>
                <a:cubicBezTo>
                  <a:pt x="8029965" y="5205407"/>
                  <a:pt x="8030858" y="5204767"/>
                  <a:pt x="8032258" y="5204299"/>
                </a:cubicBezTo>
                <a:cubicBezTo>
                  <a:pt x="8033179" y="5203991"/>
                  <a:pt x="8035504" y="5203578"/>
                  <a:pt x="8039232" y="5203060"/>
                </a:cubicBezTo>
                <a:cubicBezTo>
                  <a:pt x="8041555" y="5202859"/>
                  <a:pt x="8042717" y="5201613"/>
                  <a:pt x="8042717" y="5199324"/>
                </a:cubicBezTo>
                <a:cubicBezTo>
                  <a:pt x="8042717" y="5196878"/>
                  <a:pt x="8041699" y="5195655"/>
                  <a:pt x="8039663" y="5195655"/>
                </a:cubicBezTo>
                <a:cubicBezTo>
                  <a:pt x="8031467" y="5196126"/>
                  <a:pt x="8025253" y="5196362"/>
                  <a:pt x="8021020" y="5196362"/>
                </a:cubicBezTo>
                <a:cubicBezTo>
                  <a:pt x="8015015" y="5196362"/>
                  <a:pt x="8007684" y="5196126"/>
                  <a:pt x="7999027" y="5195655"/>
                </a:cubicBezTo>
                <a:close/>
                <a:moveTo>
                  <a:pt x="4723880" y="5195655"/>
                </a:moveTo>
                <a:cubicBezTo>
                  <a:pt x="4721941" y="5195655"/>
                  <a:pt x="4720974" y="5196878"/>
                  <a:pt x="4720974" y="5199324"/>
                </a:cubicBezTo>
                <a:cubicBezTo>
                  <a:pt x="4720974" y="5201491"/>
                  <a:pt x="4721937" y="5202735"/>
                  <a:pt x="4723867" y="5203056"/>
                </a:cubicBezTo>
                <a:cubicBezTo>
                  <a:pt x="4727464" y="5203349"/>
                  <a:pt x="4729808" y="5203661"/>
                  <a:pt x="4730900" y="5203992"/>
                </a:cubicBezTo>
                <a:cubicBezTo>
                  <a:pt x="4732845" y="5204447"/>
                  <a:pt x="4734923" y="5205631"/>
                  <a:pt x="4737128" y="5207544"/>
                </a:cubicBezTo>
                <a:cubicBezTo>
                  <a:pt x="4738287" y="5209509"/>
                  <a:pt x="4741534" y="5216014"/>
                  <a:pt x="4746871" y="5227060"/>
                </a:cubicBezTo>
                <a:lnTo>
                  <a:pt x="4773508" y="5281673"/>
                </a:lnTo>
                <a:cubicBezTo>
                  <a:pt x="4773714" y="5282187"/>
                  <a:pt x="4774339" y="5283409"/>
                  <a:pt x="4775384" y="5285340"/>
                </a:cubicBezTo>
                <a:cubicBezTo>
                  <a:pt x="4776772" y="5288158"/>
                  <a:pt x="4777755" y="5290029"/>
                  <a:pt x="4778330" y="5290954"/>
                </a:cubicBezTo>
                <a:cubicBezTo>
                  <a:pt x="4776083" y="5295348"/>
                  <a:pt x="4773906" y="5300086"/>
                  <a:pt x="4771800" y="5305170"/>
                </a:cubicBezTo>
                <a:cubicBezTo>
                  <a:pt x="4766362" y="5309923"/>
                  <a:pt x="4762370" y="5312299"/>
                  <a:pt x="4759823" y="5312299"/>
                </a:cubicBezTo>
                <a:cubicBezTo>
                  <a:pt x="4758807" y="5312299"/>
                  <a:pt x="4757653" y="5312071"/>
                  <a:pt x="4756359" y="5311614"/>
                </a:cubicBezTo>
                <a:cubicBezTo>
                  <a:pt x="4754649" y="5311011"/>
                  <a:pt x="4753146" y="5310708"/>
                  <a:pt x="4751852" y="5310708"/>
                </a:cubicBezTo>
                <a:cubicBezTo>
                  <a:pt x="4749404" y="5310708"/>
                  <a:pt x="4746989" y="5312107"/>
                  <a:pt x="4744607" y="5314905"/>
                </a:cubicBezTo>
                <a:cubicBezTo>
                  <a:pt x="4742078" y="5317830"/>
                  <a:pt x="4740814" y="5320523"/>
                  <a:pt x="4740814" y="5322986"/>
                </a:cubicBezTo>
                <a:cubicBezTo>
                  <a:pt x="4740814" y="5327349"/>
                  <a:pt x="4743771" y="5329530"/>
                  <a:pt x="4749685" y="5329530"/>
                </a:cubicBezTo>
                <a:cubicBezTo>
                  <a:pt x="4763465" y="5329530"/>
                  <a:pt x="4776674" y="5316721"/>
                  <a:pt x="4789316" y="5291101"/>
                </a:cubicBezTo>
                <a:cubicBezTo>
                  <a:pt x="4793189" y="5283744"/>
                  <a:pt x="4797752" y="5274130"/>
                  <a:pt x="4803004" y="5262257"/>
                </a:cubicBezTo>
                <a:lnTo>
                  <a:pt x="4816347" y="5232099"/>
                </a:lnTo>
                <a:cubicBezTo>
                  <a:pt x="4822604" y="5217834"/>
                  <a:pt x="4826533" y="5209754"/>
                  <a:pt x="4828134" y="5207858"/>
                </a:cubicBezTo>
                <a:cubicBezTo>
                  <a:pt x="4831321" y="5205093"/>
                  <a:pt x="4835276" y="5203489"/>
                  <a:pt x="4839996" y="5203048"/>
                </a:cubicBezTo>
                <a:cubicBezTo>
                  <a:pt x="4842079" y="5202735"/>
                  <a:pt x="4843120" y="5201494"/>
                  <a:pt x="4843120" y="5199324"/>
                </a:cubicBezTo>
                <a:cubicBezTo>
                  <a:pt x="4843120" y="5196878"/>
                  <a:pt x="4842010" y="5195655"/>
                  <a:pt x="4839790" y="5195655"/>
                </a:cubicBezTo>
                <a:cubicBezTo>
                  <a:pt x="4831937" y="5196126"/>
                  <a:pt x="4826162" y="5196362"/>
                  <a:pt x="4822464" y="5196362"/>
                </a:cubicBezTo>
                <a:cubicBezTo>
                  <a:pt x="4817731" y="5196362"/>
                  <a:pt x="4811066" y="5196126"/>
                  <a:pt x="4802466" y="5195655"/>
                </a:cubicBezTo>
                <a:cubicBezTo>
                  <a:pt x="4800526" y="5195655"/>
                  <a:pt x="4799555" y="5196878"/>
                  <a:pt x="4799555" y="5199324"/>
                </a:cubicBezTo>
                <a:cubicBezTo>
                  <a:pt x="4799555" y="5201619"/>
                  <a:pt x="4800754" y="5202871"/>
                  <a:pt x="4803151" y="5203078"/>
                </a:cubicBezTo>
                <a:cubicBezTo>
                  <a:pt x="4806688" y="5203411"/>
                  <a:pt x="4808981" y="5203779"/>
                  <a:pt x="4810031" y="5204184"/>
                </a:cubicBezTo>
                <a:cubicBezTo>
                  <a:pt x="4811051" y="5204581"/>
                  <a:pt x="4812011" y="5205876"/>
                  <a:pt x="4812910" y="5208072"/>
                </a:cubicBezTo>
                <a:cubicBezTo>
                  <a:pt x="4812902" y="5208052"/>
                  <a:pt x="4812899" y="5208407"/>
                  <a:pt x="4812899" y="5209135"/>
                </a:cubicBezTo>
                <a:cubicBezTo>
                  <a:pt x="4812899" y="5211651"/>
                  <a:pt x="4810589" y="5219148"/>
                  <a:pt x="4805968" y="5231626"/>
                </a:cubicBezTo>
                <a:lnTo>
                  <a:pt x="4790892" y="5267338"/>
                </a:lnTo>
                <a:cubicBezTo>
                  <a:pt x="4788280" y="5272233"/>
                  <a:pt x="4786530" y="5276282"/>
                  <a:pt x="4785641" y="5279484"/>
                </a:cubicBezTo>
                <a:cubicBezTo>
                  <a:pt x="4782502" y="5271463"/>
                  <a:pt x="4780845" y="5267252"/>
                  <a:pt x="4780674" y="5266851"/>
                </a:cubicBezTo>
                <a:lnTo>
                  <a:pt x="4759742" y="5223192"/>
                </a:lnTo>
                <a:cubicBezTo>
                  <a:pt x="4755892" y="5215114"/>
                  <a:pt x="4753966" y="5210167"/>
                  <a:pt x="4753966" y="5208352"/>
                </a:cubicBezTo>
                <a:cubicBezTo>
                  <a:pt x="4753966" y="5207638"/>
                  <a:pt x="4754122" y="5206927"/>
                  <a:pt x="4754430" y="5206219"/>
                </a:cubicBezTo>
                <a:cubicBezTo>
                  <a:pt x="4754817" y="5205407"/>
                  <a:pt x="4755711" y="5204767"/>
                  <a:pt x="4757111" y="5204299"/>
                </a:cubicBezTo>
                <a:cubicBezTo>
                  <a:pt x="4758032" y="5203991"/>
                  <a:pt x="4760357" y="5203578"/>
                  <a:pt x="4764084" y="5203060"/>
                </a:cubicBezTo>
                <a:cubicBezTo>
                  <a:pt x="4766408" y="5202859"/>
                  <a:pt x="4767569" y="5201613"/>
                  <a:pt x="4767569" y="5199324"/>
                </a:cubicBezTo>
                <a:cubicBezTo>
                  <a:pt x="4767569" y="5196878"/>
                  <a:pt x="4766551" y="5195655"/>
                  <a:pt x="4764516" y="5195655"/>
                </a:cubicBezTo>
                <a:cubicBezTo>
                  <a:pt x="4756320" y="5196126"/>
                  <a:pt x="4750106" y="5196362"/>
                  <a:pt x="4745874" y="5196362"/>
                </a:cubicBezTo>
                <a:cubicBezTo>
                  <a:pt x="4739867" y="5196362"/>
                  <a:pt x="4732536" y="5196126"/>
                  <a:pt x="4723880" y="5195655"/>
                </a:cubicBezTo>
                <a:close/>
                <a:moveTo>
                  <a:pt x="3600788" y="5195655"/>
                </a:moveTo>
                <a:cubicBezTo>
                  <a:pt x="3598850" y="5195655"/>
                  <a:pt x="3597881" y="5196878"/>
                  <a:pt x="3597881" y="5199324"/>
                </a:cubicBezTo>
                <a:cubicBezTo>
                  <a:pt x="3597881" y="5201491"/>
                  <a:pt x="3598846" y="5202735"/>
                  <a:pt x="3600776" y="5203056"/>
                </a:cubicBezTo>
                <a:cubicBezTo>
                  <a:pt x="3604372" y="5203349"/>
                  <a:pt x="3606717" y="5203661"/>
                  <a:pt x="3607807" y="5203992"/>
                </a:cubicBezTo>
                <a:cubicBezTo>
                  <a:pt x="3609754" y="5204447"/>
                  <a:pt x="3611830" y="5205631"/>
                  <a:pt x="3614037" y="5207544"/>
                </a:cubicBezTo>
                <a:cubicBezTo>
                  <a:pt x="3615197" y="5209509"/>
                  <a:pt x="3618444" y="5216014"/>
                  <a:pt x="3623779" y="5227060"/>
                </a:cubicBezTo>
                <a:lnTo>
                  <a:pt x="3650416" y="5281673"/>
                </a:lnTo>
                <a:cubicBezTo>
                  <a:pt x="3650623" y="5282187"/>
                  <a:pt x="3651247" y="5283409"/>
                  <a:pt x="3652292" y="5285340"/>
                </a:cubicBezTo>
                <a:cubicBezTo>
                  <a:pt x="3653681" y="5288158"/>
                  <a:pt x="3654664" y="5290029"/>
                  <a:pt x="3655239" y="5290954"/>
                </a:cubicBezTo>
                <a:cubicBezTo>
                  <a:pt x="3652991" y="5295348"/>
                  <a:pt x="3650816" y="5300086"/>
                  <a:pt x="3648709" y="5305170"/>
                </a:cubicBezTo>
                <a:cubicBezTo>
                  <a:pt x="3643270" y="5309923"/>
                  <a:pt x="3639278" y="5312299"/>
                  <a:pt x="3636730" y="5312299"/>
                </a:cubicBezTo>
                <a:cubicBezTo>
                  <a:pt x="3635715" y="5312299"/>
                  <a:pt x="3634561" y="5312071"/>
                  <a:pt x="3633269" y="5311614"/>
                </a:cubicBezTo>
                <a:cubicBezTo>
                  <a:pt x="3631557" y="5311011"/>
                  <a:pt x="3630054" y="5310708"/>
                  <a:pt x="3628760" y="5310708"/>
                </a:cubicBezTo>
                <a:cubicBezTo>
                  <a:pt x="3626313" y="5310708"/>
                  <a:pt x="3623898" y="5312107"/>
                  <a:pt x="3621516" y="5314905"/>
                </a:cubicBezTo>
                <a:cubicBezTo>
                  <a:pt x="3618986" y="5317830"/>
                  <a:pt x="3617723" y="5320523"/>
                  <a:pt x="3617723" y="5322986"/>
                </a:cubicBezTo>
                <a:cubicBezTo>
                  <a:pt x="3617723" y="5327349"/>
                  <a:pt x="3620680" y="5329530"/>
                  <a:pt x="3626594" y="5329530"/>
                </a:cubicBezTo>
                <a:cubicBezTo>
                  <a:pt x="3640374" y="5329530"/>
                  <a:pt x="3653584" y="5316721"/>
                  <a:pt x="3666225" y="5291101"/>
                </a:cubicBezTo>
                <a:cubicBezTo>
                  <a:pt x="3670098" y="5283744"/>
                  <a:pt x="3674659" y="5274130"/>
                  <a:pt x="3679913" y="5262257"/>
                </a:cubicBezTo>
                <a:lnTo>
                  <a:pt x="3693257" y="5232099"/>
                </a:lnTo>
                <a:cubicBezTo>
                  <a:pt x="3699513" y="5217834"/>
                  <a:pt x="3703442" y="5209754"/>
                  <a:pt x="3705043" y="5207858"/>
                </a:cubicBezTo>
                <a:cubicBezTo>
                  <a:pt x="3708230" y="5205093"/>
                  <a:pt x="3712185" y="5203489"/>
                  <a:pt x="3716904" y="5203048"/>
                </a:cubicBezTo>
                <a:cubicBezTo>
                  <a:pt x="3718988" y="5202735"/>
                  <a:pt x="3720029" y="5201494"/>
                  <a:pt x="3720029" y="5199324"/>
                </a:cubicBezTo>
                <a:cubicBezTo>
                  <a:pt x="3720029" y="5196878"/>
                  <a:pt x="3718918" y="5195655"/>
                  <a:pt x="3716699" y="5195655"/>
                </a:cubicBezTo>
                <a:cubicBezTo>
                  <a:pt x="3708846" y="5196126"/>
                  <a:pt x="3703070" y="5196362"/>
                  <a:pt x="3699372" y="5196362"/>
                </a:cubicBezTo>
                <a:cubicBezTo>
                  <a:pt x="3694639" y="5196362"/>
                  <a:pt x="3687975" y="5196126"/>
                  <a:pt x="3679375" y="5195655"/>
                </a:cubicBezTo>
                <a:cubicBezTo>
                  <a:pt x="3677435" y="5195655"/>
                  <a:pt x="3676464" y="5196878"/>
                  <a:pt x="3676464" y="5199324"/>
                </a:cubicBezTo>
                <a:cubicBezTo>
                  <a:pt x="3676464" y="5201619"/>
                  <a:pt x="3677663" y="5202871"/>
                  <a:pt x="3680059" y="5203078"/>
                </a:cubicBezTo>
                <a:cubicBezTo>
                  <a:pt x="3683597" y="5203411"/>
                  <a:pt x="3685889" y="5203779"/>
                  <a:pt x="3686940" y="5204184"/>
                </a:cubicBezTo>
                <a:cubicBezTo>
                  <a:pt x="3687959" y="5204581"/>
                  <a:pt x="3688919" y="5205876"/>
                  <a:pt x="3689819" y="5208072"/>
                </a:cubicBezTo>
                <a:cubicBezTo>
                  <a:pt x="3689811" y="5208052"/>
                  <a:pt x="3689807" y="5208407"/>
                  <a:pt x="3689807" y="5209135"/>
                </a:cubicBezTo>
                <a:cubicBezTo>
                  <a:pt x="3689807" y="5211651"/>
                  <a:pt x="3687497" y="5219148"/>
                  <a:pt x="3682875" y="5231626"/>
                </a:cubicBezTo>
                <a:lnTo>
                  <a:pt x="3667800" y="5267338"/>
                </a:lnTo>
                <a:cubicBezTo>
                  <a:pt x="3665188" y="5272233"/>
                  <a:pt x="3663439" y="5276282"/>
                  <a:pt x="3662551" y="5279484"/>
                </a:cubicBezTo>
                <a:cubicBezTo>
                  <a:pt x="3659410" y="5271463"/>
                  <a:pt x="3657753" y="5267252"/>
                  <a:pt x="3657584" y="5266851"/>
                </a:cubicBezTo>
                <a:lnTo>
                  <a:pt x="3636650" y="5223192"/>
                </a:lnTo>
                <a:cubicBezTo>
                  <a:pt x="3632801" y="5215114"/>
                  <a:pt x="3630875" y="5210167"/>
                  <a:pt x="3630875" y="5208352"/>
                </a:cubicBezTo>
                <a:cubicBezTo>
                  <a:pt x="3630875" y="5207638"/>
                  <a:pt x="3631031" y="5206927"/>
                  <a:pt x="3631339" y="5206219"/>
                </a:cubicBezTo>
                <a:cubicBezTo>
                  <a:pt x="3631727" y="5205407"/>
                  <a:pt x="3632619" y="5204767"/>
                  <a:pt x="3634019" y="5204299"/>
                </a:cubicBezTo>
                <a:cubicBezTo>
                  <a:pt x="3634941" y="5203991"/>
                  <a:pt x="3637265" y="5203578"/>
                  <a:pt x="3640994" y="5203060"/>
                </a:cubicBezTo>
                <a:cubicBezTo>
                  <a:pt x="3643317" y="5202859"/>
                  <a:pt x="3644479" y="5201613"/>
                  <a:pt x="3644479" y="5199324"/>
                </a:cubicBezTo>
                <a:cubicBezTo>
                  <a:pt x="3644479" y="5196878"/>
                  <a:pt x="3643461" y="5195655"/>
                  <a:pt x="3641424" y="5195655"/>
                </a:cubicBezTo>
                <a:cubicBezTo>
                  <a:pt x="3633228" y="5196126"/>
                  <a:pt x="3627013" y="5196362"/>
                  <a:pt x="3622781" y="5196362"/>
                </a:cubicBezTo>
                <a:cubicBezTo>
                  <a:pt x="3616776" y="5196362"/>
                  <a:pt x="3609444" y="5196126"/>
                  <a:pt x="3600788" y="5195655"/>
                </a:cubicBezTo>
                <a:close/>
                <a:moveTo>
                  <a:pt x="1980170" y="5195655"/>
                </a:moveTo>
                <a:cubicBezTo>
                  <a:pt x="1978232" y="5195655"/>
                  <a:pt x="1977263" y="5196878"/>
                  <a:pt x="1977263" y="5199324"/>
                </a:cubicBezTo>
                <a:cubicBezTo>
                  <a:pt x="1977263" y="5201491"/>
                  <a:pt x="1978228" y="5202735"/>
                  <a:pt x="1980157" y="5203056"/>
                </a:cubicBezTo>
                <a:cubicBezTo>
                  <a:pt x="1983755" y="5203349"/>
                  <a:pt x="1986099" y="5203661"/>
                  <a:pt x="1987189" y="5203992"/>
                </a:cubicBezTo>
                <a:cubicBezTo>
                  <a:pt x="1989136" y="5204447"/>
                  <a:pt x="1991213" y="5205631"/>
                  <a:pt x="1993419" y="5207544"/>
                </a:cubicBezTo>
                <a:cubicBezTo>
                  <a:pt x="1994578" y="5209509"/>
                  <a:pt x="1997826" y="5216014"/>
                  <a:pt x="2003162" y="5227060"/>
                </a:cubicBezTo>
                <a:lnTo>
                  <a:pt x="2029799" y="5281673"/>
                </a:lnTo>
                <a:cubicBezTo>
                  <a:pt x="2030004" y="5282187"/>
                  <a:pt x="2030629" y="5283409"/>
                  <a:pt x="2031674" y="5285340"/>
                </a:cubicBezTo>
                <a:cubicBezTo>
                  <a:pt x="2033063" y="5288158"/>
                  <a:pt x="2034045" y="5290029"/>
                  <a:pt x="2034620" y="5290954"/>
                </a:cubicBezTo>
                <a:cubicBezTo>
                  <a:pt x="2032373" y="5295348"/>
                  <a:pt x="2030197" y="5300086"/>
                  <a:pt x="2028091" y="5305170"/>
                </a:cubicBezTo>
                <a:cubicBezTo>
                  <a:pt x="2022653" y="5309923"/>
                  <a:pt x="2018660" y="5312299"/>
                  <a:pt x="2016113" y="5312299"/>
                </a:cubicBezTo>
                <a:cubicBezTo>
                  <a:pt x="2015098" y="5312299"/>
                  <a:pt x="2013943" y="5312071"/>
                  <a:pt x="2012650" y="5311614"/>
                </a:cubicBezTo>
                <a:cubicBezTo>
                  <a:pt x="2010939" y="5311011"/>
                  <a:pt x="2009436" y="5310708"/>
                  <a:pt x="2008142" y="5310708"/>
                </a:cubicBezTo>
                <a:cubicBezTo>
                  <a:pt x="2005694" y="5310708"/>
                  <a:pt x="2003279" y="5312107"/>
                  <a:pt x="2000897" y="5314905"/>
                </a:cubicBezTo>
                <a:cubicBezTo>
                  <a:pt x="1998369" y="5317830"/>
                  <a:pt x="1997104" y="5320523"/>
                  <a:pt x="1997104" y="5322986"/>
                </a:cubicBezTo>
                <a:cubicBezTo>
                  <a:pt x="1997104" y="5327349"/>
                  <a:pt x="2000062" y="5329530"/>
                  <a:pt x="2005976" y="5329530"/>
                </a:cubicBezTo>
                <a:cubicBezTo>
                  <a:pt x="2019755" y="5329530"/>
                  <a:pt x="2032966" y="5316721"/>
                  <a:pt x="2045607" y="5291101"/>
                </a:cubicBezTo>
                <a:cubicBezTo>
                  <a:pt x="2049479" y="5283744"/>
                  <a:pt x="2054042" y="5274130"/>
                  <a:pt x="2059295" y="5262257"/>
                </a:cubicBezTo>
                <a:lnTo>
                  <a:pt x="2072639" y="5232099"/>
                </a:lnTo>
                <a:cubicBezTo>
                  <a:pt x="2078895" y="5217834"/>
                  <a:pt x="2082824" y="5209754"/>
                  <a:pt x="2084425" y="5207858"/>
                </a:cubicBezTo>
                <a:cubicBezTo>
                  <a:pt x="2087612" y="5205093"/>
                  <a:pt x="2091566" y="5203489"/>
                  <a:pt x="2096287" y="5203048"/>
                </a:cubicBezTo>
                <a:cubicBezTo>
                  <a:pt x="2098371" y="5202735"/>
                  <a:pt x="2099412" y="5201494"/>
                  <a:pt x="2099412" y="5199324"/>
                </a:cubicBezTo>
                <a:cubicBezTo>
                  <a:pt x="2099412" y="5196878"/>
                  <a:pt x="2098302" y="5195655"/>
                  <a:pt x="2096081" y="5195655"/>
                </a:cubicBezTo>
                <a:cubicBezTo>
                  <a:pt x="2088228" y="5196126"/>
                  <a:pt x="2082452" y="5196362"/>
                  <a:pt x="2078754" y="5196362"/>
                </a:cubicBezTo>
                <a:cubicBezTo>
                  <a:pt x="2074022" y="5196362"/>
                  <a:pt x="2067356" y="5196126"/>
                  <a:pt x="2058757" y="5195655"/>
                </a:cubicBezTo>
                <a:cubicBezTo>
                  <a:pt x="2056816" y="5195655"/>
                  <a:pt x="2055846" y="5196878"/>
                  <a:pt x="2055846" y="5199324"/>
                </a:cubicBezTo>
                <a:cubicBezTo>
                  <a:pt x="2055846" y="5201619"/>
                  <a:pt x="2057045" y="5202871"/>
                  <a:pt x="2059442" y="5203078"/>
                </a:cubicBezTo>
                <a:cubicBezTo>
                  <a:pt x="2062978" y="5203411"/>
                  <a:pt x="2065272" y="5203779"/>
                  <a:pt x="2066322" y="5204184"/>
                </a:cubicBezTo>
                <a:cubicBezTo>
                  <a:pt x="2067342" y="5204581"/>
                  <a:pt x="2068301" y="5205876"/>
                  <a:pt x="2069201" y="5208072"/>
                </a:cubicBezTo>
                <a:cubicBezTo>
                  <a:pt x="2069193" y="5208052"/>
                  <a:pt x="2069189" y="5208407"/>
                  <a:pt x="2069189" y="5209135"/>
                </a:cubicBezTo>
                <a:cubicBezTo>
                  <a:pt x="2069189" y="5211651"/>
                  <a:pt x="2066879" y="5219148"/>
                  <a:pt x="2062258" y="5231626"/>
                </a:cubicBezTo>
                <a:lnTo>
                  <a:pt x="2047182" y="5267338"/>
                </a:lnTo>
                <a:cubicBezTo>
                  <a:pt x="2044571" y="5272233"/>
                  <a:pt x="2042821" y="5276282"/>
                  <a:pt x="2041933" y="5279484"/>
                </a:cubicBezTo>
                <a:cubicBezTo>
                  <a:pt x="2038792" y="5271463"/>
                  <a:pt x="2037136" y="5267252"/>
                  <a:pt x="2036965" y="5266851"/>
                </a:cubicBezTo>
                <a:lnTo>
                  <a:pt x="2016033" y="5223192"/>
                </a:lnTo>
                <a:cubicBezTo>
                  <a:pt x="2012183" y="5215114"/>
                  <a:pt x="2010257" y="5210167"/>
                  <a:pt x="2010257" y="5208352"/>
                </a:cubicBezTo>
                <a:cubicBezTo>
                  <a:pt x="2010257" y="5207638"/>
                  <a:pt x="2010412" y="5206927"/>
                  <a:pt x="2010721" y="5206219"/>
                </a:cubicBezTo>
                <a:cubicBezTo>
                  <a:pt x="2011108" y="5205407"/>
                  <a:pt x="2012001" y="5204767"/>
                  <a:pt x="2013401" y="5204299"/>
                </a:cubicBezTo>
                <a:cubicBezTo>
                  <a:pt x="2014323" y="5203991"/>
                  <a:pt x="2016647" y="5203578"/>
                  <a:pt x="2020375" y="5203060"/>
                </a:cubicBezTo>
                <a:cubicBezTo>
                  <a:pt x="2022698" y="5202859"/>
                  <a:pt x="2023860" y="5201613"/>
                  <a:pt x="2023860" y="5199324"/>
                </a:cubicBezTo>
                <a:cubicBezTo>
                  <a:pt x="2023860" y="5196878"/>
                  <a:pt x="2022842" y="5195655"/>
                  <a:pt x="2020806" y="5195655"/>
                </a:cubicBezTo>
                <a:cubicBezTo>
                  <a:pt x="2012610" y="5196126"/>
                  <a:pt x="2006396" y="5196362"/>
                  <a:pt x="2002163" y="5196362"/>
                </a:cubicBezTo>
                <a:cubicBezTo>
                  <a:pt x="1996158" y="5196362"/>
                  <a:pt x="1988827" y="5196126"/>
                  <a:pt x="1980170" y="5195655"/>
                </a:cubicBezTo>
                <a:close/>
                <a:moveTo>
                  <a:pt x="6141071" y="5175331"/>
                </a:moveTo>
                <a:cubicBezTo>
                  <a:pt x="6139199" y="5175331"/>
                  <a:pt x="6138264" y="5176267"/>
                  <a:pt x="6138264" y="5178138"/>
                </a:cubicBezTo>
                <a:cubicBezTo>
                  <a:pt x="6138264" y="5178872"/>
                  <a:pt x="6138574" y="5179757"/>
                  <a:pt x="6139196" y="5180793"/>
                </a:cubicBezTo>
                <a:cubicBezTo>
                  <a:pt x="6157058" y="5204512"/>
                  <a:pt x="6165989" y="5231896"/>
                  <a:pt x="6165989" y="5262946"/>
                </a:cubicBezTo>
                <a:lnTo>
                  <a:pt x="6152175" y="5306042"/>
                </a:lnTo>
                <a:lnTo>
                  <a:pt x="6131488" y="5288215"/>
                </a:lnTo>
                <a:cubicBezTo>
                  <a:pt x="6125604" y="5280986"/>
                  <a:pt x="6121099" y="5273020"/>
                  <a:pt x="6117974" y="5264316"/>
                </a:cubicBezTo>
                <a:lnTo>
                  <a:pt x="6154501" y="5264316"/>
                </a:lnTo>
                <a:cubicBezTo>
                  <a:pt x="6156777" y="5264316"/>
                  <a:pt x="6157915" y="5263149"/>
                  <a:pt x="6157915" y="5260816"/>
                </a:cubicBezTo>
                <a:cubicBezTo>
                  <a:pt x="6157915" y="5259439"/>
                  <a:pt x="6156976" y="5258057"/>
                  <a:pt x="6155097" y="5256667"/>
                </a:cubicBezTo>
                <a:cubicBezTo>
                  <a:pt x="6148909" y="5251381"/>
                  <a:pt x="6145158" y="5248737"/>
                  <a:pt x="6143843" y="5248737"/>
                </a:cubicBezTo>
                <a:cubicBezTo>
                  <a:pt x="6142545" y="5248737"/>
                  <a:pt x="6139672" y="5251279"/>
                  <a:pt x="6135225" y="5256362"/>
                </a:cubicBezTo>
                <a:lnTo>
                  <a:pt x="6116587" y="5256362"/>
                </a:lnTo>
                <a:lnTo>
                  <a:pt x="6116587" y="5229499"/>
                </a:lnTo>
                <a:lnTo>
                  <a:pt x="6149822" y="5229499"/>
                </a:lnTo>
                <a:cubicBezTo>
                  <a:pt x="6152156" y="5229499"/>
                  <a:pt x="6153323" y="5228391"/>
                  <a:pt x="6153323" y="5226173"/>
                </a:cubicBezTo>
                <a:cubicBezTo>
                  <a:pt x="6153323" y="5224512"/>
                  <a:pt x="6152814" y="5223302"/>
                  <a:pt x="6151796" y="5222539"/>
                </a:cubicBezTo>
                <a:cubicBezTo>
                  <a:pt x="6145323" y="5217026"/>
                  <a:pt x="6141430" y="5214269"/>
                  <a:pt x="6140118" y="5214269"/>
                </a:cubicBezTo>
                <a:cubicBezTo>
                  <a:pt x="6138718" y="5214269"/>
                  <a:pt x="6135909" y="5216694"/>
                  <a:pt x="6131693" y="5221546"/>
                </a:cubicBezTo>
                <a:lnTo>
                  <a:pt x="6116587" y="5221546"/>
                </a:lnTo>
                <a:lnTo>
                  <a:pt x="6116587" y="5195939"/>
                </a:lnTo>
                <a:cubicBezTo>
                  <a:pt x="6118608" y="5194883"/>
                  <a:pt x="6119880" y="5194179"/>
                  <a:pt x="6120405" y="5193829"/>
                </a:cubicBezTo>
                <a:cubicBezTo>
                  <a:pt x="6121673" y="5192854"/>
                  <a:pt x="6122306" y="5191678"/>
                  <a:pt x="6122306" y="5190304"/>
                </a:cubicBezTo>
                <a:cubicBezTo>
                  <a:pt x="6122306" y="5188544"/>
                  <a:pt x="6121298" y="5187279"/>
                  <a:pt x="6119283" y="5186508"/>
                </a:cubicBezTo>
                <a:cubicBezTo>
                  <a:pt x="6117365" y="5185761"/>
                  <a:pt x="6112371" y="5185022"/>
                  <a:pt x="6104300" y="5184291"/>
                </a:cubicBezTo>
                <a:cubicBezTo>
                  <a:pt x="6104993" y="5188818"/>
                  <a:pt x="6105340" y="5196281"/>
                  <a:pt x="6105340" y="5206679"/>
                </a:cubicBezTo>
                <a:lnTo>
                  <a:pt x="6105340" y="5221546"/>
                </a:lnTo>
                <a:lnTo>
                  <a:pt x="6091203" y="5221546"/>
                </a:lnTo>
                <a:cubicBezTo>
                  <a:pt x="6093217" y="5217890"/>
                  <a:pt x="6094806" y="5212961"/>
                  <a:pt x="6095972" y="5206760"/>
                </a:cubicBezTo>
                <a:cubicBezTo>
                  <a:pt x="6097370" y="5206321"/>
                  <a:pt x="6098402" y="5205918"/>
                  <a:pt x="6099067" y="5205552"/>
                </a:cubicBezTo>
                <a:cubicBezTo>
                  <a:pt x="6100582" y="5204749"/>
                  <a:pt x="6101339" y="5203564"/>
                  <a:pt x="6101339" y="5201999"/>
                </a:cubicBezTo>
                <a:cubicBezTo>
                  <a:pt x="6101339" y="5199968"/>
                  <a:pt x="6096117" y="5197733"/>
                  <a:pt x="6085673" y="5195293"/>
                </a:cubicBezTo>
                <a:cubicBezTo>
                  <a:pt x="6085673" y="5198634"/>
                  <a:pt x="6085515" y="5201529"/>
                  <a:pt x="6085194" y="5203979"/>
                </a:cubicBezTo>
                <a:cubicBezTo>
                  <a:pt x="6083435" y="5214120"/>
                  <a:pt x="6081823" y="5221794"/>
                  <a:pt x="6080357" y="5227003"/>
                </a:cubicBezTo>
                <a:cubicBezTo>
                  <a:pt x="6078093" y="5234871"/>
                  <a:pt x="6074974" y="5242040"/>
                  <a:pt x="6071003" y="5248511"/>
                </a:cubicBezTo>
                <a:cubicBezTo>
                  <a:pt x="6070617" y="5248991"/>
                  <a:pt x="6070426" y="5249574"/>
                  <a:pt x="6070426" y="5250259"/>
                </a:cubicBezTo>
                <a:cubicBezTo>
                  <a:pt x="6070426" y="5252072"/>
                  <a:pt x="6071360" y="5252979"/>
                  <a:pt x="6073231" y="5252979"/>
                </a:cubicBezTo>
                <a:cubicBezTo>
                  <a:pt x="6074449" y="5252979"/>
                  <a:pt x="6075434" y="5252458"/>
                  <a:pt x="6076192" y="5251416"/>
                </a:cubicBezTo>
                <a:cubicBezTo>
                  <a:pt x="6082063" y="5244123"/>
                  <a:pt x="6086412" y="5236818"/>
                  <a:pt x="6089243" y="5229499"/>
                </a:cubicBezTo>
                <a:lnTo>
                  <a:pt x="6105340" y="5229499"/>
                </a:lnTo>
                <a:lnTo>
                  <a:pt x="6105340" y="5256362"/>
                </a:lnTo>
                <a:lnTo>
                  <a:pt x="6089173" y="5256362"/>
                </a:lnTo>
                <a:cubicBezTo>
                  <a:pt x="6085985" y="5256362"/>
                  <a:pt x="6080976" y="5255958"/>
                  <a:pt x="6074149" y="5255150"/>
                </a:cubicBezTo>
                <a:lnTo>
                  <a:pt x="6076354" y="5265356"/>
                </a:lnTo>
                <a:cubicBezTo>
                  <a:pt x="6080768" y="5264662"/>
                  <a:pt x="6085041" y="5264316"/>
                  <a:pt x="6089173" y="5264316"/>
                </a:cubicBezTo>
                <a:lnTo>
                  <a:pt x="6101442" y="5264316"/>
                </a:lnTo>
                <a:cubicBezTo>
                  <a:pt x="6096804" y="5276259"/>
                  <a:pt x="6090763" y="5287401"/>
                  <a:pt x="6083320" y="5297742"/>
                </a:cubicBezTo>
                <a:cubicBezTo>
                  <a:pt x="6078403" y="5304465"/>
                  <a:pt x="6071681" y="5312093"/>
                  <a:pt x="6063147" y="5320623"/>
                </a:cubicBezTo>
                <a:cubicBezTo>
                  <a:pt x="6062570" y="5320436"/>
                  <a:pt x="6062281" y="5320832"/>
                  <a:pt x="6062281" y="5321811"/>
                </a:cubicBezTo>
                <a:cubicBezTo>
                  <a:pt x="6062281" y="5323682"/>
                  <a:pt x="6063275" y="5324618"/>
                  <a:pt x="6065260" y="5324618"/>
                </a:cubicBezTo>
                <a:cubicBezTo>
                  <a:pt x="6066181" y="5324618"/>
                  <a:pt x="6066962" y="5324405"/>
                  <a:pt x="6067599" y="5323979"/>
                </a:cubicBezTo>
                <a:cubicBezTo>
                  <a:pt x="6077217" y="5317006"/>
                  <a:pt x="6085024" y="5309742"/>
                  <a:pt x="6091020" y="5302187"/>
                </a:cubicBezTo>
                <a:cubicBezTo>
                  <a:pt x="6097197" y="5294638"/>
                  <a:pt x="6102028" y="5285798"/>
                  <a:pt x="6105514" y="5275666"/>
                </a:cubicBezTo>
                <a:lnTo>
                  <a:pt x="6105340" y="5296944"/>
                </a:lnTo>
                <a:cubicBezTo>
                  <a:pt x="6105283" y="5309717"/>
                  <a:pt x="6105052" y="5321107"/>
                  <a:pt x="6104647" y="5331113"/>
                </a:cubicBezTo>
                <a:cubicBezTo>
                  <a:pt x="6104532" y="5334520"/>
                  <a:pt x="6104474" y="5336330"/>
                  <a:pt x="6104474" y="5336539"/>
                </a:cubicBezTo>
                <a:cubicBezTo>
                  <a:pt x="6104474" y="5340086"/>
                  <a:pt x="6106305" y="5341859"/>
                  <a:pt x="6109967" y="5341859"/>
                </a:cubicBezTo>
                <a:cubicBezTo>
                  <a:pt x="6114612" y="5341859"/>
                  <a:pt x="6116934" y="5339913"/>
                  <a:pt x="6116934" y="5336020"/>
                </a:cubicBezTo>
                <a:cubicBezTo>
                  <a:pt x="6116934" y="5334359"/>
                  <a:pt x="6116693" y="5321152"/>
                  <a:pt x="6116212" y="5296397"/>
                </a:cubicBezTo>
                <a:lnTo>
                  <a:pt x="6115722" y="5267002"/>
                </a:lnTo>
                <a:cubicBezTo>
                  <a:pt x="6115979" y="5276031"/>
                  <a:pt x="6117983" y="5284094"/>
                  <a:pt x="6121736" y="5291187"/>
                </a:cubicBezTo>
                <a:cubicBezTo>
                  <a:pt x="6127157" y="5301441"/>
                  <a:pt x="6134760" y="5310823"/>
                  <a:pt x="6144546" y="5319332"/>
                </a:cubicBezTo>
                <a:lnTo>
                  <a:pt x="6148684" y="5316936"/>
                </a:lnTo>
                <a:lnTo>
                  <a:pt x="6139900" y="5344340"/>
                </a:lnTo>
                <a:cubicBezTo>
                  <a:pt x="6138809" y="5345777"/>
                  <a:pt x="6138264" y="5346915"/>
                  <a:pt x="6138264" y="5347755"/>
                </a:cubicBezTo>
                <a:cubicBezTo>
                  <a:pt x="6138264" y="5349626"/>
                  <a:pt x="6139199" y="5350562"/>
                  <a:pt x="6141071" y="5350562"/>
                </a:cubicBezTo>
                <a:cubicBezTo>
                  <a:pt x="6142246" y="5350562"/>
                  <a:pt x="6143328" y="5350067"/>
                  <a:pt x="6144315" y="5349078"/>
                </a:cubicBezTo>
                <a:cubicBezTo>
                  <a:pt x="6154314" y="5337618"/>
                  <a:pt x="6162293" y="5324616"/>
                  <a:pt x="6168254" y="5310069"/>
                </a:cubicBezTo>
                <a:cubicBezTo>
                  <a:pt x="6174011" y="5296266"/>
                  <a:pt x="6176889" y="5280558"/>
                  <a:pt x="6176889" y="5262946"/>
                </a:cubicBezTo>
                <a:cubicBezTo>
                  <a:pt x="6176889" y="5246248"/>
                  <a:pt x="6173953" y="5230559"/>
                  <a:pt x="6168080" y="5215879"/>
                </a:cubicBezTo>
                <a:cubicBezTo>
                  <a:pt x="6162184" y="5201108"/>
                  <a:pt x="6154059" y="5187891"/>
                  <a:pt x="6143705" y="5176231"/>
                </a:cubicBezTo>
                <a:cubicBezTo>
                  <a:pt x="6143106" y="5175631"/>
                  <a:pt x="6142228" y="5175331"/>
                  <a:pt x="6141071" y="5175331"/>
                </a:cubicBezTo>
                <a:close/>
                <a:moveTo>
                  <a:pt x="6039269" y="5175331"/>
                </a:moveTo>
                <a:cubicBezTo>
                  <a:pt x="6038262" y="5175331"/>
                  <a:pt x="6037357" y="5175674"/>
                  <a:pt x="6036555" y="5176361"/>
                </a:cubicBezTo>
                <a:cubicBezTo>
                  <a:pt x="6026359" y="5187913"/>
                  <a:pt x="6018307" y="5201085"/>
                  <a:pt x="6012400" y="5215879"/>
                </a:cubicBezTo>
                <a:cubicBezTo>
                  <a:pt x="6006550" y="5230500"/>
                  <a:pt x="6003624" y="5246190"/>
                  <a:pt x="6003624" y="5262946"/>
                </a:cubicBezTo>
                <a:cubicBezTo>
                  <a:pt x="6003624" y="5280555"/>
                  <a:pt x="6006491" y="5296263"/>
                  <a:pt x="6012225" y="5310069"/>
                </a:cubicBezTo>
                <a:cubicBezTo>
                  <a:pt x="6018180" y="5324600"/>
                  <a:pt x="6026190" y="5337669"/>
                  <a:pt x="6036259" y="5349276"/>
                </a:cubicBezTo>
                <a:cubicBezTo>
                  <a:pt x="6037203" y="5350133"/>
                  <a:pt x="6038205" y="5350562"/>
                  <a:pt x="6039269" y="5350562"/>
                </a:cubicBezTo>
                <a:cubicBezTo>
                  <a:pt x="6041198" y="5350562"/>
                  <a:pt x="6042165" y="5349626"/>
                  <a:pt x="6042165" y="5347755"/>
                </a:cubicBezTo>
                <a:cubicBezTo>
                  <a:pt x="6042165" y="5346958"/>
                  <a:pt x="6041808" y="5346063"/>
                  <a:pt x="6041093" y="5345072"/>
                </a:cubicBezTo>
                <a:lnTo>
                  <a:pt x="6026977" y="5301437"/>
                </a:lnTo>
                <a:lnTo>
                  <a:pt x="6029271" y="5300918"/>
                </a:lnTo>
                <a:cubicBezTo>
                  <a:pt x="6036691" y="5291039"/>
                  <a:pt x="6043045" y="5276830"/>
                  <a:pt x="6048331" y="5258291"/>
                </a:cubicBezTo>
                <a:lnTo>
                  <a:pt x="6048159" y="5291526"/>
                </a:lnTo>
                <a:cubicBezTo>
                  <a:pt x="6048100" y="5304580"/>
                  <a:pt x="6047928" y="5316960"/>
                  <a:pt x="6047638" y="5328668"/>
                </a:cubicBezTo>
                <a:cubicBezTo>
                  <a:pt x="6047522" y="5332479"/>
                  <a:pt x="6047465" y="5334770"/>
                  <a:pt x="6047465" y="5335539"/>
                </a:cubicBezTo>
                <a:cubicBezTo>
                  <a:pt x="6047465" y="5339201"/>
                  <a:pt x="6049297" y="5341032"/>
                  <a:pt x="6052958" y="5341032"/>
                </a:cubicBezTo>
                <a:cubicBezTo>
                  <a:pt x="6057488" y="5341032"/>
                  <a:pt x="6059751" y="5338912"/>
                  <a:pt x="6059751" y="5334673"/>
                </a:cubicBezTo>
                <a:lnTo>
                  <a:pt x="6059233" y="5267526"/>
                </a:lnTo>
                <a:lnTo>
                  <a:pt x="6059233" y="5250839"/>
                </a:lnTo>
                <a:cubicBezTo>
                  <a:pt x="6059219" y="5252578"/>
                  <a:pt x="6059771" y="5254993"/>
                  <a:pt x="6060890" y="5258083"/>
                </a:cubicBezTo>
                <a:cubicBezTo>
                  <a:pt x="6061746" y="5260425"/>
                  <a:pt x="6062711" y="5264357"/>
                  <a:pt x="6063780" y="5269878"/>
                </a:cubicBezTo>
                <a:cubicBezTo>
                  <a:pt x="6064719" y="5274571"/>
                  <a:pt x="6066541" y="5276918"/>
                  <a:pt x="6069248" y="5276918"/>
                </a:cubicBezTo>
                <a:cubicBezTo>
                  <a:pt x="6070890" y="5276918"/>
                  <a:pt x="6072258" y="5276240"/>
                  <a:pt x="6073353" y="5274883"/>
                </a:cubicBezTo>
                <a:cubicBezTo>
                  <a:pt x="6074568" y="5273355"/>
                  <a:pt x="6075174" y="5271481"/>
                  <a:pt x="6075174" y="5269259"/>
                </a:cubicBezTo>
                <a:cubicBezTo>
                  <a:pt x="6075174" y="5265008"/>
                  <a:pt x="6073498" y="5260432"/>
                  <a:pt x="6070147" y="5255529"/>
                </a:cubicBezTo>
                <a:cubicBezTo>
                  <a:pt x="6066996" y="5250950"/>
                  <a:pt x="6063358" y="5247161"/>
                  <a:pt x="6059233" y="5244160"/>
                </a:cubicBezTo>
                <a:lnTo>
                  <a:pt x="6059233" y="5230825"/>
                </a:lnTo>
                <a:lnTo>
                  <a:pt x="6074964" y="5230825"/>
                </a:lnTo>
                <a:cubicBezTo>
                  <a:pt x="6077818" y="5230825"/>
                  <a:pt x="6079246" y="5229716"/>
                  <a:pt x="6079246" y="5227499"/>
                </a:cubicBezTo>
                <a:cubicBezTo>
                  <a:pt x="6079246" y="5226287"/>
                  <a:pt x="6078843" y="5225460"/>
                  <a:pt x="6078034" y="5225019"/>
                </a:cubicBezTo>
                <a:cubicBezTo>
                  <a:pt x="6072551" y="5219313"/>
                  <a:pt x="6069217" y="5216460"/>
                  <a:pt x="6068033" y="5216460"/>
                </a:cubicBezTo>
                <a:cubicBezTo>
                  <a:pt x="6066741" y="5216460"/>
                  <a:pt x="6064275" y="5218597"/>
                  <a:pt x="6060636" y="5222872"/>
                </a:cubicBezTo>
                <a:lnTo>
                  <a:pt x="6059233" y="5222872"/>
                </a:lnTo>
                <a:lnTo>
                  <a:pt x="6059233" y="5196177"/>
                </a:lnTo>
                <a:cubicBezTo>
                  <a:pt x="6063045" y="5193982"/>
                  <a:pt x="6064950" y="5192062"/>
                  <a:pt x="6064950" y="5190416"/>
                </a:cubicBezTo>
                <a:cubicBezTo>
                  <a:pt x="6064950" y="5188607"/>
                  <a:pt x="6063810" y="5187267"/>
                  <a:pt x="6061533" y="5186396"/>
                </a:cubicBezTo>
                <a:cubicBezTo>
                  <a:pt x="6060025" y="5185802"/>
                  <a:pt x="6055219" y="5185109"/>
                  <a:pt x="6047118" y="5184317"/>
                </a:cubicBezTo>
                <a:cubicBezTo>
                  <a:pt x="6047812" y="5189221"/>
                  <a:pt x="6048159" y="5196742"/>
                  <a:pt x="6048159" y="5206878"/>
                </a:cubicBezTo>
                <a:lnTo>
                  <a:pt x="6048159" y="5222872"/>
                </a:lnTo>
                <a:lnTo>
                  <a:pt x="6043687" y="5222872"/>
                </a:lnTo>
                <a:cubicBezTo>
                  <a:pt x="6036954" y="5222872"/>
                  <a:pt x="6031225" y="5222583"/>
                  <a:pt x="6026499" y="5222005"/>
                </a:cubicBezTo>
                <a:lnTo>
                  <a:pt x="6028817" y="5231865"/>
                </a:lnTo>
                <a:cubicBezTo>
                  <a:pt x="6033473" y="5231171"/>
                  <a:pt x="6038429" y="5230825"/>
                  <a:pt x="6043687" y="5230825"/>
                </a:cubicBezTo>
                <a:lnTo>
                  <a:pt x="6047465" y="5230825"/>
                </a:lnTo>
                <a:lnTo>
                  <a:pt x="6024952" y="5295175"/>
                </a:lnTo>
                <a:lnTo>
                  <a:pt x="6014525" y="5262946"/>
                </a:lnTo>
                <a:cubicBezTo>
                  <a:pt x="6014525" y="5231798"/>
                  <a:pt x="6023419" y="5204406"/>
                  <a:pt x="6041207" y="5180769"/>
                </a:cubicBezTo>
                <a:cubicBezTo>
                  <a:pt x="6041845" y="5179704"/>
                  <a:pt x="6042165" y="5178826"/>
                  <a:pt x="6042165" y="5178138"/>
                </a:cubicBezTo>
                <a:cubicBezTo>
                  <a:pt x="6042165" y="5176267"/>
                  <a:pt x="6041198" y="5175331"/>
                  <a:pt x="6039269" y="5175331"/>
                </a:cubicBezTo>
                <a:close/>
                <a:moveTo>
                  <a:pt x="10784894" y="5159866"/>
                </a:moveTo>
                <a:cubicBezTo>
                  <a:pt x="10782415" y="5159866"/>
                  <a:pt x="10780365" y="5160716"/>
                  <a:pt x="10778744" y="5162417"/>
                </a:cubicBezTo>
                <a:cubicBezTo>
                  <a:pt x="10776929" y="5164306"/>
                  <a:pt x="10776021" y="5166824"/>
                  <a:pt x="10776021" y="5169972"/>
                </a:cubicBezTo>
                <a:cubicBezTo>
                  <a:pt x="10776021" y="5175345"/>
                  <a:pt x="10778705" y="5179856"/>
                  <a:pt x="10784072" y="5183507"/>
                </a:cubicBezTo>
                <a:cubicBezTo>
                  <a:pt x="10789221" y="5187011"/>
                  <a:pt x="10795646" y="5188762"/>
                  <a:pt x="10803347" y="5188762"/>
                </a:cubicBezTo>
                <a:cubicBezTo>
                  <a:pt x="10811086" y="5188762"/>
                  <a:pt x="10817301" y="5187145"/>
                  <a:pt x="10821994" y="5183910"/>
                </a:cubicBezTo>
                <a:cubicBezTo>
                  <a:pt x="10827724" y="5180104"/>
                  <a:pt x="10830589" y="5175457"/>
                  <a:pt x="10830589" y="5169972"/>
                </a:cubicBezTo>
                <a:cubicBezTo>
                  <a:pt x="10830589" y="5167309"/>
                  <a:pt x="10829876" y="5165049"/>
                  <a:pt x="10828450" y="5163190"/>
                </a:cubicBezTo>
                <a:cubicBezTo>
                  <a:pt x="10826756" y="5160975"/>
                  <a:pt x="10824424" y="5159866"/>
                  <a:pt x="10821455" y="5159866"/>
                </a:cubicBezTo>
                <a:cubicBezTo>
                  <a:pt x="10819161" y="5159866"/>
                  <a:pt x="10817035" y="5160754"/>
                  <a:pt x="10815078" y="5162527"/>
                </a:cubicBezTo>
                <a:cubicBezTo>
                  <a:pt x="10813646" y="5163894"/>
                  <a:pt x="10812931" y="5165899"/>
                  <a:pt x="10812931" y="5168541"/>
                </a:cubicBezTo>
                <a:cubicBezTo>
                  <a:pt x="10812931" y="5170373"/>
                  <a:pt x="10813789" y="5172292"/>
                  <a:pt x="10815504" y="5174299"/>
                </a:cubicBezTo>
                <a:cubicBezTo>
                  <a:pt x="10816156" y="5174959"/>
                  <a:pt x="10816482" y="5175382"/>
                  <a:pt x="10816482" y="5175571"/>
                </a:cubicBezTo>
                <a:cubicBezTo>
                  <a:pt x="10816482" y="5176756"/>
                  <a:pt x="10815204" y="5177846"/>
                  <a:pt x="10812649" y="5178843"/>
                </a:cubicBezTo>
                <a:cubicBezTo>
                  <a:pt x="10809988" y="5179919"/>
                  <a:pt x="10806887" y="5180456"/>
                  <a:pt x="10803347" y="5180456"/>
                </a:cubicBezTo>
                <a:cubicBezTo>
                  <a:pt x="10799809" y="5180456"/>
                  <a:pt x="10797106" y="5180160"/>
                  <a:pt x="10795239" y="5179568"/>
                </a:cubicBezTo>
                <a:cubicBezTo>
                  <a:pt x="10791832" y="5178020"/>
                  <a:pt x="10790128" y="5176704"/>
                  <a:pt x="10790128" y="5175621"/>
                </a:cubicBezTo>
                <a:cubicBezTo>
                  <a:pt x="10790128" y="5175404"/>
                  <a:pt x="10790464" y="5174959"/>
                  <a:pt x="10791136" y="5174284"/>
                </a:cubicBezTo>
                <a:cubicBezTo>
                  <a:pt x="10792832" y="5172584"/>
                  <a:pt x="10793681" y="5170684"/>
                  <a:pt x="10793681" y="5168585"/>
                </a:cubicBezTo>
                <a:cubicBezTo>
                  <a:pt x="10793681" y="5162773"/>
                  <a:pt x="10790752" y="5159866"/>
                  <a:pt x="10784894" y="5159866"/>
                </a:cubicBezTo>
                <a:close/>
                <a:moveTo>
                  <a:pt x="9661801" y="5159866"/>
                </a:moveTo>
                <a:cubicBezTo>
                  <a:pt x="9659322" y="5159866"/>
                  <a:pt x="9657272" y="5160716"/>
                  <a:pt x="9655651" y="5162417"/>
                </a:cubicBezTo>
                <a:cubicBezTo>
                  <a:pt x="9653836" y="5164306"/>
                  <a:pt x="9652928" y="5166824"/>
                  <a:pt x="9652928" y="5169972"/>
                </a:cubicBezTo>
                <a:cubicBezTo>
                  <a:pt x="9652928" y="5175345"/>
                  <a:pt x="9655612" y="5179856"/>
                  <a:pt x="9660979" y="5183507"/>
                </a:cubicBezTo>
                <a:cubicBezTo>
                  <a:pt x="9666128" y="5187011"/>
                  <a:pt x="9672553" y="5188762"/>
                  <a:pt x="9680254" y="5188762"/>
                </a:cubicBezTo>
                <a:cubicBezTo>
                  <a:pt x="9687993" y="5188762"/>
                  <a:pt x="9694208" y="5187145"/>
                  <a:pt x="9698901" y="5183910"/>
                </a:cubicBezTo>
                <a:cubicBezTo>
                  <a:pt x="9704631" y="5180104"/>
                  <a:pt x="9707496" y="5175457"/>
                  <a:pt x="9707496" y="5169972"/>
                </a:cubicBezTo>
                <a:cubicBezTo>
                  <a:pt x="9707496" y="5167309"/>
                  <a:pt x="9706783" y="5165049"/>
                  <a:pt x="9705357" y="5163190"/>
                </a:cubicBezTo>
                <a:cubicBezTo>
                  <a:pt x="9703663" y="5160975"/>
                  <a:pt x="9701331" y="5159866"/>
                  <a:pt x="9698362" y="5159866"/>
                </a:cubicBezTo>
                <a:cubicBezTo>
                  <a:pt x="9696068" y="5159866"/>
                  <a:pt x="9693942" y="5160754"/>
                  <a:pt x="9691985" y="5162527"/>
                </a:cubicBezTo>
                <a:cubicBezTo>
                  <a:pt x="9690553" y="5163894"/>
                  <a:pt x="9689838" y="5165899"/>
                  <a:pt x="9689838" y="5168541"/>
                </a:cubicBezTo>
                <a:cubicBezTo>
                  <a:pt x="9689838" y="5170373"/>
                  <a:pt x="9690696" y="5172292"/>
                  <a:pt x="9692411" y="5174299"/>
                </a:cubicBezTo>
                <a:cubicBezTo>
                  <a:pt x="9693063" y="5174959"/>
                  <a:pt x="9693389" y="5175382"/>
                  <a:pt x="9693389" y="5175571"/>
                </a:cubicBezTo>
                <a:cubicBezTo>
                  <a:pt x="9693389" y="5176756"/>
                  <a:pt x="9692111" y="5177846"/>
                  <a:pt x="9689556" y="5178843"/>
                </a:cubicBezTo>
                <a:cubicBezTo>
                  <a:pt x="9686895" y="5179919"/>
                  <a:pt x="9683794" y="5180456"/>
                  <a:pt x="9680254" y="5180456"/>
                </a:cubicBezTo>
                <a:cubicBezTo>
                  <a:pt x="9676716" y="5180456"/>
                  <a:pt x="9674013" y="5180160"/>
                  <a:pt x="9672147" y="5179568"/>
                </a:cubicBezTo>
                <a:cubicBezTo>
                  <a:pt x="9668739" y="5178020"/>
                  <a:pt x="9667035" y="5176704"/>
                  <a:pt x="9667035" y="5175621"/>
                </a:cubicBezTo>
                <a:cubicBezTo>
                  <a:pt x="9667035" y="5175404"/>
                  <a:pt x="9667371" y="5174959"/>
                  <a:pt x="9668043" y="5174284"/>
                </a:cubicBezTo>
                <a:cubicBezTo>
                  <a:pt x="9669739" y="5172584"/>
                  <a:pt x="9670588" y="5170684"/>
                  <a:pt x="9670588" y="5168585"/>
                </a:cubicBezTo>
                <a:cubicBezTo>
                  <a:pt x="9670588" y="5162773"/>
                  <a:pt x="9667659" y="5159866"/>
                  <a:pt x="9661801" y="5159866"/>
                </a:cubicBezTo>
                <a:close/>
                <a:moveTo>
                  <a:pt x="8041183" y="5159866"/>
                </a:moveTo>
                <a:cubicBezTo>
                  <a:pt x="8038704" y="5159866"/>
                  <a:pt x="8036654" y="5160716"/>
                  <a:pt x="8035033" y="5162417"/>
                </a:cubicBezTo>
                <a:cubicBezTo>
                  <a:pt x="8033218" y="5164306"/>
                  <a:pt x="8032310" y="5166824"/>
                  <a:pt x="8032310" y="5169972"/>
                </a:cubicBezTo>
                <a:cubicBezTo>
                  <a:pt x="8032310" y="5175345"/>
                  <a:pt x="8034994" y="5179856"/>
                  <a:pt x="8040361" y="5183507"/>
                </a:cubicBezTo>
                <a:cubicBezTo>
                  <a:pt x="8045511" y="5187011"/>
                  <a:pt x="8051936" y="5188762"/>
                  <a:pt x="8059636" y="5188762"/>
                </a:cubicBezTo>
                <a:cubicBezTo>
                  <a:pt x="8067375" y="5188762"/>
                  <a:pt x="8073590" y="5187145"/>
                  <a:pt x="8078283" y="5183910"/>
                </a:cubicBezTo>
                <a:cubicBezTo>
                  <a:pt x="8084013" y="5180104"/>
                  <a:pt x="8086878" y="5175457"/>
                  <a:pt x="8086878" y="5169972"/>
                </a:cubicBezTo>
                <a:cubicBezTo>
                  <a:pt x="8086878" y="5167309"/>
                  <a:pt x="8086165" y="5165049"/>
                  <a:pt x="8084739" y="5163190"/>
                </a:cubicBezTo>
                <a:cubicBezTo>
                  <a:pt x="8083045" y="5160975"/>
                  <a:pt x="8080713" y="5159866"/>
                  <a:pt x="8077745" y="5159866"/>
                </a:cubicBezTo>
                <a:cubicBezTo>
                  <a:pt x="8075450" y="5159866"/>
                  <a:pt x="8073324" y="5160754"/>
                  <a:pt x="8071367" y="5162527"/>
                </a:cubicBezTo>
                <a:cubicBezTo>
                  <a:pt x="8069936" y="5163894"/>
                  <a:pt x="8069220" y="5165899"/>
                  <a:pt x="8069220" y="5168541"/>
                </a:cubicBezTo>
                <a:cubicBezTo>
                  <a:pt x="8069220" y="5170373"/>
                  <a:pt x="8070078" y="5172292"/>
                  <a:pt x="8071794" y="5174299"/>
                </a:cubicBezTo>
                <a:cubicBezTo>
                  <a:pt x="8072445" y="5174959"/>
                  <a:pt x="8072771" y="5175382"/>
                  <a:pt x="8072771" y="5175571"/>
                </a:cubicBezTo>
                <a:cubicBezTo>
                  <a:pt x="8072771" y="5176756"/>
                  <a:pt x="8071494" y="5177846"/>
                  <a:pt x="8068938" y="5178843"/>
                </a:cubicBezTo>
                <a:cubicBezTo>
                  <a:pt x="8066277" y="5179919"/>
                  <a:pt x="8063177" y="5180456"/>
                  <a:pt x="8059636" y="5180456"/>
                </a:cubicBezTo>
                <a:cubicBezTo>
                  <a:pt x="8056098" y="5180456"/>
                  <a:pt x="8053395" y="5180160"/>
                  <a:pt x="8051529" y="5179568"/>
                </a:cubicBezTo>
                <a:cubicBezTo>
                  <a:pt x="8048121" y="5178020"/>
                  <a:pt x="8046417" y="5176704"/>
                  <a:pt x="8046417" y="5175621"/>
                </a:cubicBezTo>
                <a:cubicBezTo>
                  <a:pt x="8046417" y="5175404"/>
                  <a:pt x="8046753" y="5174959"/>
                  <a:pt x="8047425" y="5174284"/>
                </a:cubicBezTo>
                <a:cubicBezTo>
                  <a:pt x="8049122" y="5172584"/>
                  <a:pt x="8049970" y="5170684"/>
                  <a:pt x="8049970" y="5168585"/>
                </a:cubicBezTo>
                <a:cubicBezTo>
                  <a:pt x="8049970" y="5162773"/>
                  <a:pt x="8047041" y="5159866"/>
                  <a:pt x="8041183" y="5159866"/>
                </a:cubicBezTo>
                <a:close/>
                <a:moveTo>
                  <a:pt x="4766035" y="5159866"/>
                </a:moveTo>
                <a:cubicBezTo>
                  <a:pt x="4763557" y="5159866"/>
                  <a:pt x="4761506" y="5160716"/>
                  <a:pt x="4759886" y="5162417"/>
                </a:cubicBezTo>
                <a:cubicBezTo>
                  <a:pt x="4758070" y="5164306"/>
                  <a:pt x="4757163" y="5166824"/>
                  <a:pt x="4757163" y="5169972"/>
                </a:cubicBezTo>
                <a:cubicBezTo>
                  <a:pt x="4757163" y="5175345"/>
                  <a:pt x="4759847" y="5179856"/>
                  <a:pt x="4765215" y="5183507"/>
                </a:cubicBezTo>
                <a:cubicBezTo>
                  <a:pt x="4770363" y="5187011"/>
                  <a:pt x="4776788" y="5188762"/>
                  <a:pt x="4784489" y="5188762"/>
                </a:cubicBezTo>
                <a:cubicBezTo>
                  <a:pt x="4792227" y="5188762"/>
                  <a:pt x="4798444" y="5187145"/>
                  <a:pt x="4803136" y="5183910"/>
                </a:cubicBezTo>
                <a:cubicBezTo>
                  <a:pt x="4808866" y="5180104"/>
                  <a:pt x="4811731" y="5175457"/>
                  <a:pt x="4811731" y="5169972"/>
                </a:cubicBezTo>
                <a:cubicBezTo>
                  <a:pt x="4811731" y="5167309"/>
                  <a:pt x="4811018" y="5165049"/>
                  <a:pt x="4809592" y="5163190"/>
                </a:cubicBezTo>
                <a:cubicBezTo>
                  <a:pt x="4807898" y="5160975"/>
                  <a:pt x="4805567" y="5159866"/>
                  <a:pt x="4802597" y="5159866"/>
                </a:cubicBezTo>
                <a:cubicBezTo>
                  <a:pt x="4800303" y="5159866"/>
                  <a:pt x="4798177" y="5160754"/>
                  <a:pt x="4796220" y="5162527"/>
                </a:cubicBezTo>
                <a:cubicBezTo>
                  <a:pt x="4794788" y="5163894"/>
                  <a:pt x="4794073" y="5165899"/>
                  <a:pt x="4794073" y="5168541"/>
                </a:cubicBezTo>
                <a:cubicBezTo>
                  <a:pt x="4794073" y="5170373"/>
                  <a:pt x="4794930" y="5172292"/>
                  <a:pt x="4796647" y="5174299"/>
                </a:cubicBezTo>
                <a:cubicBezTo>
                  <a:pt x="4797298" y="5174959"/>
                  <a:pt x="4797624" y="5175382"/>
                  <a:pt x="4797624" y="5175571"/>
                </a:cubicBezTo>
                <a:cubicBezTo>
                  <a:pt x="4797624" y="5176756"/>
                  <a:pt x="4796346" y="5177846"/>
                  <a:pt x="4793791" y="5178843"/>
                </a:cubicBezTo>
                <a:cubicBezTo>
                  <a:pt x="4791129" y="5179919"/>
                  <a:pt x="4788029" y="5180456"/>
                  <a:pt x="4784489" y="5180456"/>
                </a:cubicBezTo>
                <a:cubicBezTo>
                  <a:pt x="4780951" y="5180456"/>
                  <a:pt x="4778248" y="5180160"/>
                  <a:pt x="4776382" y="5179568"/>
                </a:cubicBezTo>
                <a:cubicBezTo>
                  <a:pt x="4772974" y="5178020"/>
                  <a:pt x="4771270" y="5176704"/>
                  <a:pt x="4771270" y="5175621"/>
                </a:cubicBezTo>
                <a:cubicBezTo>
                  <a:pt x="4771270" y="5175404"/>
                  <a:pt x="4771606" y="5174959"/>
                  <a:pt x="4772278" y="5174284"/>
                </a:cubicBezTo>
                <a:cubicBezTo>
                  <a:pt x="4773975" y="5172584"/>
                  <a:pt x="4774822" y="5170684"/>
                  <a:pt x="4774822" y="5168585"/>
                </a:cubicBezTo>
                <a:cubicBezTo>
                  <a:pt x="4774822" y="5162773"/>
                  <a:pt x="4771894" y="5159866"/>
                  <a:pt x="4766035" y="5159866"/>
                </a:cubicBezTo>
                <a:close/>
                <a:moveTo>
                  <a:pt x="3642945" y="5159866"/>
                </a:moveTo>
                <a:cubicBezTo>
                  <a:pt x="3640465" y="5159866"/>
                  <a:pt x="3638416" y="5160716"/>
                  <a:pt x="3636795" y="5162417"/>
                </a:cubicBezTo>
                <a:cubicBezTo>
                  <a:pt x="3634980" y="5164306"/>
                  <a:pt x="3634072" y="5166824"/>
                  <a:pt x="3634072" y="5169972"/>
                </a:cubicBezTo>
                <a:cubicBezTo>
                  <a:pt x="3634072" y="5175345"/>
                  <a:pt x="3636756" y="5179856"/>
                  <a:pt x="3642122" y="5183507"/>
                </a:cubicBezTo>
                <a:cubicBezTo>
                  <a:pt x="3647272" y="5187011"/>
                  <a:pt x="3653697" y="5188762"/>
                  <a:pt x="3661399" y="5188762"/>
                </a:cubicBezTo>
                <a:cubicBezTo>
                  <a:pt x="3669137" y="5188762"/>
                  <a:pt x="3675351" y="5187145"/>
                  <a:pt x="3680045" y="5183910"/>
                </a:cubicBezTo>
                <a:cubicBezTo>
                  <a:pt x="3685774" y="5180104"/>
                  <a:pt x="3688639" y="5175457"/>
                  <a:pt x="3688639" y="5169972"/>
                </a:cubicBezTo>
                <a:cubicBezTo>
                  <a:pt x="3688639" y="5167309"/>
                  <a:pt x="3687926" y="5165049"/>
                  <a:pt x="3686501" y="5163190"/>
                </a:cubicBezTo>
                <a:cubicBezTo>
                  <a:pt x="3684805" y="5160975"/>
                  <a:pt x="3682474" y="5159866"/>
                  <a:pt x="3679505" y="5159866"/>
                </a:cubicBezTo>
                <a:cubicBezTo>
                  <a:pt x="3677211" y="5159866"/>
                  <a:pt x="3675086" y="5160754"/>
                  <a:pt x="3673129" y="5162527"/>
                </a:cubicBezTo>
                <a:cubicBezTo>
                  <a:pt x="3671696" y="5163894"/>
                  <a:pt x="3670981" y="5165899"/>
                  <a:pt x="3670981" y="5168541"/>
                </a:cubicBezTo>
                <a:cubicBezTo>
                  <a:pt x="3670981" y="5170373"/>
                  <a:pt x="3671839" y="5172292"/>
                  <a:pt x="3673554" y="5174299"/>
                </a:cubicBezTo>
                <a:cubicBezTo>
                  <a:pt x="3674207" y="5174959"/>
                  <a:pt x="3674533" y="5175382"/>
                  <a:pt x="3674533" y="5175571"/>
                </a:cubicBezTo>
                <a:cubicBezTo>
                  <a:pt x="3674533" y="5176756"/>
                  <a:pt x="3673256" y="5177846"/>
                  <a:pt x="3670700" y="5178843"/>
                </a:cubicBezTo>
                <a:cubicBezTo>
                  <a:pt x="3668038" y="5179919"/>
                  <a:pt x="3664938" y="5180456"/>
                  <a:pt x="3661399" y="5180456"/>
                </a:cubicBezTo>
                <a:cubicBezTo>
                  <a:pt x="3657859" y="5180456"/>
                  <a:pt x="3655157" y="5180160"/>
                  <a:pt x="3653289" y="5179568"/>
                </a:cubicBezTo>
                <a:cubicBezTo>
                  <a:pt x="3649882" y="5178020"/>
                  <a:pt x="3648178" y="5176704"/>
                  <a:pt x="3648178" y="5175621"/>
                </a:cubicBezTo>
                <a:cubicBezTo>
                  <a:pt x="3648178" y="5175404"/>
                  <a:pt x="3648514" y="5174959"/>
                  <a:pt x="3649186" y="5174284"/>
                </a:cubicBezTo>
                <a:cubicBezTo>
                  <a:pt x="3650884" y="5172584"/>
                  <a:pt x="3651732" y="5170684"/>
                  <a:pt x="3651732" y="5168585"/>
                </a:cubicBezTo>
                <a:cubicBezTo>
                  <a:pt x="3651732" y="5162773"/>
                  <a:pt x="3648802" y="5159866"/>
                  <a:pt x="3642945" y="5159866"/>
                </a:cubicBezTo>
                <a:close/>
                <a:moveTo>
                  <a:pt x="2022326" y="5159866"/>
                </a:moveTo>
                <a:cubicBezTo>
                  <a:pt x="2019847" y="5159866"/>
                  <a:pt x="2017797" y="5160716"/>
                  <a:pt x="2016177" y="5162417"/>
                </a:cubicBezTo>
                <a:cubicBezTo>
                  <a:pt x="2014361" y="5164306"/>
                  <a:pt x="2013454" y="5166824"/>
                  <a:pt x="2013454" y="5169972"/>
                </a:cubicBezTo>
                <a:cubicBezTo>
                  <a:pt x="2013454" y="5175345"/>
                  <a:pt x="2016137" y="5179856"/>
                  <a:pt x="2021505" y="5183507"/>
                </a:cubicBezTo>
                <a:cubicBezTo>
                  <a:pt x="2026654" y="5187011"/>
                  <a:pt x="2033079" y="5188762"/>
                  <a:pt x="2040780" y="5188762"/>
                </a:cubicBezTo>
                <a:cubicBezTo>
                  <a:pt x="2048518" y="5188762"/>
                  <a:pt x="2054734" y="5187145"/>
                  <a:pt x="2059426" y="5183910"/>
                </a:cubicBezTo>
                <a:cubicBezTo>
                  <a:pt x="2065157" y="5180104"/>
                  <a:pt x="2068021" y="5175457"/>
                  <a:pt x="2068021" y="5169972"/>
                </a:cubicBezTo>
                <a:cubicBezTo>
                  <a:pt x="2068021" y="5167309"/>
                  <a:pt x="2067309" y="5165049"/>
                  <a:pt x="2065883" y="5163190"/>
                </a:cubicBezTo>
                <a:cubicBezTo>
                  <a:pt x="2064188" y="5160975"/>
                  <a:pt x="2061857" y="5159866"/>
                  <a:pt x="2058888" y="5159866"/>
                </a:cubicBezTo>
                <a:cubicBezTo>
                  <a:pt x="2056593" y="5159866"/>
                  <a:pt x="2054467" y="5160754"/>
                  <a:pt x="2052510" y="5162527"/>
                </a:cubicBezTo>
                <a:cubicBezTo>
                  <a:pt x="2051079" y="5163894"/>
                  <a:pt x="2050363" y="5165899"/>
                  <a:pt x="2050363" y="5168541"/>
                </a:cubicBezTo>
                <a:cubicBezTo>
                  <a:pt x="2050363" y="5170373"/>
                  <a:pt x="2051221" y="5172292"/>
                  <a:pt x="2052937" y="5174299"/>
                </a:cubicBezTo>
                <a:cubicBezTo>
                  <a:pt x="2053589" y="5174959"/>
                  <a:pt x="2053915" y="5175382"/>
                  <a:pt x="2053915" y="5175571"/>
                </a:cubicBezTo>
                <a:cubicBezTo>
                  <a:pt x="2053915" y="5176756"/>
                  <a:pt x="2052637" y="5177846"/>
                  <a:pt x="2050082" y="5178843"/>
                </a:cubicBezTo>
                <a:cubicBezTo>
                  <a:pt x="2047420" y="5179919"/>
                  <a:pt x="2044320" y="5180456"/>
                  <a:pt x="2040780" y="5180456"/>
                </a:cubicBezTo>
                <a:cubicBezTo>
                  <a:pt x="2037241" y="5180456"/>
                  <a:pt x="2034539" y="5180160"/>
                  <a:pt x="2032672" y="5179568"/>
                </a:cubicBezTo>
                <a:cubicBezTo>
                  <a:pt x="2029264" y="5178020"/>
                  <a:pt x="2027561" y="5176704"/>
                  <a:pt x="2027561" y="5175621"/>
                </a:cubicBezTo>
                <a:cubicBezTo>
                  <a:pt x="2027561" y="5175404"/>
                  <a:pt x="2027897" y="5174959"/>
                  <a:pt x="2028569" y="5174284"/>
                </a:cubicBezTo>
                <a:cubicBezTo>
                  <a:pt x="2030265" y="5172584"/>
                  <a:pt x="2031113" y="5170684"/>
                  <a:pt x="2031113" y="5168585"/>
                </a:cubicBezTo>
                <a:cubicBezTo>
                  <a:pt x="2031113" y="5162773"/>
                  <a:pt x="2028184" y="5159866"/>
                  <a:pt x="2022326" y="5159866"/>
                </a:cubicBezTo>
                <a:close/>
                <a:moveTo>
                  <a:pt x="9108095" y="5137991"/>
                </a:moveTo>
                <a:cubicBezTo>
                  <a:pt x="9107266" y="5148400"/>
                  <a:pt x="9106095" y="5158552"/>
                  <a:pt x="9104582" y="5168447"/>
                </a:cubicBezTo>
                <a:cubicBezTo>
                  <a:pt x="9104524" y="5168851"/>
                  <a:pt x="9104495" y="5169194"/>
                  <a:pt x="9104495" y="5169476"/>
                </a:cubicBezTo>
                <a:cubicBezTo>
                  <a:pt x="9104495" y="5171019"/>
                  <a:pt x="9105609" y="5172011"/>
                  <a:pt x="9107838" y="5172456"/>
                </a:cubicBezTo>
                <a:cubicBezTo>
                  <a:pt x="9108029" y="5172513"/>
                  <a:pt x="9108342" y="5172542"/>
                  <a:pt x="9108775" y="5172542"/>
                </a:cubicBezTo>
                <a:cubicBezTo>
                  <a:pt x="9110412" y="5172542"/>
                  <a:pt x="9111448" y="5171760"/>
                  <a:pt x="9111883" y="5170196"/>
                </a:cubicBezTo>
                <a:cubicBezTo>
                  <a:pt x="9114532" y="5161800"/>
                  <a:pt x="9117200" y="5156036"/>
                  <a:pt x="9119889" y="5152903"/>
                </a:cubicBezTo>
                <a:cubicBezTo>
                  <a:pt x="9123355" y="5150826"/>
                  <a:pt x="9126022" y="5149499"/>
                  <a:pt x="9127889" y="5148922"/>
                </a:cubicBezTo>
                <a:cubicBezTo>
                  <a:pt x="9133513" y="5148115"/>
                  <a:pt x="9142362" y="5147711"/>
                  <a:pt x="9154435" y="5147711"/>
                </a:cubicBezTo>
                <a:cubicBezTo>
                  <a:pt x="9168383" y="5147711"/>
                  <a:pt x="9178017" y="5147847"/>
                  <a:pt x="9183339" y="5148119"/>
                </a:cubicBezTo>
                <a:lnTo>
                  <a:pt x="9130211" y="5224796"/>
                </a:lnTo>
                <a:cubicBezTo>
                  <a:pt x="9114937" y="5243785"/>
                  <a:pt x="9105172" y="5256181"/>
                  <a:pt x="9100915" y="5261984"/>
                </a:cubicBezTo>
                <a:cubicBezTo>
                  <a:pt x="9100298" y="5262702"/>
                  <a:pt x="9099990" y="5263480"/>
                  <a:pt x="9099990" y="5264318"/>
                </a:cubicBezTo>
                <a:cubicBezTo>
                  <a:pt x="9099990" y="5264803"/>
                  <a:pt x="9100118" y="5265396"/>
                  <a:pt x="9100374" y="5266098"/>
                </a:cubicBezTo>
                <a:cubicBezTo>
                  <a:pt x="9101088" y="5267764"/>
                  <a:pt x="9102439" y="5268597"/>
                  <a:pt x="9104426" y="5268597"/>
                </a:cubicBezTo>
                <a:cubicBezTo>
                  <a:pt x="9117530" y="5268077"/>
                  <a:pt x="9132409" y="5267817"/>
                  <a:pt x="9149064" y="5267817"/>
                </a:cubicBezTo>
                <a:cubicBezTo>
                  <a:pt x="9164376" y="5267817"/>
                  <a:pt x="9179833" y="5268077"/>
                  <a:pt x="9195435" y="5268597"/>
                </a:cubicBezTo>
                <a:cubicBezTo>
                  <a:pt x="9199257" y="5257655"/>
                  <a:pt x="9202611" y="5247302"/>
                  <a:pt x="9205497" y="5237540"/>
                </a:cubicBezTo>
                <a:cubicBezTo>
                  <a:pt x="9205674" y="5236741"/>
                  <a:pt x="9205762" y="5236156"/>
                  <a:pt x="9205762" y="5235784"/>
                </a:cubicBezTo>
                <a:cubicBezTo>
                  <a:pt x="9205762" y="5234384"/>
                  <a:pt x="9204928" y="5233406"/>
                  <a:pt x="9203260" y="5232850"/>
                </a:cubicBezTo>
                <a:cubicBezTo>
                  <a:pt x="9202646" y="5232587"/>
                  <a:pt x="9202082" y="5232455"/>
                  <a:pt x="9201567" y="5232455"/>
                </a:cubicBezTo>
                <a:cubicBezTo>
                  <a:pt x="9200071" y="5232455"/>
                  <a:pt x="9198980" y="5233316"/>
                  <a:pt x="9198292" y="5235037"/>
                </a:cubicBezTo>
                <a:cubicBezTo>
                  <a:pt x="9194629" y="5243614"/>
                  <a:pt x="9191049" y="5249335"/>
                  <a:pt x="9187554" y="5252200"/>
                </a:cubicBezTo>
                <a:cubicBezTo>
                  <a:pt x="9183116" y="5254385"/>
                  <a:pt x="9179972" y="5255886"/>
                  <a:pt x="9178124" y="5256703"/>
                </a:cubicBezTo>
                <a:cubicBezTo>
                  <a:pt x="9170327" y="5258320"/>
                  <a:pt x="9160294" y="5259128"/>
                  <a:pt x="9148024" y="5259128"/>
                </a:cubicBezTo>
                <a:cubicBezTo>
                  <a:pt x="9138071" y="5259128"/>
                  <a:pt x="9128032" y="5258950"/>
                  <a:pt x="9117909" y="5258593"/>
                </a:cubicBezTo>
                <a:lnTo>
                  <a:pt x="9176826" y="5176508"/>
                </a:lnTo>
                <a:cubicBezTo>
                  <a:pt x="9182250" y="5169674"/>
                  <a:pt x="9190538" y="5158514"/>
                  <a:pt x="9201690" y="5143028"/>
                </a:cubicBezTo>
                <a:cubicBezTo>
                  <a:pt x="9201863" y="5143714"/>
                  <a:pt x="9201950" y="5143692"/>
                  <a:pt x="9201950" y="5142963"/>
                </a:cubicBezTo>
                <a:cubicBezTo>
                  <a:pt x="9201950" y="5142348"/>
                  <a:pt x="9201777" y="5141626"/>
                  <a:pt x="9201432" y="5140797"/>
                </a:cubicBezTo>
                <a:cubicBezTo>
                  <a:pt x="9200600" y="5138926"/>
                  <a:pt x="9199379" y="5137991"/>
                  <a:pt x="9197769" y="5137991"/>
                </a:cubicBezTo>
                <a:cubicBezTo>
                  <a:pt x="9183847" y="5138684"/>
                  <a:pt x="9168739" y="5139031"/>
                  <a:pt x="9152442" y="5139031"/>
                </a:cubicBezTo>
                <a:cubicBezTo>
                  <a:pt x="9138399" y="5139031"/>
                  <a:pt x="9123617" y="5138684"/>
                  <a:pt x="9108095" y="5137991"/>
                </a:cubicBezTo>
                <a:close/>
                <a:moveTo>
                  <a:pt x="8559353" y="5137991"/>
                </a:moveTo>
                <a:cubicBezTo>
                  <a:pt x="8558524" y="5148400"/>
                  <a:pt x="8557353" y="5158552"/>
                  <a:pt x="8555840" y="5168447"/>
                </a:cubicBezTo>
                <a:cubicBezTo>
                  <a:pt x="8555782" y="5168851"/>
                  <a:pt x="8555753" y="5169194"/>
                  <a:pt x="8555753" y="5169476"/>
                </a:cubicBezTo>
                <a:cubicBezTo>
                  <a:pt x="8555753" y="5171019"/>
                  <a:pt x="8556867" y="5172011"/>
                  <a:pt x="8559096" y="5172456"/>
                </a:cubicBezTo>
                <a:cubicBezTo>
                  <a:pt x="8559287" y="5172513"/>
                  <a:pt x="8559600" y="5172542"/>
                  <a:pt x="8560033" y="5172542"/>
                </a:cubicBezTo>
                <a:cubicBezTo>
                  <a:pt x="8561670" y="5172542"/>
                  <a:pt x="8562706" y="5171760"/>
                  <a:pt x="8563141" y="5170196"/>
                </a:cubicBezTo>
                <a:cubicBezTo>
                  <a:pt x="8565790" y="5161800"/>
                  <a:pt x="8568458" y="5156036"/>
                  <a:pt x="8571147" y="5152903"/>
                </a:cubicBezTo>
                <a:cubicBezTo>
                  <a:pt x="8574613" y="5150826"/>
                  <a:pt x="8577280" y="5149499"/>
                  <a:pt x="8579147" y="5148922"/>
                </a:cubicBezTo>
                <a:cubicBezTo>
                  <a:pt x="8584771" y="5148115"/>
                  <a:pt x="8593620" y="5147711"/>
                  <a:pt x="8605693" y="5147711"/>
                </a:cubicBezTo>
                <a:cubicBezTo>
                  <a:pt x="8619641" y="5147711"/>
                  <a:pt x="8629275" y="5147847"/>
                  <a:pt x="8634597" y="5148119"/>
                </a:cubicBezTo>
                <a:lnTo>
                  <a:pt x="8581469" y="5224796"/>
                </a:lnTo>
                <a:cubicBezTo>
                  <a:pt x="8566195" y="5243785"/>
                  <a:pt x="8556430" y="5256181"/>
                  <a:pt x="8552173" y="5261984"/>
                </a:cubicBezTo>
                <a:cubicBezTo>
                  <a:pt x="8551556" y="5262702"/>
                  <a:pt x="8551248" y="5263480"/>
                  <a:pt x="8551248" y="5264318"/>
                </a:cubicBezTo>
                <a:cubicBezTo>
                  <a:pt x="8551248" y="5264803"/>
                  <a:pt x="8551376" y="5265396"/>
                  <a:pt x="8551632" y="5266098"/>
                </a:cubicBezTo>
                <a:cubicBezTo>
                  <a:pt x="8552346" y="5267764"/>
                  <a:pt x="8553697" y="5268597"/>
                  <a:pt x="8555684" y="5268597"/>
                </a:cubicBezTo>
                <a:cubicBezTo>
                  <a:pt x="8568788" y="5268077"/>
                  <a:pt x="8583667" y="5267817"/>
                  <a:pt x="8600322" y="5267817"/>
                </a:cubicBezTo>
                <a:cubicBezTo>
                  <a:pt x="8615634" y="5267817"/>
                  <a:pt x="8631091" y="5268077"/>
                  <a:pt x="8646693" y="5268597"/>
                </a:cubicBezTo>
                <a:cubicBezTo>
                  <a:pt x="8650515" y="5257655"/>
                  <a:pt x="8653869" y="5247302"/>
                  <a:pt x="8656755" y="5237540"/>
                </a:cubicBezTo>
                <a:cubicBezTo>
                  <a:pt x="8656932" y="5236741"/>
                  <a:pt x="8657020" y="5236156"/>
                  <a:pt x="8657020" y="5235784"/>
                </a:cubicBezTo>
                <a:cubicBezTo>
                  <a:pt x="8657020" y="5234384"/>
                  <a:pt x="8656186" y="5233406"/>
                  <a:pt x="8654518" y="5232850"/>
                </a:cubicBezTo>
                <a:cubicBezTo>
                  <a:pt x="8653904" y="5232587"/>
                  <a:pt x="8653340" y="5232455"/>
                  <a:pt x="8652825" y="5232455"/>
                </a:cubicBezTo>
                <a:cubicBezTo>
                  <a:pt x="8651329" y="5232455"/>
                  <a:pt x="8650238" y="5233316"/>
                  <a:pt x="8649550" y="5235037"/>
                </a:cubicBezTo>
                <a:cubicBezTo>
                  <a:pt x="8645887" y="5243614"/>
                  <a:pt x="8642307" y="5249335"/>
                  <a:pt x="8638812" y="5252200"/>
                </a:cubicBezTo>
                <a:cubicBezTo>
                  <a:pt x="8634374" y="5254385"/>
                  <a:pt x="8631230" y="5255886"/>
                  <a:pt x="8629382" y="5256703"/>
                </a:cubicBezTo>
                <a:cubicBezTo>
                  <a:pt x="8621585" y="5258320"/>
                  <a:pt x="8611552" y="5259128"/>
                  <a:pt x="8599282" y="5259128"/>
                </a:cubicBezTo>
                <a:cubicBezTo>
                  <a:pt x="8589329" y="5259128"/>
                  <a:pt x="8579290" y="5258950"/>
                  <a:pt x="8569167" y="5258593"/>
                </a:cubicBezTo>
                <a:lnTo>
                  <a:pt x="8628084" y="5176508"/>
                </a:lnTo>
                <a:cubicBezTo>
                  <a:pt x="8633508" y="5169674"/>
                  <a:pt x="8641796" y="5158514"/>
                  <a:pt x="8652948" y="5143028"/>
                </a:cubicBezTo>
                <a:cubicBezTo>
                  <a:pt x="8653121" y="5143714"/>
                  <a:pt x="8653208" y="5143692"/>
                  <a:pt x="8653208" y="5142963"/>
                </a:cubicBezTo>
                <a:cubicBezTo>
                  <a:pt x="8653208" y="5142348"/>
                  <a:pt x="8653035" y="5141626"/>
                  <a:pt x="8652690" y="5140797"/>
                </a:cubicBezTo>
                <a:cubicBezTo>
                  <a:pt x="8651858" y="5138926"/>
                  <a:pt x="8650637" y="5137991"/>
                  <a:pt x="8649027" y="5137991"/>
                </a:cubicBezTo>
                <a:cubicBezTo>
                  <a:pt x="8635105" y="5138684"/>
                  <a:pt x="8619997" y="5139031"/>
                  <a:pt x="8603700" y="5139031"/>
                </a:cubicBezTo>
                <a:cubicBezTo>
                  <a:pt x="8589657" y="5139031"/>
                  <a:pt x="8574875" y="5138684"/>
                  <a:pt x="8559353" y="5137991"/>
                </a:cubicBezTo>
                <a:close/>
                <a:moveTo>
                  <a:pt x="3089238" y="5137991"/>
                </a:moveTo>
                <a:cubicBezTo>
                  <a:pt x="3088410" y="5148400"/>
                  <a:pt x="3087239" y="5158552"/>
                  <a:pt x="3085726" y="5168447"/>
                </a:cubicBezTo>
                <a:cubicBezTo>
                  <a:pt x="3085668" y="5168851"/>
                  <a:pt x="3085639" y="5169194"/>
                  <a:pt x="3085639" y="5169476"/>
                </a:cubicBezTo>
                <a:cubicBezTo>
                  <a:pt x="3085639" y="5171019"/>
                  <a:pt x="3086753" y="5172011"/>
                  <a:pt x="3088981" y="5172456"/>
                </a:cubicBezTo>
                <a:cubicBezTo>
                  <a:pt x="3089173" y="5172513"/>
                  <a:pt x="3089486" y="5172542"/>
                  <a:pt x="3089919" y="5172542"/>
                </a:cubicBezTo>
                <a:cubicBezTo>
                  <a:pt x="3091556" y="5172542"/>
                  <a:pt x="3092592" y="5171760"/>
                  <a:pt x="3093027" y="5170196"/>
                </a:cubicBezTo>
                <a:cubicBezTo>
                  <a:pt x="3095676" y="5161800"/>
                  <a:pt x="3098344" y="5156036"/>
                  <a:pt x="3101033" y="5152903"/>
                </a:cubicBezTo>
                <a:cubicBezTo>
                  <a:pt x="3104499" y="5150826"/>
                  <a:pt x="3107166" y="5149499"/>
                  <a:pt x="3109033" y="5148922"/>
                </a:cubicBezTo>
                <a:cubicBezTo>
                  <a:pt x="3114657" y="5148115"/>
                  <a:pt x="3123505" y="5147711"/>
                  <a:pt x="3135578" y="5147711"/>
                </a:cubicBezTo>
                <a:cubicBezTo>
                  <a:pt x="3149526" y="5147711"/>
                  <a:pt x="3159162" y="5147847"/>
                  <a:pt x="3164482" y="5148119"/>
                </a:cubicBezTo>
                <a:lnTo>
                  <a:pt x="3111355" y="5224796"/>
                </a:lnTo>
                <a:cubicBezTo>
                  <a:pt x="3096082" y="5243785"/>
                  <a:pt x="3086316" y="5256181"/>
                  <a:pt x="3082058" y="5261984"/>
                </a:cubicBezTo>
                <a:cubicBezTo>
                  <a:pt x="3081442" y="5262702"/>
                  <a:pt x="3081133" y="5263480"/>
                  <a:pt x="3081133" y="5264318"/>
                </a:cubicBezTo>
                <a:cubicBezTo>
                  <a:pt x="3081133" y="5264803"/>
                  <a:pt x="3081262" y="5265396"/>
                  <a:pt x="3081517" y="5266098"/>
                </a:cubicBezTo>
                <a:cubicBezTo>
                  <a:pt x="3082231" y="5267764"/>
                  <a:pt x="3083582" y="5268597"/>
                  <a:pt x="3085570" y="5268597"/>
                </a:cubicBezTo>
                <a:cubicBezTo>
                  <a:pt x="3098674" y="5268077"/>
                  <a:pt x="3113553" y="5267817"/>
                  <a:pt x="3130208" y="5267817"/>
                </a:cubicBezTo>
                <a:cubicBezTo>
                  <a:pt x="3145520" y="5267817"/>
                  <a:pt x="3160977" y="5268077"/>
                  <a:pt x="3176579" y="5268597"/>
                </a:cubicBezTo>
                <a:cubicBezTo>
                  <a:pt x="3180401" y="5257655"/>
                  <a:pt x="3183755" y="5247302"/>
                  <a:pt x="3186641" y="5237540"/>
                </a:cubicBezTo>
                <a:cubicBezTo>
                  <a:pt x="3186817" y="5236741"/>
                  <a:pt x="3186906" y="5236156"/>
                  <a:pt x="3186906" y="5235784"/>
                </a:cubicBezTo>
                <a:cubicBezTo>
                  <a:pt x="3186906" y="5234384"/>
                  <a:pt x="3186072" y="5233406"/>
                  <a:pt x="3184404" y="5232850"/>
                </a:cubicBezTo>
                <a:cubicBezTo>
                  <a:pt x="3183790" y="5232587"/>
                  <a:pt x="3183226" y="5232455"/>
                  <a:pt x="3182711" y="5232455"/>
                </a:cubicBezTo>
                <a:cubicBezTo>
                  <a:pt x="3181215" y="5232455"/>
                  <a:pt x="3180124" y="5233316"/>
                  <a:pt x="3179436" y="5235037"/>
                </a:cubicBezTo>
                <a:cubicBezTo>
                  <a:pt x="3175772" y="5243614"/>
                  <a:pt x="3172193" y="5249335"/>
                  <a:pt x="3168698" y="5252200"/>
                </a:cubicBezTo>
                <a:cubicBezTo>
                  <a:pt x="3164259" y="5254385"/>
                  <a:pt x="3161116" y="5255886"/>
                  <a:pt x="3159268" y="5256703"/>
                </a:cubicBezTo>
                <a:cubicBezTo>
                  <a:pt x="3151471" y="5258320"/>
                  <a:pt x="3141438" y="5259128"/>
                  <a:pt x="3129168" y="5259128"/>
                </a:cubicBezTo>
                <a:cubicBezTo>
                  <a:pt x="3119214" y="5259128"/>
                  <a:pt x="3109176" y="5258950"/>
                  <a:pt x="3099053" y="5258593"/>
                </a:cubicBezTo>
                <a:lnTo>
                  <a:pt x="3157970" y="5176508"/>
                </a:lnTo>
                <a:cubicBezTo>
                  <a:pt x="3163394" y="5169674"/>
                  <a:pt x="3171682" y="5158514"/>
                  <a:pt x="3182834" y="5143028"/>
                </a:cubicBezTo>
                <a:cubicBezTo>
                  <a:pt x="3183007" y="5143714"/>
                  <a:pt x="3183094" y="5143692"/>
                  <a:pt x="3183094" y="5142963"/>
                </a:cubicBezTo>
                <a:cubicBezTo>
                  <a:pt x="3183094" y="5142348"/>
                  <a:pt x="3182921" y="5141626"/>
                  <a:pt x="3182576" y="5140797"/>
                </a:cubicBezTo>
                <a:cubicBezTo>
                  <a:pt x="3181744" y="5138926"/>
                  <a:pt x="3180522" y="5137991"/>
                  <a:pt x="3178912" y="5137991"/>
                </a:cubicBezTo>
                <a:cubicBezTo>
                  <a:pt x="3164991" y="5138684"/>
                  <a:pt x="3149882" y="5139031"/>
                  <a:pt x="3133586" y="5139031"/>
                </a:cubicBezTo>
                <a:cubicBezTo>
                  <a:pt x="3119543" y="5139031"/>
                  <a:pt x="3104761" y="5138684"/>
                  <a:pt x="3089238" y="5137991"/>
                </a:cubicBezTo>
                <a:close/>
                <a:moveTo>
                  <a:pt x="2540496" y="5137991"/>
                </a:moveTo>
                <a:cubicBezTo>
                  <a:pt x="2539668" y="5148400"/>
                  <a:pt x="2538497" y="5158552"/>
                  <a:pt x="2536984" y="5168447"/>
                </a:cubicBezTo>
                <a:cubicBezTo>
                  <a:pt x="2536926" y="5168851"/>
                  <a:pt x="2536897" y="5169194"/>
                  <a:pt x="2536897" y="5169476"/>
                </a:cubicBezTo>
                <a:cubicBezTo>
                  <a:pt x="2536897" y="5171019"/>
                  <a:pt x="2538011" y="5172011"/>
                  <a:pt x="2540240" y="5172456"/>
                </a:cubicBezTo>
                <a:cubicBezTo>
                  <a:pt x="2540431" y="5172513"/>
                  <a:pt x="2540744" y="5172542"/>
                  <a:pt x="2541177" y="5172542"/>
                </a:cubicBezTo>
                <a:cubicBezTo>
                  <a:pt x="2542814" y="5172542"/>
                  <a:pt x="2543850" y="5171760"/>
                  <a:pt x="2544285" y="5170196"/>
                </a:cubicBezTo>
                <a:cubicBezTo>
                  <a:pt x="2546933" y="5161800"/>
                  <a:pt x="2549602" y="5156036"/>
                  <a:pt x="2552291" y="5152903"/>
                </a:cubicBezTo>
                <a:cubicBezTo>
                  <a:pt x="2555757" y="5150826"/>
                  <a:pt x="2558424" y="5149499"/>
                  <a:pt x="2560291" y="5148922"/>
                </a:cubicBezTo>
                <a:cubicBezTo>
                  <a:pt x="2565915" y="5148115"/>
                  <a:pt x="2574764" y="5147711"/>
                  <a:pt x="2586836" y="5147711"/>
                </a:cubicBezTo>
                <a:cubicBezTo>
                  <a:pt x="2600785" y="5147711"/>
                  <a:pt x="2610420" y="5147847"/>
                  <a:pt x="2615741" y="5148119"/>
                </a:cubicBezTo>
                <a:lnTo>
                  <a:pt x="2562613" y="5224796"/>
                </a:lnTo>
                <a:cubicBezTo>
                  <a:pt x="2547340" y="5243785"/>
                  <a:pt x="2537574" y="5256181"/>
                  <a:pt x="2533317" y="5261984"/>
                </a:cubicBezTo>
                <a:cubicBezTo>
                  <a:pt x="2532700" y="5262702"/>
                  <a:pt x="2532392" y="5263480"/>
                  <a:pt x="2532392" y="5264318"/>
                </a:cubicBezTo>
                <a:cubicBezTo>
                  <a:pt x="2532392" y="5264803"/>
                  <a:pt x="2532520" y="5265396"/>
                  <a:pt x="2532775" y="5266098"/>
                </a:cubicBezTo>
                <a:cubicBezTo>
                  <a:pt x="2533490" y="5267764"/>
                  <a:pt x="2534841" y="5268597"/>
                  <a:pt x="2536828" y="5268597"/>
                </a:cubicBezTo>
                <a:cubicBezTo>
                  <a:pt x="2549932" y="5268077"/>
                  <a:pt x="2564811" y="5267817"/>
                  <a:pt x="2581466" y="5267817"/>
                </a:cubicBezTo>
                <a:cubicBezTo>
                  <a:pt x="2596778" y="5267817"/>
                  <a:pt x="2612235" y="5268077"/>
                  <a:pt x="2627838" y="5268597"/>
                </a:cubicBezTo>
                <a:cubicBezTo>
                  <a:pt x="2631659" y="5257655"/>
                  <a:pt x="2635013" y="5247302"/>
                  <a:pt x="2637899" y="5237540"/>
                </a:cubicBezTo>
                <a:cubicBezTo>
                  <a:pt x="2638075" y="5236741"/>
                  <a:pt x="2638164" y="5236156"/>
                  <a:pt x="2638164" y="5235784"/>
                </a:cubicBezTo>
                <a:cubicBezTo>
                  <a:pt x="2638164" y="5234384"/>
                  <a:pt x="2637330" y="5233406"/>
                  <a:pt x="2635662" y="5232850"/>
                </a:cubicBezTo>
                <a:cubicBezTo>
                  <a:pt x="2635048" y="5232587"/>
                  <a:pt x="2634484" y="5232455"/>
                  <a:pt x="2633969" y="5232455"/>
                </a:cubicBezTo>
                <a:cubicBezTo>
                  <a:pt x="2632473" y="5232455"/>
                  <a:pt x="2631382" y="5233316"/>
                  <a:pt x="2630694" y="5235037"/>
                </a:cubicBezTo>
                <a:cubicBezTo>
                  <a:pt x="2627031" y="5243614"/>
                  <a:pt x="2623451" y="5249335"/>
                  <a:pt x="2619956" y="5252200"/>
                </a:cubicBezTo>
                <a:cubicBezTo>
                  <a:pt x="2615518" y="5254385"/>
                  <a:pt x="2612374" y="5255886"/>
                  <a:pt x="2610526" y="5256703"/>
                </a:cubicBezTo>
                <a:cubicBezTo>
                  <a:pt x="2602729" y="5258320"/>
                  <a:pt x="2592696" y="5259128"/>
                  <a:pt x="2580426" y="5259128"/>
                </a:cubicBezTo>
                <a:cubicBezTo>
                  <a:pt x="2570473" y="5259128"/>
                  <a:pt x="2560434" y="5258950"/>
                  <a:pt x="2550311" y="5258593"/>
                </a:cubicBezTo>
                <a:lnTo>
                  <a:pt x="2609228" y="5176508"/>
                </a:lnTo>
                <a:cubicBezTo>
                  <a:pt x="2614652" y="5169674"/>
                  <a:pt x="2622940" y="5158514"/>
                  <a:pt x="2634092" y="5143028"/>
                </a:cubicBezTo>
                <a:cubicBezTo>
                  <a:pt x="2634265" y="5143714"/>
                  <a:pt x="2634352" y="5143692"/>
                  <a:pt x="2634352" y="5142963"/>
                </a:cubicBezTo>
                <a:cubicBezTo>
                  <a:pt x="2634352" y="5142348"/>
                  <a:pt x="2634179" y="5141626"/>
                  <a:pt x="2633834" y="5140797"/>
                </a:cubicBezTo>
                <a:cubicBezTo>
                  <a:pt x="2633002" y="5138926"/>
                  <a:pt x="2631781" y="5137991"/>
                  <a:pt x="2630171" y="5137991"/>
                </a:cubicBezTo>
                <a:cubicBezTo>
                  <a:pt x="2616249" y="5138684"/>
                  <a:pt x="2601140" y="5139031"/>
                  <a:pt x="2584844" y="5139031"/>
                </a:cubicBezTo>
                <a:cubicBezTo>
                  <a:pt x="2570801" y="5139031"/>
                  <a:pt x="2556019" y="5138684"/>
                  <a:pt x="2540496" y="5137991"/>
                </a:cubicBezTo>
                <a:close/>
                <a:moveTo>
                  <a:pt x="11304217" y="5067533"/>
                </a:moveTo>
                <a:cubicBezTo>
                  <a:pt x="11293266" y="5067533"/>
                  <a:pt x="11284437" y="5070513"/>
                  <a:pt x="11277731" y="5076472"/>
                </a:cubicBezTo>
                <a:cubicBezTo>
                  <a:pt x="11270644" y="5082749"/>
                  <a:pt x="11267100" y="5090874"/>
                  <a:pt x="11267100" y="5100846"/>
                </a:cubicBezTo>
                <a:cubicBezTo>
                  <a:pt x="11267100" y="5108868"/>
                  <a:pt x="11269728" y="5114913"/>
                  <a:pt x="11274984" y="5118982"/>
                </a:cubicBezTo>
                <a:cubicBezTo>
                  <a:pt x="11279348" y="5125313"/>
                  <a:pt x="11285904" y="5130550"/>
                  <a:pt x="11294653" y="5134693"/>
                </a:cubicBezTo>
                <a:lnTo>
                  <a:pt x="11302277" y="5137864"/>
                </a:lnTo>
                <a:cubicBezTo>
                  <a:pt x="11311388" y="5143169"/>
                  <a:pt x="11317684" y="5146886"/>
                  <a:pt x="11321164" y="5149013"/>
                </a:cubicBezTo>
                <a:cubicBezTo>
                  <a:pt x="11326420" y="5155891"/>
                  <a:pt x="11329048" y="5163081"/>
                  <a:pt x="11329048" y="5170584"/>
                </a:cubicBezTo>
                <a:cubicBezTo>
                  <a:pt x="11329048" y="5176461"/>
                  <a:pt x="11327850" y="5181304"/>
                  <a:pt x="11325453" y="5185115"/>
                </a:cubicBezTo>
                <a:cubicBezTo>
                  <a:pt x="11319520" y="5191323"/>
                  <a:pt x="11311719" y="5194428"/>
                  <a:pt x="11302051" y="5194428"/>
                </a:cubicBezTo>
                <a:cubicBezTo>
                  <a:pt x="11295258" y="5194428"/>
                  <a:pt x="11289108" y="5192259"/>
                  <a:pt x="11283601" y="5187922"/>
                </a:cubicBezTo>
                <a:cubicBezTo>
                  <a:pt x="11277200" y="5182872"/>
                  <a:pt x="11272348" y="5175475"/>
                  <a:pt x="11269043" y="5165730"/>
                </a:cubicBezTo>
                <a:cubicBezTo>
                  <a:pt x="11268352" y="5164125"/>
                  <a:pt x="11267283" y="5163323"/>
                  <a:pt x="11265836" y="5163323"/>
                </a:cubicBezTo>
                <a:cubicBezTo>
                  <a:pt x="11265513" y="5163323"/>
                  <a:pt x="11265109" y="5163366"/>
                  <a:pt x="11264623" y="5163453"/>
                </a:cubicBezTo>
                <a:cubicBezTo>
                  <a:pt x="11262578" y="5163885"/>
                  <a:pt x="11261555" y="5164892"/>
                  <a:pt x="11261555" y="5166472"/>
                </a:cubicBezTo>
                <a:cubicBezTo>
                  <a:pt x="11261555" y="5166868"/>
                  <a:pt x="11261588" y="5167164"/>
                  <a:pt x="11261655" y="5167361"/>
                </a:cubicBezTo>
                <a:cubicBezTo>
                  <a:pt x="11263564" y="5178421"/>
                  <a:pt x="11265827" y="5188233"/>
                  <a:pt x="11268444" y="5196799"/>
                </a:cubicBezTo>
                <a:cubicBezTo>
                  <a:pt x="11279329" y="5201109"/>
                  <a:pt x="11289897" y="5203264"/>
                  <a:pt x="11300145" y="5203264"/>
                </a:cubicBezTo>
                <a:cubicBezTo>
                  <a:pt x="11315379" y="5203264"/>
                  <a:pt x="11326635" y="5199187"/>
                  <a:pt x="11333911" y="5191032"/>
                </a:cubicBezTo>
                <a:cubicBezTo>
                  <a:pt x="11339959" y="5184277"/>
                  <a:pt x="11342982" y="5175393"/>
                  <a:pt x="11342982" y="5164381"/>
                </a:cubicBezTo>
                <a:cubicBezTo>
                  <a:pt x="11342982" y="5155295"/>
                  <a:pt x="11339439" y="5147314"/>
                  <a:pt x="11332352" y="5140436"/>
                </a:cubicBezTo>
                <a:cubicBezTo>
                  <a:pt x="11327762" y="5135982"/>
                  <a:pt x="11320011" y="5131036"/>
                  <a:pt x="11309101" y="5125600"/>
                </a:cubicBezTo>
                <a:lnTo>
                  <a:pt x="11300177" y="5121197"/>
                </a:lnTo>
                <a:cubicBezTo>
                  <a:pt x="11292997" y="5117591"/>
                  <a:pt x="11287896" y="5113872"/>
                  <a:pt x="11284873" y="5110039"/>
                </a:cubicBezTo>
                <a:cubicBezTo>
                  <a:pt x="11282198" y="5106642"/>
                  <a:pt x="11280861" y="5102253"/>
                  <a:pt x="11280861" y="5096872"/>
                </a:cubicBezTo>
                <a:cubicBezTo>
                  <a:pt x="11280861" y="5091582"/>
                  <a:pt x="11282381" y="5087136"/>
                  <a:pt x="11285421" y="5083532"/>
                </a:cubicBezTo>
                <a:cubicBezTo>
                  <a:pt x="11289468" y="5078757"/>
                  <a:pt x="11295502" y="5076370"/>
                  <a:pt x="11303524" y="5076370"/>
                </a:cubicBezTo>
                <a:cubicBezTo>
                  <a:pt x="11309764" y="5076370"/>
                  <a:pt x="11315123" y="5078071"/>
                  <a:pt x="11319603" y="5081472"/>
                </a:cubicBezTo>
                <a:cubicBezTo>
                  <a:pt x="11325252" y="5085765"/>
                  <a:pt x="11328929" y="5092263"/>
                  <a:pt x="11330636" y="5100966"/>
                </a:cubicBezTo>
                <a:cubicBezTo>
                  <a:pt x="11330997" y="5102772"/>
                  <a:pt x="11332096" y="5103675"/>
                  <a:pt x="11333935" y="5103675"/>
                </a:cubicBezTo>
                <a:cubicBezTo>
                  <a:pt x="11334051" y="5103675"/>
                  <a:pt x="11334282" y="5103675"/>
                  <a:pt x="11334628" y="5103675"/>
                </a:cubicBezTo>
                <a:cubicBezTo>
                  <a:pt x="11336905" y="5103351"/>
                  <a:pt x="11338044" y="5102299"/>
                  <a:pt x="11338044" y="5100520"/>
                </a:cubicBezTo>
                <a:cubicBezTo>
                  <a:pt x="11338024" y="5100324"/>
                  <a:pt x="11337978" y="5100050"/>
                  <a:pt x="11337905" y="5099699"/>
                </a:cubicBezTo>
                <a:cubicBezTo>
                  <a:pt x="11337049" y="5090388"/>
                  <a:pt x="11336324" y="5080678"/>
                  <a:pt x="11335728" y="5070568"/>
                </a:cubicBezTo>
                <a:cubicBezTo>
                  <a:pt x="11333174" y="5070857"/>
                  <a:pt x="11330988" y="5071002"/>
                  <a:pt x="11329170" y="5071002"/>
                </a:cubicBezTo>
                <a:cubicBezTo>
                  <a:pt x="11325230" y="5071002"/>
                  <a:pt x="11321505" y="5070480"/>
                  <a:pt x="11317995" y="5069437"/>
                </a:cubicBezTo>
                <a:cubicBezTo>
                  <a:pt x="11313828" y="5068168"/>
                  <a:pt x="11309236" y="5067533"/>
                  <a:pt x="11304217" y="5067533"/>
                </a:cubicBezTo>
                <a:close/>
                <a:moveTo>
                  <a:pt x="10251573" y="5067533"/>
                </a:moveTo>
                <a:cubicBezTo>
                  <a:pt x="10240622" y="5067533"/>
                  <a:pt x="10231793" y="5070513"/>
                  <a:pt x="10225087" y="5076472"/>
                </a:cubicBezTo>
                <a:cubicBezTo>
                  <a:pt x="10218000" y="5082749"/>
                  <a:pt x="10214456" y="5090874"/>
                  <a:pt x="10214456" y="5100846"/>
                </a:cubicBezTo>
                <a:cubicBezTo>
                  <a:pt x="10214456" y="5108868"/>
                  <a:pt x="10217084" y="5114913"/>
                  <a:pt x="10222340" y="5118982"/>
                </a:cubicBezTo>
                <a:cubicBezTo>
                  <a:pt x="10226704" y="5125313"/>
                  <a:pt x="10233260" y="5130550"/>
                  <a:pt x="10242009" y="5134693"/>
                </a:cubicBezTo>
                <a:lnTo>
                  <a:pt x="10249633" y="5137864"/>
                </a:lnTo>
                <a:cubicBezTo>
                  <a:pt x="10258744" y="5143169"/>
                  <a:pt x="10265040" y="5146886"/>
                  <a:pt x="10268520" y="5149013"/>
                </a:cubicBezTo>
                <a:cubicBezTo>
                  <a:pt x="10273776" y="5155891"/>
                  <a:pt x="10276404" y="5163081"/>
                  <a:pt x="10276404" y="5170584"/>
                </a:cubicBezTo>
                <a:cubicBezTo>
                  <a:pt x="10276404" y="5176461"/>
                  <a:pt x="10275206" y="5181304"/>
                  <a:pt x="10272809" y="5185115"/>
                </a:cubicBezTo>
                <a:cubicBezTo>
                  <a:pt x="10266876" y="5191323"/>
                  <a:pt x="10259075" y="5194428"/>
                  <a:pt x="10249407" y="5194428"/>
                </a:cubicBezTo>
                <a:cubicBezTo>
                  <a:pt x="10242614" y="5194428"/>
                  <a:pt x="10236464" y="5192259"/>
                  <a:pt x="10230957" y="5187922"/>
                </a:cubicBezTo>
                <a:cubicBezTo>
                  <a:pt x="10224556" y="5182872"/>
                  <a:pt x="10219704" y="5175475"/>
                  <a:pt x="10216399" y="5165730"/>
                </a:cubicBezTo>
                <a:cubicBezTo>
                  <a:pt x="10215708" y="5164125"/>
                  <a:pt x="10214639" y="5163323"/>
                  <a:pt x="10213192" y="5163323"/>
                </a:cubicBezTo>
                <a:cubicBezTo>
                  <a:pt x="10212869" y="5163323"/>
                  <a:pt x="10212465" y="5163366"/>
                  <a:pt x="10211979" y="5163453"/>
                </a:cubicBezTo>
                <a:cubicBezTo>
                  <a:pt x="10209934" y="5163885"/>
                  <a:pt x="10208911" y="5164892"/>
                  <a:pt x="10208911" y="5166472"/>
                </a:cubicBezTo>
                <a:cubicBezTo>
                  <a:pt x="10208911" y="5166868"/>
                  <a:pt x="10208944" y="5167164"/>
                  <a:pt x="10209011" y="5167361"/>
                </a:cubicBezTo>
                <a:cubicBezTo>
                  <a:pt x="10210920" y="5178421"/>
                  <a:pt x="10213183" y="5188233"/>
                  <a:pt x="10215800" y="5196799"/>
                </a:cubicBezTo>
                <a:cubicBezTo>
                  <a:pt x="10226685" y="5201109"/>
                  <a:pt x="10237253" y="5203264"/>
                  <a:pt x="10247501" y="5203264"/>
                </a:cubicBezTo>
                <a:cubicBezTo>
                  <a:pt x="10262735" y="5203264"/>
                  <a:pt x="10273991" y="5199187"/>
                  <a:pt x="10281267" y="5191032"/>
                </a:cubicBezTo>
                <a:cubicBezTo>
                  <a:pt x="10287315" y="5184277"/>
                  <a:pt x="10290338" y="5175393"/>
                  <a:pt x="10290338" y="5164381"/>
                </a:cubicBezTo>
                <a:cubicBezTo>
                  <a:pt x="10290338" y="5155295"/>
                  <a:pt x="10286795" y="5147314"/>
                  <a:pt x="10279708" y="5140436"/>
                </a:cubicBezTo>
                <a:cubicBezTo>
                  <a:pt x="10275118" y="5135982"/>
                  <a:pt x="10267367" y="5131036"/>
                  <a:pt x="10256457" y="5125600"/>
                </a:cubicBezTo>
                <a:lnTo>
                  <a:pt x="10247533" y="5121197"/>
                </a:lnTo>
                <a:cubicBezTo>
                  <a:pt x="10240353" y="5117591"/>
                  <a:pt x="10235252" y="5113872"/>
                  <a:pt x="10232229" y="5110039"/>
                </a:cubicBezTo>
                <a:cubicBezTo>
                  <a:pt x="10229554" y="5106642"/>
                  <a:pt x="10228217" y="5102253"/>
                  <a:pt x="10228217" y="5096872"/>
                </a:cubicBezTo>
                <a:cubicBezTo>
                  <a:pt x="10228217" y="5091582"/>
                  <a:pt x="10229737" y="5087136"/>
                  <a:pt x="10232777" y="5083532"/>
                </a:cubicBezTo>
                <a:cubicBezTo>
                  <a:pt x="10236824" y="5078757"/>
                  <a:pt x="10242858" y="5076370"/>
                  <a:pt x="10250880" y="5076370"/>
                </a:cubicBezTo>
                <a:cubicBezTo>
                  <a:pt x="10257120" y="5076370"/>
                  <a:pt x="10262479" y="5078071"/>
                  <a:pt x="10266959" y="5081472"/>
                </a:cubicBezTo>
                <a:cubicBezTo>
                  <a:pt x="10272608" y="5085765"/>
                  <a:pt x="10276285" y="5092263"/>
                  <a:pt x="10277992" y="5100966"/>
                </a:cubicBezTo>
                <a:cubicBezTo>
                  <a:pt x="10278353" y="5102772"/>
                  <a:pt x="10279452" y="5103675"/>
                  <a:pt x="10281291" y="5103675"/>
                </a:cubicBezTo>
                <a:cubicBezTo>
                  <a:pt x="10281407" y="5103675"/>
                  <a:pt x="10281638" y="5103675"/>
                  <a:pt x="10281984" y="5103675"/>
                </a:cubicBezTo>
                <a:cubicBezTo>
                  <a:pt x="10284261" y="5103351"/>
                  <a:pt x="10285400" y="5102299"/>
                  <a:pt x="10285400" y="5100520"/>
                </a:cubicBezTo>
                <a:cubicBezTo>
                  <a:pt x="10285380" y="5100324"/>
                  <a:pt x="10285334" y="5100050"/>
                  <a:pt x="10285261" y="5099699"/>
                </a:cubicBezTo>
                <a:cubicBezTo>
                  <a:pt x="10284405" y="5090388"/>
                  <a:pt x="10283680" y="5080678"/>
                  <a:pt x="10283084" y="5070568"/>
                </a:cubicBezTo>
                <a:cubicBezTo>
                  <a:pt x="10280530" y="5070857"/>
                  <a:pt x="10278344" y="5071002"/>
                  <a:pt x="10276526" y="5071002"/>
                </a:cubicBezTo>
                <a:cubicBezTo>
                  <a:pt x="10272586" y="5071002"/>
                  <a:pt x="10268861" y="5070480"/>
                  <a:pt x="10265351" y="5069437"/>
                </a:cubicBezTo>
                <a:cubicBezTo>
                  <a:pt x="10261184" y="5068168"/>
                  <a:pt x="10256592" y="5067533"/>
                  <a:pt x="10251573" y="5067533"/>
                </a:cubicBezTo>
                <a:close/>
                <a:moveTo>
                  <a:pt x="5285360" y="5067533"/>
                </a:moveTo>
                <a:cubicBezTo>
                  <a:pt x="5274409" y="5067533"/>
                  <a:pt x="5265579" y="5070513"/>
                  <a:pt x="5258872" y="5076472"/>
                </a:cubicBezTo>
                <a:cubicBezTo>
                  <a:pt x="5251786" y="5082749"/>
                  <a:pt x="5248243" y="5090874"/>
                  <a:pt x="5248243" y="5100846"/>
                </a:cubicBezTo>
                <a:cubicBezTo>
                  <a:pt x="5248243" y="5108868"/>
                  <a:pt x="5250871" y="5114913"/>
                  <a:pt x="5256127" y="5118982"/>
                </a:cubicBezTo>
                <a:cubicBezTo>
                  <a:pt x="5260490" y="5125313"/>
                  <a:pt x="5267046" y="5130550"/>
                  <a:pt x="5275796" y="5134693"/>
                </a:cubicBezTo>
                <a:lnTo>
                  <a:pt x="5283419" y="5137864"/>
                </a:lnTo>
                <a:cubicBezTo>
                  <a:pt x="5292530" y="5143169"/>
                  <a:pt x="5298826" y="5146886"/>
                  <a:pt x="5302306" y="5149013"/>
                </a:cubicBezTo>
                <a:cubicBezTo>
                  <a:pt x="5307562" y="5155891"/>
                  <a:pt x="5310190" y="5163081"/>
                  <a:pt x="5310190" y="5170584"/>
                </a:cubicBezTo>
                <a:cubicBezTo>
                  <a:pt x="5310190" y="5176461"/>
                  <a:pt x="5308992" y="5181304"/>
                  <a:pt x="5306594" y="5185115"/>
                </a:cubicBezTo>
                <a:cubicBezTo>
                  <a:pt x="5300662" y="5191323"/>
                  <a:pt x="5292862" y="5194428"/>
                  <a:pt x="5283193" y="5194428"/>
                </a:cubicBezTo>
                <a:cubicBezTo>
                  <a:pt x="5276400" y="5194428"/>
                  <a:pt x="5270250" y="5192259"/>
                  <a:pt x="5264743" y="5187922"/>
                </a:cubicBezTo>
                <a:cubicBezTo>
                  <a:pt x="5258343" y="5182872"/>
                  <a:pt x="5253490" y="5175475"/>
                  <a:pt x="5250186" y="5165730"/>
                </a:cubicBezTo>
                <a:cubicBezTo>
                  <a:pt x="5249494" y="5164125"/>
                  <a:pt x="5248424" y="5163323"/>
                  <a:pt x="5246978" y="5163323"/>
                </a:cubicBezTo>
                <a:cubicBezTo>
                  <a:pt x="5246656" y="5163323"/>
                  <a:pt x="5246252" y="5163366"/>
                  <a:pt x="5245766" y="5163453"/>
                </a:cubicBezTo>
                <a:cubicBezTo>
                  <a:pt x="5243720" y="5163885"/>
                  <a:pt x="5242698" y="5164892"/>
                  <a:pt x="5242698" y="5166472"/>
                </a:cubicBezTo>
                <a:cubicBezTo>
                  <a:pt x="5242698" y="5166868"/>
                  <a:pt x="5242730" y="5167164"/>
                  <a:pt x="5242797" y="5167361"/>
                </a:cubicBezTo>
                <a:cubicBezTo>
                  <a:pt x="5244706" y="5178421"/>
                  <a:pt x="5246969" y="5188233"/>
                  <a:pt x="5249586" y="5196799"/>
                </a:cubicBezTo>
                <a:cubicBezTo>
                  <a:pt x="5260472" y="5201109"/>
                  <a:pt x="5271039" y="5203264"/>
                  <a:pt x="5281288" y="5203264"/>
                </a:cubicBezTo>
                <a:cubicBezTo>
                  <a:pt x="5296522" y="5203264"/>
                  <a:pt x="5307777" y="5199187"/>
                  <a:pt x="5315053" y="5191032"/>
                </a:cubicBezTo>
                <a:cubicBezTo>
                  <a:pt x="5321101" y="5184277"/>
                  <a:pt x="5324124" y="5175393"/>
                  <a:pt x="5324124" y="5164381"/>
                </a:cubicBezTo>
                <a:cubicBezTo>
                  <a:pt x="5324124" y="5155295"/>
                  <a:pt x="5320581" y="5147314"/>
                  <a:pt x="5313495" y="5140436"/>
                </a:cubicBezTo>
                <a:cubicBezTo>
                  <a:pt x="5308904" y="5135982"/>
                  <a:pt x="5301154" y="5131036"/>
                  <a:pt x="5290242" y="5125600"/>
                </a:cubicBezTo>
                <a:lnTo>
                  <a:pt x="5281320" y="5121197"/>
                </a:lnTo>
                <a:cubicBezTo>
                  <a:pt x="5274139" y="5117591"/>
                  <a:pt x="5269038" y="5113872"/>
                  <a:pt x="5266016" y="5110039"/>
                </a:cubicBezTo>
                <a:cubicBezTo>
                  <a:pt x="5263341" y="5106642"/>
                  <a:pt x="5262002" y="5102253"/>
                  <a:pt x="5262002" y="5096872"/>
                </a:cubicBezTo>
                <a:cubicBezTo>
                  <a:pt x="5262002" y="5091582"/>
                  <a:pt x="5263523" y="5087136"/>
                  <a:pt x="5266564" y="5083532"/>
                </a:cubicBezTo>
                <a:cubicBezTo>
                  <a:pt x="5270610" y="5078757"/>
                  <a:pt x="5276644" y="5076370"/>
                  <a:pt x="5284667" y="5076370"/>
                </a:cubicBezTo>
                <a:cubicBezTo>
                  <a:pt x="5290906" y="5076370"/>
                  <a:pt x="5296266" y="5078071"/>
                  <a:pt x="5300744" y="5081472"/>
                </a:cubicBezTo>
                <a:cubicBezTo>
                  <a:pt x="5306393" y="5085765"/>
                  <a:pt x="5310071" y="5092263"/>
                  <a:pt x="5311779" y="5100966"/>
                </a:cubicBezTo>
                <a:cubicBezTo>
                  <a:pt x="5312139" y="5102772"/>
                  <a:pt x="5313239" y="5103675"/>
                  <a:pt x="5315077" y="5103675"/>
                </a:cubicBezTo>
                <a:cubicBezTo>
                  <a:pt x="5315193" y="5103675"/>
                  <a:pt x="5315424" y="5103675"/>
                  <a:pt x="5315770" y="5103675"/>
                </a:cubicBezTo>
                <a:cubicBezTo>
                  <a:pt x="5318047" y="5103351"/>
                  <a:pt x="5319186" y="5102299"/>
                  <a:pt x="5319186" y="5100520"/>
                </a:cubicBezTo>
                <a:cubicBezTo>
                  <a:pt x="5319167" y="5100324"/>
                  <a:pt x="5319120" y="5100050"/>
                  <a:pt x="5319048" y="5099699"/>
                </a:cubicBezTo>
                <a:cubicBezTo>
                  <a:pt x="5318192" y="5090388"/>
                  <a:pt x="5317465" y="5080678"/>
                  <a:pt x="5316870" y="5070568"/>
                </a:cubicBezTo>
                <a:cubicBezTo>
                  <a:pt x="5314315" y="5070857"/>
                  <a:pt x="5312130" y="5071002"/>
                  <a:pt x="5310311" y="5071002"/>
                </a:cubicBezTo>
                <a:cubicBezTo>
                  <a:pt x="5306372" y="5071002"/>
                  <a:pt x="5302647" y="5070480"/>
                  <a:pt x="5299137" y="5069437"/>
                </a:cubicBezTo>
                <a:cubicBezTo>
                  <a:pt x="5294970" y="5068168"/>
                  <a:pt x="5290378" y="5067533"/>
                  <a:pt x="5285360" y="5067533"/>
                </a:cubicBezTo>
                <a:close/>
                <a:moveTo>
                  <a:pt x="4232715" y="5067533"/>
                </a:moveTo>
                <a:cubicBezTo>
                  <a:pt x="4221764" y="5067533"/>
                  <a:pt x="4212934" y="5070513"/>
                  <a:pt x="4206228" y="5076472"/>
                </a:cubicBezTo>
                <a:cubicBezTo>
                  <a:pt x="4199141" y="5082749"/>
                  <a:pt x="4195599" y="5090874"/>
                  <a:pt x="4195599" y="5100846"/>
                </a:cubicBezTo>
                <a:cubicBezTo>
                  <a:pt x="4195599" y="5108868"/>
                  <a:pt x="4198227" y="5114913"/>
                  <a:pt x="4203482" y="5118982"/>
                </a:cubicBezTo>
                <a:cubicBezTo>
                  <a:pt x="4207846" y="5125313"/>
                  <a:pt x="4214402" y="5130550"/>
                  <a:pt x="4223150" y="5134693"/>
                </a:cubicBezTo>
                <a:lnTo>
                  <a:pt x="4230775" y="5137864"/>
                </a:lnTo>
                <a:cubicBezTo>
                  <a:pt x="4239886" y="5143169"/>
                  <a:pt x="4246181" y="5146886"/>
                  <a:pt x="4249662" y="5149013"/>
                </a:cubicBezTo>
                <a:cubicBezTo>
                  <a:pt x="4254918" y="5155891"/>
                  <a:pt x="4257545" y="5163081"/>
                  <a:pt x="4257545" y="5170584"/>
                </a:cubicBezTo>
                <a:cubicBezTo>
                  <a:pt x="4257545" y="5176461"/>
                  <a:pt x="4256347" y="5181304"/>
                  <a:pt x="4253951" y="5185115"/>
                </a:cubicBezTo>
                <a:cubicBezTo>
                  <a:pt x="4248017" y="5191323"/>
                  <a:pt x="4240217" y="5194428"/>
                  <a:pt x="4230548" y="5194428"/>
                </a:cubicBezTo>
                <a:cubicBezTo>
                  <a:pt x="4223755" y="5194428"/>
                  <a:pt x="4217605" y="5192259"/>
                  <a:pt x="4212100" y="5187922"/>
                </a:cubicBezTo>
                <a:cubicBezTo>
                  <a:pt x="4205698" y="5182872"/>
                  <a:pt x="4200845" y="5175475"/>
                  <a:pt x="4197540" y="5165730"/>
                </a:cubicBezTo>
                <a:cubicBezTo>
                  <a:pt x="4196849" y="5164125"/>
                  <a:pt x="4195780" y="5163323"/>
                  <a:pt x="4194333" y="5163323"/>
                </a:cubicBezTo>
                <a:cubicBezTo>
                  <a:pt x="4194013" y="5163323"/>
                  <a:pt x="4193609" y="5163366"/>
                  <a:pt x="4193123" y="5163453"/>
                </a:cubicBezTo>
                <a:cubicBezTo>
                  <a:pt x="4191077" y="5163885"/>
                  <a:pt x="4190055" y="5164892"/>
                  <a:pt x="4190055" y="5166472"/>
                </a:cubicBezTo>
                <a:cubicBezTo>
                  <a:pt x="4190055" y="5166868"/>
                  <a:pt x="4190088" y="5167164"/>
                  <a:pt x="4190154" y="5167361"/>
                </a:cubicBezTo>
                <a:cubicBezTo>
                  <a:pt x="4192063" y="5178421"/>
                  <a:pt x="4194324" y="5188233"/>
                  <a:pt x="4196941" y="5196799"/>
                </a:cubicBezTo>
                <a:cubicBezTo>
                  <a:pt x="4207827" y="5201109"/>
                  <a:pt x="4218394" y="5203264"/>
                  <a:pt x="4228643" y="5203264"/>
                </a:cubicBezTo>
                <a:cubicBezTo>
                  <a:pt x="4243878" y="5203264"/>
                  <a:pt x="4255132" y="5199187"/>
                  <a:pt x="4262409" y="5191032"/>
                </a:cubicBezTo>
                <a:cubicBezTo>
                  <a:pt x="4268457" y="5184277"/>
                  <a:pt x="4271480" y="5175393"/>
                  <a:pt x="4271480" y="5164381"/>
                </a:cubicBezTo>
                <a:cubicBezTo>
                  <a:pt x="4271480" y="5155295"/>
                  <a:pt x="4267937" y="5147314"/>
                  <a:pt x="4260849" y="5140436"/>
                </a:cubicBezTo>
                <a:cubicBezTo>
                  <a:pt x="4256259" y="5135982"/>
                  <a:pt x="4248508" y="5131036"/>
                  <a:pt x="4237598" y="5125600"/>
                </a:cubicBezTo>
                <a:lnTo>
                  <a:pt x="4228674" y="5121197"/>
                </a:lnTo>
                <a:cubicBezTo>
                  <a:pt x="4221495" y="5117591"/>
                  <a:pt x="4216394" y="5113872"/>
                  <a:pt x="4213371" y="5110039"/>
                </a:cubicBezTo>
                <a:cubicBezTo>
                  <a:pt x="4210696" y="5106642"/>
                  <a:pt x="4209359" y="5102253"/>
                  <a:pt x="4209359" y="5096872"/>
                </a:cubicBezTo>
                <a:cubicBezTo>
                  <a:pt x="4209359" y="5091582"/>
                  <a:pt x="4210879" y="5087136"/>
                  <a:pt x="4213918" y="5083532"/>
                </a:cubicBezTo>
                <a:cubicBezTo>
                  <a:pt x="4217965" y="5078757"/>
                  <a:pt x="4224000" y="5076370"/>
                  <a:pt x="4232021" y="5076370"/>
                </a:cubicBezTo>
                <a:cubicBezTo>
                  <a:pt x="4238261" y="5076370"/>
                  <a:pt x="4243622" y="5078071"/>
                  <a:pt x="4248100" y="5081472"/>
                </a:cubicBezTo>
                <a:cubicBezTo>
                  <a:pt x="4253749" y="5085765"/>
                  <a:pt x="4257427" y="5092263"/>
                  <a:pt x="4259134" y="5100966"/>
                </a:cubicBezTo>
                <a:cubicBezTo>
                  <a:pt x="4259495" y="5102772"/>
                  <a:pt x="4260595" y="5103675"/>
                  <a:pt x="4262432" y="5103675"/>
                </a:cubicBezTo>
                <a:cubicBezTo>
                  <a:pt x="4262548" y="5103675"/>
                  <a:pt x="4262779" y="5103675"/>
                  <a:pt x="4263125" y="5103675"/>
                </a:cubicBezTo>
                <a:cubicBezTo>
                  <a:pt x="4265403" y="5103351"/>
                  <a:pt x="4266542" y="5102299"/>
                  <a:pt x="4266542" y="5100520"/>
                </a:cubicBezTo>
                <a:cubicBezTo>
                  <a:pt x="4266522" y="5100324"/>
                  <a:pt x="4266476" y="5100050"/>
                  <a:pt x="4266403" y="5099699"/>
                </a:cubicBezTo>
                <a:cubicBezTo>
                  <a:pt x="4265547" y="5090388"/>
                  <a:pt x="4264821" y="5080678"/>
                  <a:pt x="4264227" y="5070568"/>
                </a:cubicBezTo>
                <a:cubicBezTo>
                  <a:pt x="4261671" y="5070857"/>
                  <a:pt x="4259485" y="5071002"/>
                  <a:pt x="4257668" y="5071002"/>
                </a:cubicBezTo>
                <a:cubicBezTo>
                  <a:pt x="4253728" y="5071002"/>
                  <a:pt x="4250003" y="5070480"/>
                  <a:pt x="4246493" y="5069437"/>
                </a:cubicBezTo>
                <a:cubicBezTo>
                  <a:pt x="4242326" y="5068168"/>
                  <a:pt x="4237733" y="5067533"/>
                  <a:pt x="4232715" y="5067533"/>
                </a:cubicBezTo>
                <a:close/>
                <a:moveTo>
                  <a:pt x="7450284" y="5044476"/>
                </a:moveTo>
                <a:cubicBezTo>
                  <a:pt x="7448346" y="5044476"/>
                  <a:pt x="7447377" y="5045699"/>
                  <a:pt x="7447377" y="5048145"/>
                </a:cubicBezTo>
                <a:cubicBezTo>
                  <a:pt x="7447377" y="5050312"/>
                  <a:pt x="7448342" y="5051556"/>
                  <a:pt x="7450271" y="5051877"/>
                </a:cubicBezTo>
                <a:cubicBezTo>
                  <a:pt x="7453868" y="5052170"/>
                  <a:pt x="7456212" y="5052482"/>
                  <a:pt x="7457303" y="5052813"/>
                </a:cubicBezTo>
                <a:cubicBezTo>
                  <a:pt x="7459250" y="5053268"/>
                  <a:pt x="7461327" y="5054452"/>
                  <a:pt x="7463533" y="5056365"/>
                </a:cubicBezTo>
                <a:cubicBezTo>
                  <a:pt x="7464692" y="5058330"/>
                  <a:pt x="7467939" y="5064835"/>
                  <a:pt x="7473275" y="5075881"/>
                </a:cubicBezTo>
                <a:lnTo>
                  <a:pt x="7499912" y="5130494"/>
                </a:lnTo>
                <a:cubicBezTo>
                  <a:pt x="7500118" y="5131008"/>
                  <a:pt x="7500743" y="5132230"/>
                  <a:pt x="7501787" y="5134161"/>
                </a:cubicBezTo>
                <a:cubicBezTo>
                  <a:pt x="7503176" y="5136979"/>
                  <a:pt x="7504159" y="5138850"/>
                  <a:pt x="7504734" y="5139775"/>
                </a:cubicBezTo>
                <a:cubicBezTo>
                  <a:pt x="7502487" y="5144169"/>
                  <a:pt x="7500311" y="5148907"/>
                  <a:pt x="7498204" y="5153991"/>
                </a:cubicBezTo>
                <a:cubicBezTo>
                  <a:pt x="7492766" y="5158744"/>
                  <a:pt x="7488774" y="5161120"/>
                  <a:pt x="7486227" y="5161120"/>
                </a:cubicBezTo>
                <a:cubicBezTo>
                  <a:pt x="7485211" y="5161120"/>
                  <a:pt x="7484057" y="5160892"/>
                  <a:pt x="7482764" y="5160435"/>
                </a:cubicBezTo>
                <a:cubicBezTo>
                  <a:pt x="7481053" y="5159832"/>
                  <a:pt x="7479550" y="5159529"/>
                  <a:pt x="7478256" y="5159529"/>
                </a:cubicBezTo>
                <a:cubicBezTo>
                  <a:pt x="7475808" y="5159529"/>
                  <a:pt x="7473393" y="5160928"/>
                  <a:pt x="7471011" y="5163726"/>
                </a:cubicBezTo>
                <a:cubicBezTo>
                  <a:pt x="7468482" y="5166651"/>
                  <a:pt x="7467218" y="5169344"/>
                  <a:pt x="7467218" y="5171807"/>
                </a:cubicBezTo>
                <a:cubicBezTo>
                  <a:pt x="7467218" y="5176170"/>
                  <a:pt x="7470175" y="5178351"/>
                  <a:pt x="7476089" y="5178351"/>
                </a:cubicBezTo>
                <a:cubicBezTo>
                  <a:pt x="7489869" y="5178351"/>
                  <a:pt x="7503079" y="5165542"/>
                  <a:pt x="7515720" y="5139922"/>
                </a:cubicBezTo>
                <a:cubicBezTo>
                  <a:pt x="7519593" y="5132565"/>
                  <a:pt x="7524156" y="5122951"/>
                  <a:pt x="7529409" y="5111078"/>
                </a:cubicBezTo>
                <a:lnTo>
                  <a:pt x="7542752" y="5080920"/>
                </a:lnTo>
                <a:cubicBezTo>
                  <a:pt x="7549009" y="5066655"/>
                  <a:pt x="7552938" y="5058575"/>
                  <a:pt x="7554538" y="5056679"/>
                </a:cubicBezTo>
                <a:cubicBezTo>
                  <a:pt x="7557726" y="5053914"/>
                  <a:pt x="7561680" y="5052310"/>
                  <a:pt x="7566400" y="5051869"/>
                </a:cubicBezTo>
                <a:cubicBezTo>
                  <a:pt x="7568483" y="5051556"/>
                  <a:pt x="7569525" y="5050315"/>
                  <a:pt x="7569525" y="5048145"/>
                </a:cubicBezTo>
                <a:cubicBezTo>
                  <a:pt x="7569525" y="5045699"/>
                  <a:pt x="7568415" y="5044476"/>
                  <a:pt x="7566194" y="5044476"/>
                </a:cubicBezTo>
                <a:cubicBezTo>
                  <a:pt x="7558342" y="5044947"/>
                  <a:pt x="7552566" y="5045183"/>
                  <a:pt x="7548868" y="5045183"/>
                </a:cubicBezTo>
                <a:cubicBezTo>
                  <a:pt x="7544135" y="5045183"/>
                  <a:pt x="7537470" y="5044947"/>
                  <a:pt x="7528870" y="5044476"/>
                </a:cubicBezTo>
                <a:cubicBezTo>
                  <a:pt x="7526930" y="5044476"/>
                  <a:pt x="7525960" y="5045699"/>
                  <a:pt x="7525960" y="5048145"/>
                </a:cubicBezTo>
                <a:cubicBezTo>
                  <a:pt x="7525960" y="5050440"/>
                  <a:pt x="7527158" y="5051692"/>
                  <a:pt x="7529555" y="5051899"/>
                </a:cubicBezTo>
                <a:cubicBezTo>
                  <a:pt x="7533092" y="5052232"/>
                  <a:pt x="7535385" y="5052600"/>
                  <a:pt x="7536436" y="5053005"/>
                </a:cubicBezTo>
                <a:cubicBezTo>
                  <a:pt x="7537455" y="5053402"/>
                  <a:pt x="7538415" y="5054697"/>
                  <a:pt x="7539314" y="5056893"/>
                </a:cubicBezTo>
                <a:cubicBezTo>
                  <a:pt x="7539307" y="5056873"/>
                  <a:pt x="7539303" y="5057228"/>
                  <a:pt x="7539303" y="5057956"/>
                </a:cubicBezTo>
                <a:cubicBezTo>
                  <a:pt x="7539303" y="5060472"/>
                  <a:pt x="7536993" y="5067969"/>
                  <a:pt x="7532372" y="5080447"/>
                </a:cubicBezTo>
                <a:lnTo>
                  <a:pt x="7517296" y="5116159"/>
                </a:lnTo>
                <a:cubicBezTo>
                  <a:pt x="7514684" y="5121054"/>
                  <a:pt x="7512935" y="5125103"/>
                  <a:pt x="7512046" y="5128305"/>
                </a:cubicBezTo>
                <a:cubicBezTo>
                  <a:pt x="7508906" y="5120284"/>
                  <a:pt x="7507250" y="5116073"/>
                  <a:pt x="7507078" y="5115672"/>
                </a:cubicBezTo>
                <a:lnTo>
                  <a:pt x="7486147" y="5072013"/>
                </a:lnTo>
                <a:cubicBezTo>
                  <a:pt x="7482296" y="5063935"/>
                  <a:pt x="7480371" y="5058988"/>
                  <a:pt x="7480371" y="5057173"/>
                </a:cubicBezTo>
                <a:cubicBezTo>
                  <a:pt x="7480371" y="5056459"/>
                  <a:pt x="7480526" y="5055748"/>
                  <a:pt x="7480835" y="5055040"/>
                </a:cubicBezTo>
                <a:cubicBezTo>
                  <a:pt x="7481222" y="5054228"/>
                  <a:pt x="7482115" y="5053588"/>
                  <a:pt x="7483515" y="5053120"/>
                </a:cubicBezTo>
                <a:cubicBezTo>
                  <a:pt x="7484436" y="5052812"/>
                  <a:pt x="7486761" y="5052399"/>
                  <a:pt x="7490489" y="5051881"/>
                </a:cubicBezTo>
                <a:cubicBezTo>
                  <a:pt x="7492812" y="5051680"/>
                  <a:pt x="7493974" y="5050434"/>
                  <a:pt x="7493974" y="5048145"/>
                </a:cubicBezTo>
                <a:cubicBezTo>
                  <a:pt x="7493974" y="5045699"/>
                  <a:pt x="7492956" y="5044476"/>
                  <a:pt x="7490920" y="5044476"/>
                </a:cubicBezTo>
                <a:cubicBezTo>
                  <a:pt x="7482724" y="5044947"/>
                  <a:pt x="7476510" y="5045183"/>
                  <a:pt x="7472277" y="5045183"/>
                </a:cubicBezTo>
                <a:cubicBezTo>
                  <a:pt x="7466272" y="5045183"/>
                  <a:pt x="7458941" y="5044947"/>
                  <a:pt x="7450284" y="5044476"/>
                </a:cubicBezTo>
                <a:close/>
                <a:moveTo>
                  <a:pt x="1431427" y="5044476"/>
                </a:moveTo>
                <a:cubicBezTo>
                  <a:pt x="1429489" y="5044476"/>
                  <a:pt x="1428521" y="5045699"/>
                  <a:pt x="1428521" y="5048145"/>
                </a:cubicBezTo>
                <a:cubicBezTo>
                  <a:pt x="1428521" y="5050312"/>
                  <a:pt x="1429485" y="5051556"/>
                  <a:pt x="1431415" y="5051877"/>
                </a:cubicBezTo>
                <a:cubicBezTo>
                  <a:pt x="1435012" y="5052170"/>
                  <a:pt x="1437356" y="5052482"/>
                  <a:pt x="1438447" y="5052813"/>
                </a:cubicBezTo>
                <a:cubicBezTo>
                  <a:pt x="1440394" y="5053268"/>
                  <a:pt x="1442470" y="5054452"/>
                  <a:pt x="1444677" y="5056365"/>
                </a:cubicBezTo>
                <a:cubicBezTo>
                  <a:pt x="1445835" y="5058330"/>
                  <a:pt x="1449083" y="5064835"/>
                  <a:pt x="1454419" y="5075881"/>
                </a:cubicBezTo>
                <a:lnTo>
                  <a:pt x="1481056" y="5130494"/>
                </a:lnTo>
                <a:cubicBezTo>
                  <a:pt x="1481261" y="5131008"/>
                  <a:pt x="1481886" y="5132230"/>
                  <a:pt x="1482931" y="5134161"/>
                </a:cubicBezTo>
                <a:cubicBezTo>
                  <a:pt x="1484320" y="5136979"/>
                  <a:pt x="1485302" y="5138850"/>
                  <a:pt x="1485877" y="5139775"/>
                </a:cubicBezTo>
                <a:cubicBezTo>
                  <a:pt x="1483631" y="5144169"/>
                  <a:pt x="1481454" y="5148907"/>
                  <a:pt x="1479348" y="5153991"/>
                </a:cubicBezTo>
                <a:cubicBezTo>
                  <a:pt x="1473910" y="5158744"/>
                  <a:pt x="1469917" y="5161120"/>
                  <a:pt x="1467370" y="5161120"/>
                </a:cubicBezTo>
                <a:cubicBezTo>
                  <a:pt x="1466355" y="5161120"/>
                  <a:pt x="1465201" y="5160892"/>
                  <a:pt x="1463907" y="5160435"/>
                </a:cubicBezTo>
                <a:cubicBezTo>
                  <a:pt x="1462196" y="5159832"/>
                  <a:pt x="1460694" y="5159529"/>
                  <a:pt x="1459399" y="5159529"/>
                </a:cubicBezTo>
                <a:cubicBezTo>
                  <a:pt x="1456952" y="5159529"/>
                  <a:pt x="1454537" y="5160928"/>
                  <a:pt x="1452155" y="5163726"/>
                </a:cubicBezTo>
                <a:cubicBezTo>
                  <a:pt x="1449626" y="5166651"/>
                  <a:pt x="1448362" y="5169344"/>
                  <a:pt x="1448362" y="5171807"/>
                </a:cubicBezTo>
                <a:cubicBezTo>
                  <a:pt x="1448362" y="5176170"/>
                  <a:pt x="1451319" y="5178351"/>
                  <a:pt x="1457233" y="5178351"/>
                </a:cubicBezTo>
                <a:cubicBezTo>
                  <a:pt x="1471012" y="5178351"/>
                  <a:pt x="1484223" y="5165542"/>
                  <a:pt x="1496864" y="5139922"/>
                </a:cubicBezTo>
                <a:cubicBezTo>
                  <a:pt x="1500736" y="5132565"/>
                  <a:pt x="1505299" y="5122951"/>
                  <a:pt x="1510553" y="5111078"/>
                </a:cubicBezTo>
                <a:lnTo>
                  <a:pt x="1523896" y="5080920"/>
                </a:lnTo>
                <a:cubicBezTo>
                  <a:pt x="1530152" y="5066655"/>
                  <a:pt x="1534081" y="5058575"/>
                  <a:pt x="1535682" y="5056679"/>
                </a:cubicBezTo>
                <a:cubicBezTo>
                  <a:pt x="1538869" y="5053914"/>
                  <a:pt x="1542823" y="5052310"/>
                  <a:pt x="1547544" y="5051869"/>
                </a:cubicBezTo>
                <a:cubicBezTo>
                  <a:pt x="1549627" y="5051556"/>
                  <a:pt x="1550668" y="5050315"/>
                  <a:pt x="1550668" y="5048145"/>
                </a:cubicBezTo>
                <a:cubicBezTo>
                  <a:pt x="1550668" y="5045699"/>
                  <a:pt x="1549558" y="5044476"/>
                  <a:pt x="1547338" y="5044476"/>
                </a:cubicBezTo>
                <a:cubicBezTo>
                  <a:pt x="1539485" y="5044947"/>
                  <a:pt x="1533710" y="5045183"/>
                  <a:pt x="1530011" y="5045183"/>
                </a:cubicBezTo>
                <a:cubicBezTo>
                  <a:pt x="1525279" y="5045183"/>
                  <a:pt x="1518613" y="5044947"/>
                  <a:pt x="1510014" y="5044476"/>
                </a:cubicBezTo>
                <a:cubicBezTo>
                  <a:pt x="1508074" y="5044476"/>
                  <a:pt x="1507103" y="5045699"/>
                  <a:pt x="1507103" y="5048145"/>
                </a:cubicBezTo>
                <a:cubicBezTo>
                  <a:pt x="1507103" y="5050440"/>
                  <a:pt x="1508302" y="5051692"/>
                  <a:pt x="1510699" y="5051899"/>
                </a:cubicBezTo>
                <a:cubicBezTo>
                  <a:pt x="1514235" y="5052232"/>
                  <a:pt x="1516529" y="5052600"/>
                  <a:pt x="1517579" y="5053005"/>
                </a:cubicBezTo>
                <a:cubicBezTo>
                  <a:pt x="1518599" y="5053402"/>
                  <a:pt x="1519559" y="5054697"/>
                  <a:pt x="1520458" y="5056893"/>
                </a:cubicBezTo>
                <a:cubicBezTo>
                  <a:pt x="1520451" y="5056873"/>
                  <a:pt x="1520447" y="5057228"/>
                  <a:pt x="1520447" y="5057956"/>
                </a:cubicBezTo>
                <a:cubicBezTo>
                  <a:pt x="1520447" y="5060472"/>
                  <a:pt x="1518136" y="5067969"/>
                  <a:pt x="1513515" y="5080447"/>
                </a:cubicBezTo>
                <a:lnTo>
                  <a:pt x="1498439" y="5116159"/>
                </a:lnTo>
                <a:cubicBezTo>
                  <a:pt x="1495828" y="5121054"/>
                  <a:pt x="1494078" y="5125103"/>
                  <a:pt x="1493190" y="5128305"/>
                </a:cubicBezTo>
                <a:cubicBezTo>
                  <a:pt x="1490049" y="5120284"/>
                  <a:pt x="1488393" y="5116073"/>
                  <a:pt x="1488222" y="5115672"/>
                </a:cubicBezTo>
                <a:lnTo>
                  <a:pt x="1467290" y="5072013"/>
                </a:lnTo>
                <a:cubicBezTo>
                  <a:pt x="1463440" y="5063935"/>
                  <a:pt x="1461514" y="5058988"/>
                  <a:pt x="1461514" y="5057173"/>
                </a:cubicBezTo>
                <a:cubicBezTo>
                  <a:pt x="1461514" y="5056459"/>
                  <a:pt x="1461669" y="5055748"/>
                  <a:pt x="1461978" y="5055040"/>
                </a:cubicBezTo>
                <a:cubicBezTo>
                  <a:pt x="1462365" y="5054228"/>
                  <a:pt x="1463258" y="5053588"/>
                  <a:pt x="1464658" y="5053120"/>
                </a:cubicBezTo>
                <a:cubicBezTo>
                  <a:pt x="1465580" y="5052812"/>
                  <a:pt x="1467905" y="5052399"/>
                  <a:pt x="1471633" y="5051881"/>
                </a:cubicBezTo>
                <a:cubicBezTo>
                  <a:pt x="1473956" y="5051680"/>
                  <a:pt x="1475118" y="5050434"/>
                  <a:pt x="1475118" y="5048145"/>
                </a:cubicBezTo>
                <a:cubicBezTo>
                  <a:pt x="1475118" y="5045699"/>
                  <a:pt x="1474099" y="5044476"/>
                  <a:pt x="1472063" y="5044476"/>
                </a:cubicBezTo>
                <a:cubicBezTo>
                  <a:pt x="1463867" y="5044947"/>
                  <a:pt x="1457653" y="5045183"/>
                  <a:pt x="1453421" y="5045183"/>
                </a:cubicBezTo>
                <a:cubicBezTo>
                  <a:pt x="1447415" y="5045183"/>
                  <a:pt x="1440084" y="5044947"/>
                  <a:pt x="1431427" y="5044476"/>
                </a:cubicBezTo>
                <a:close/>
                <a:moveTo>
                  <a:pt x="6937726" y="5011732"/>
                </a:moveTo>
                <a:cubicBezTo>
                  <a:pt x="6935908" y="5011732"/>
                  <a:pt x="6934999" y="5012899"/>
                  <a:pt x="6934999" y="5015232"/>
                </a:cubicBezTo>
                <a:cubicBezTo>
                  <a:pt x="6934999" y="5017483"/>
                  <a:pt x="6935981" y="5018792"/>
                  <a:pt x="6937946" y="5019160"/>
                </a:cubicBezTo>
                <a:cubicBezTo>
                  <a:pt x="6945286" y="5019804"/>
                  <a:pt x="6949559" y="5021122"/>
                  <a:pt x="6950766" y="5023115"/>
                </a:cubicBezTo>
                <a:cubicBezTo>
                  <a:pt x="6951478" y="5024491"/>
                  <a:pt x="6951916" y="5026210"/>
                  <a:pt x="6952078" y="5028273"/>
                </a:cubicBezTo>
                <a:cubicBezTo>
                  <a:pt x="6952186" y="5029833"/>
                  <a:pt x="6952241" y="5035504"/>
                  <a:pt x="6952241" y="5045286"/>
                </a:cubicBezTo>
                <a:lnTo>
                  <a:pt x="6952241" y="5070630"/>
                </a:lnTo>
                <a:cubicBezTo>
                  <a:pt x="6949931" y="5067431"/>
                  <a:pt x="6945766" y="5062707"/>
                  <a:pt x="6939746" y="5056458"/>
                </a:cubicBezTo>
                <a:lnTo>
                  <a:pt x="6922505" y="5038355"/>
                </a:lnTo>
                <a:cubicBezTo>
                  <a:pt x="6917344" y="5032964"/>
                  <a:pt x="6914109" y="5029478"/>
                  <a:pt x="6912801" y="5027899"/>
                </a:cubicBezTo>
                <a:cubicBezTo>
                  <a:pt x="6910896" y="5025543"/>
                  <a:pt x="6909943" y="5023746"/>
                  <a:pt x="6909943" y="5022507"/>
                </a:cubicBezTo>
                <a:cubicBezTo>
                  <a:pt x="6909943" y="5022301"/>
                  <a:pt x="6909988" y="5022018"/>
                  <a:pt x="6910079" y="5021659"/>
                </a:cubicBezTo>
                <a:cubicBezTo>
                  <a:pt x="6910230" y="5020726"/>
                  <a:pt x="6912765" y="5020060"/>
                  <a:pt x="6917685" y="5019661"/>
                </a:cubicBezTo>
                <a:cubicBezTo>
                  <a:pt x="6919860" y="5019351"/>
                  <a:pt x="6920948" y="5018192"/>
                  <a:pt x="6920948" y="5016185"/>
                </a:cubicBezTo>
                <a:cubicBezTo>
                  <a:pt x="6920948" y="5013678"/>
                  <a:pt x="6919900" y="5012425"/>
                  <a:pt x="6917805" y="5012425"/>
                </a:cubicBezTo>
                <a:cubicBezTo>
                  <a:pt x="6916013" y="5012504"/>
                  <a:pt x="6912962" y="5012600"/>
                  <a:pt x="6908651" y="5012713"/>
                </a:cubicBezTo>
                <a:cubicBezTo>
                  <a:pt x="6905222" y="5012868"/>
                  <a:pt x="6902002" y="5012945"/>
                  <a:pt x="6898991" y="5012945"/>
                </a:cubicBezTo>
                <a:cubicBezTo>
                  <a:pt x="6893448" y="5012945"/>
                  <a:pt x="6886837" y="5012657"/>
                  <a:pt x="6879158" y="5012078"/>
                </a:cubicBezTo>
                <a:cubicBezTo>
                  <a:pt x="6877109" y="5012078"/>
                  <a:pt x="6876084" y="5013274"/>
                  <a:pt x="6876084" y="5015664"/>
                </a:cubicBezTo>
                <a:cubicBezTo>
                  <a:pt x="6876084" y="5017893"/>
                  <a:pt x="6877026" y="5019164"/>
                  <a:pt x="6878911" y="5019478"/>
                </a:cubicBezTo>
                <a:cubicBezTo>
                  <a:pt x="6884237" y="5020101"/>
                  <a:pt x="6889036" y="5021826"/>
                  <a:pt x="6893307" y="5024654"/>
                </a:cubicBezTo>
                <a:cubicBezTo>
                  <a:pt x="6895732" y="5025951"/>
                  <a:pt x="6898805" y="5027990"/>
                  <a:pt x="6902526" y="5030771"/>
                </a:cubicBezTo>
                <a:cubicBezTo>
                  <a:pt x="6902867" y="5031790"/>
                  <a:pt x="6906355" y="5035370"/>
                  <a:pt x="6912992" y="5041510"/>
                </a:cubicBezTo>
                <a:lnTo>
                  <a:pt x="6929574" y="5058921"/>
                </a:lnTo>
                <a:cubicBezTo>
                  <a:pt x="6933656" y="5063458"/>
                  <a:pt x="6937775" y="5067473"/>
                  <a:pt x="6941931" y="5070967"/>
                </a:cubicBezTo>
                <a:cubicBezTo>
                  <a:pt x="6926669" y="5087950"/>
                  <a:pt x="6913442" y="5103420"/>
                  <a:pt x="6902248" y="5117374"/>
                </a:cubicBezTo>
                <a:cubicBezTo>
                  <a:pt x="6896728" y="5122526"/>
                  <a:pt x="6893903" y="5125178"/>
                  <a:pt x="6893774" y="5125330"/>
                </a:cubicBezTo>
                <a:cubicBezTo>
                  <a:pt x="6890793" y="5128427"/>
                  <a:pt x="6888258" y="5130606"/>
                  <a:pt x="6886167" y="5131866"/>
                </a:cubicBezTo>
                <a:cubicBezTo>
                  <a:pt x="6883018" y="5133583"/>
                  <a:pt x="6878805" y="5134668"/>
                  <a:pt x="6873526" y="5135122"/>
                </a:cubicBezTo>
                <a:cubicBezTo>
                  <a:pt x="6871477" y="5135430"/>
                  <a:pt x="6870452" y="5136666"/>
                  <a:pt x="6870452" y="5138831"/>
                </a:cubicBezTo>
                <a:cubicBezTo>
                  <a:pt x="6870452" y="5141164"/>
                  <a:pt x="6871648" y="5142331"/>
                  <a:pt x="6874040" y="5142331"/>
                </a:cubicBezTo>
                <a:cubicBezTo>
                  <a:pt x="6879642" y="5141984"/>
                  <a:pt x="6883945" y="5141811"/>
                  <a:pt x="6886947" y="5141811"/>
                </a:cubicBezTo>
                <a:cubicBezTo>
                  <a:pt x="6891625" y="5141811"/>
                  <a:pt x="6895533" y="5141868"/>
                  <a:pt x="6898670" y="5141984"/>
                </a:cubicBezTo>
                <a:cubicBezTo>
                  <a:pt x="6901417" y="5138393"/>
                  <a:pt x="6906561" y="5131916"/>
                  <a:pt x="6914101" y="5122553"/>
                </a:cubicBezTo>
                <a:cubicBezTo>
                  <a:pt x="6928472" y="5105058"/>
                  <a:pt x="6941185" y="5089477"/>
                  <a:pt x="6952241" y="5075810"/>
                </a:cubicBezTo>
                <a:lnTo>
                  <a:pt x="6952241" y="5107909"/>
                </a:lnTo>
                <a:cubicBezTo>
                  <a:pt x="6952241" y="5115585"/>
                  <a:pt x="6952184" y="5120384"/>
                  <a:pt x="6952071" y="5122309"/>
                </a:cubicBezTo>
                <a:cubicBezTo>
                  <a:pt x="6951906" y="5126527"/>
                  <a:pt x="6951567" y="5129136"/>
                  <a:pt x="6951053" y="5130135"/>
                </a:cubicBezTo>
                <a:cubicBezTo>
                  <a:pt x="6949457" y="5132812"/>
                  <a:pt x="6945323" y="5134475"/>
                  <a:pt x="6938651" y="5135125"/>
                </a:cubicBezTo>
                <a:cubicBezTo>
                  <a:pt x="6936736" y="5135443"/>
                  <a:pt x="6935778" y="5136679"/>
                  <a:pt x="6935778" y="5138831"/>
                </a:cubicBezTo>
                <a:cubicBezTo>
                  <a:pt x="6935778" y="5141164"/>
                  <a:pt x="6936920" y="5142331"/>
                  <a:pt x="6939204" y="5142331"/>
                </a:cubicBezTo>
                <a:cubicBezTo>
                  <a:pt x="6947398" y="5141869"/>
                  <a:pt x="6954007" y="5141638"/>
                  <a:pt x="6959032" y="5141638"/>
                </a:cubicBezTo>
                <a:cubicBezTo>
                  <a:pt x="6963408" y="5141638"/>
                  <a:pt x="6970072" y="5141869"/>
                  <a:pt x="6979023" y="5142331"/>
                </a:cubicBezTo>
                <a:cubicBezTo>
                  <a:pt x="6981373" y="5142331"/>
                  <a:pt x="6982549" y="5141164"/>
                  <a:pt x="6982549" y="5138831"/>
                </a:cubicBezTo>
                <a:cubicBezTo>
                  <a:pt x="6982549" y="5136691"/>
                  <a:pt x="6981569" y="5135457"/>
                  <a:pt x="6979609" y="5135130"/>
                </a:cubicBezTo>
                <a:cubicBezTo>
                  <a:pt x="6975753" y="5134774"/>
                  <a:pt x="6973224" y="5134471"/>
                  <a:pt x="6972021" y="5134219"/>
                </a:cubicBezTo>
                <a:cubicBezTo>
                  <a:pt x="6969547" y="5133626"/>
                  <a:pt x="6967821" y="5132468"/>
                  <a:pt x="6966843" y="5130743"/>
                </a:cubicBezTo>
                <a:cubicBezTo>
                  <a:pt x="6966293" y="5129815"/>
                  <a:pt x="6965911" y="5128317"/>
                  <a:pt x="6965698" y="5126250"/>
                </a:cubicBezTo>
                <a:cubicBezTo>
                  <a:pt x="6965553" y="5124397"/>
                  <a:pt x="6965480" y="5118283"/>
                  <a:pt x="6965480" y="5107909"/>
                </a:cubicBezTo>
                <a:lnTo>
                  <a:pt x="6965480" y="5075810"/>
                </a:lnTo>
                <a:cubicBezTo>
                  <a:pt x="6976522" y="5089500"/>
                  <a:pt x="6989219" y="5105081"/>
                  <a:pt x="7003572" y="5122553"/>
                </a:cubicBezTo>
                <a:cubicBezTo>
                  <a:pt x="7011125" y="5131934"/>
                  <a:pt x="7016269" y="5138411"/>
                  <a:pt x="7019003" y="5141984"/>
                </a:cubicBezTo>
                <a:cubicBezTo>
                  <a:pt x="7022093" y="5141868"/>
                  <a:pt x="7025987" y="5141811"/>
                  <a:pt x="7030685" y="5141811"/>
                </a:cubicBezTo>
                <a:cubicBezTo>
                  <a:pt x="7033671" y="5141811"/>
                  <a:pt x="7037966" y="5141984"/>
                  <a:pt x="7043570" y="5142331"/>
                </a:cubicBezTo>
                <a:cubicBezTo>
                  <a:pt x="7046036" y="5142331"/>
                  <a:pt x="7047269" y="5141164"/>
                  <a:pt x="7047269" y="5138831"/>
                </a:cubicBezTo>
                <a:cubicBezTo>
                  <a:pt x="7047269" y="5136676"/>
                  <a:pt x="7046211" y="5135440"/>
                  <a:pt x="7044094" y="5135122"/>
                </a:cubicBezTo>
                <a:cubicBezTo>
                  <a:pt x="7038837" y="5134670"/>
                  <a:pt x="7034834" y="5133692"/>
                  <a:pt x="7032085" y="5132188"/>
                </a:cubicBezTo>
                <a:cubicBezTo>
                  <a:pt x="7029808" y="5130856"/>
                  <a:pt x="7027581" y="5129051"/>
                  <a:pt x="7025405" y="5126773"/>
                </a:cubicBezTo>
                <a:cubicBezTo>
                  <a:pt x="7024501" y="5125928"/>
                  <a:pt x="7021064" y="5122083"/>
                  <a:pt x="7015095" y="5115238"/>
                </a:cubicBezTo>
                <a:cubicBezTo>
                  <a:pt x="7002224" y="5102130"/>
                  <a:pt x="6989123" y="5087376"/>
                  <a:pt x="6975790" y="5070978"/>
                </a:cubicBezTo>
                <a:cubicBezTo>
                  <a:pt x="6979928" y="5067460"/>
                  <a:pt x="6984018" y="5063441"/>
                  <a:pt x="6988062" y="5058921"/>
                </a:cubicBezTo>
                <a:lnTo>
                  <a:pt x="7004729" y="5041703"/>
                </a:lnTo>
                <a:cubicBezTo>
                  <a:pt x="7010850" y="5035913"/>
                  <a:pt x="7014440" y="5032516"/>
                  <a:pt x="7015499" y="5031514"/>
                </a:cubicBezTo>
                <a:cubicBezTo>
                  <a:pt x="7018813" y="5028312"/>
                  <a:pt x="7021775" y="5026018"/>
                  <a:pt x="7024384" y="5024631"/>
                </a:cubicBezTo>
                <a:cubicBezTo>
                  <a:pt x="7028635" y="5021815"/>
                  <a:pt x="7033409" y="5020097"/>
                  <a:pt x="7038705" y="5019478"/>
                </a:cubicBezTo>
                <a:cubicBezTo>
                  <a:pt x="7040660" y="5019153"/>
                  <a:pt x="7041637" y="5017882"/>
                  <a:pt x="7041637" y="5015664"/>
                </a:cubicBezTo>
                <a:cubicBezTo>
                  <a:pt x="7041637" y="5013274"/>
                  <a:pt x="7040572" y="5012078"/>
                  <a:pt x="7038442" y="5012078"/>
                </a:cubicBezTo>
                <a:cubicBezTo>
                  <a:pt x="7030766" y="5012657"/>
                  <a:pt x="7024166" y="5012945"/>
                  <a:pt x="7018641" y="5012945"/>
                </a:cubicBezTo>
                <a:cubicBezTo>
                  <a:pt x="7015697" y="5012945"/>
                  <a:pt x="7012857" y="5012897"/>
                  <a:pt x="7010122" y="5012799"/>
                </a:cubicBezTo>
                <a:cubicBezTo>
                  <a:pt x="7003699" y="5012550"/>
                  <a:pt x="7000445" y="5012425"/>
                  <a:pt x="7000360" y="5012425"/>
                </a:cubicBezTo>
                <a:cubicBezTo>
                  <a:pt x="6997969" y="5012425"/>
                  <a:pt x="6996773" y="5013678"/>
                  <a:pt x="6996773" y="5016185"/>
                </a:cubicBezTo>
                <a:cubicBezTo>
                  <a:pt x="6996773" y="5018202"/>
                  <a:pt x="6997832" y="5019362"/>
                  <a:pt x="6999949" y="5019664"/>
                </a:cubicBezTo>
                <a:cubicBezTo>
                  <a:pt x="7004908" y="5020064"/>
                  <a:pt x="7007464" y="5020735"/>
                  <a:pt x="7007616" y="5021676"/>
                </a:cubicBezTo>
                <a:cubicBezTo>
                  <a:pt x="7007724" y="5022105"/>
                  <a:pt x="7007778" y="5022382"/>
                  <a:pt x="7007778" y="5022507"/>
                </a:cubicBezTo>
                <a:cubicBezTo>
                  <a:pt x="7007778" y="5023565"/>
                  <a:pt x="7006940" y="5025464"/>
                  <a:pt x="7005265" y="5028205"/>
                </a:cubicBezTo>
                <a:cubicBezTo>
                  <a:pt x="7004204" y="5029072"/>
                  <a:pt x="7000837" y="5032456"/>
                  <a:pt x="6995163" y="5038355"/>
                </a:cubicBezTo>
                <a:lnTo>
                  <a:pt x="6977922" y="5056458"/>
                </a:lnTo>
                <a:cubicBezTo>
                  <a:pt x="6971923" y="5062686"/>
                  <a:pt x="6967776" y="5067410"/>
                  <a:pt x="6965480" y="5070630"/>
                </a:cubicBezTo>
                <a:lnTo>
                  <a:pt x="6965480" y="5045286"/>
                </a:lnTo>
                <a:cubicBezTo>
                  <a:pt x="6965480" y="5032224"/>
                  <a:pt x="6965980" y="5024794"/>
                  <a:pt x="6966978" y="5022997"/>
                </a:cubicBezTo>
                <a:cubicBezTo>
                  <a:pt x="6968181" y="5021127"/>
                  <a:pt x="6972082" y="5019838"/>
                  <a:pt x="6978681" y="5019130"/>
                </a:cubicBezTo>
                <a:cubicBezTo>
                  <a:pt x="6980625" y="5018806"/>
                  <a:pt x="6981596" y="5017564"/>
                  <a:pt x="6981596" y="5015405"/>
                </a:cubicBezTo>
                <a:cubicBezTo>
                  <a:pt x="6981596" y="5012956"/>
                  <a:pt x="6980576" y="5011732"/>
                  <a:pt x="6978535" y="5011732"/>
                </a:cubicBezTo>
                <a:cubicBezTo>
                  <a:pt x="6970627" y="5012194"/>
                  <a:pt x="6964098" y="5012425"/>
                  <a:pt x="6958947" y="5012425"/>
                </a:cubicBezTo>
                <a:cubicBezTo>
                  <a:pt x="6953399" y="5012425"/>
                  <a:pt x="6946325" y="5012194"/>
                  <a:pt x="6937726" y="5011732"/>
                </a:cubicBezTo>
                <a:close/>
                <a:moveTo>
                  <a:pt x="918870" y="5011732"/>
                </a:moveTo>
                <a:cubicBezTo>
                  <a:pt x="917052" y="5011732"/>
                  <a:pt x="916143" y="5012899"/>
                  <a:pt x="916143" y="5015232"/>
                </a:cubicBezTo>
                <a:cubicBezTo>
                  <a:pt x="916143" y="5017483"/>
                  <a:pt x="917125" y="5018792"/>
                  <a:pt x="919090" y="5019160"/>
                </a:cubicBezTo>
                <a:cubicBezTo>
                  <a:pt x="926430" y="5019804"/>
                  <a:pt x="930703" y="5021122"/>
                  <a:pt x="931910" y="5023115"/>
                </a:cubicBezTo>
                <a:cubicBezTo>
                  <a:pt x="932622" y="5024491"/>
                  <a:pt x="933059" y="5026210"/>
                  <a:pt x="933221" y="5028273"/>
                </a:cubicBezTo>
                <a:cubicBezTo>
                  <a:pt x="933330" y="5029833"/>
                  <a:pt x="933384" y="5035504"/>
                  <a:pt x="933384" y="5045286"/>
                </a:cubicBezTo>
                <a:lnTo>
                  <a:pt x="933384" y="5070630"/>
                </a:lnTo>
                <a:cubicBezTo>
                  <a:pt x="931075" y="5067431"/>
                  <a:pt x="926910" y="5062707"/>
                  <a:pt x="920890" y="5056458"/>
                </a:cubicBezTo>
                <a:lnTo>
                  <a:pt x="903649" y="5038355"/>
                </a:lnTo>
                <a:cubicBezTo>
                  <a:pt x="898488" y="5032964"/>
                  <a:pt x="895253" y="5029478"/>
                  <a:pt x="893945" y="5027899"/>
                </a:cubicBezTo>
                <a:cubicBezTo>
                  <a:pt x="892040" y="5025543"/>
                  <a:pt x="891087" y="5023746"/>
                  <a:pt x="891087" y="5022507"/>
                </a:cubicBezTo>
                <a:cubicBezTo>
                  <a:pt x="891087" y="5022301"/>
                  <a:pt x="891132" y="5022018"/>
                  <a:pt x="891222" y="5021659"/>
                </a:cubicBezTo>
                <a:cubicBezTo>
                  <a:pt x="891373" y="5020726"/>
                  <a:pt x="893909" y="5020060"/>
                  <a:pt x="898829" y="5019661"/>
                </a:cubicBezTo>
                <a:cubicBezTo>
                  <a:pt x="901004" y="5019351"/>
                  <a:pt x="902091" y="5018192"/>
                  <a:pt x="902091" y="5016185"/>
                </a:cubicBezTo>
                <a:cubicBezTo>
                  <a:pt x="902091" y="5013678"/>
                  <a:pt x="901044" y="5012425"/>
                  <a:pt x="898949" y="5012425"/>
                </a:cubicBezTo>
                <a:cubicBezTo>
                  <a:pt x="897157" y="5012504"/>
                  <a:pt x="894105" y="5012600"/>
                  <a:pt x="889795" y="5012713"/>
                </a:cubicBezTo>
                <a:cubicBezTo>
                  <a:pt x="886366" y="5012868"/>
                  <a:pt x="883146" y="5012945"/>
                  <a:pt x="880135" y="5012945"/>
                </a:cubicBezTo>
                <a:cubicBezTo>
                  <a:pt x="874592" y="5012945"/>
                  <a:pt x="867981" y="5012657"/>
                  <a:pt x="860302" y="5012078"/>
                </a:cubicBezTo>
                <a:cubicBezTo>
                  <a:pt x="858252" y="5012078"/>
                  <a:pt x="857227" y="5013274"/>
                  <a:pt x="857227" y="5015664"/>
                </a:cubicBezTo>
                <a:cubicBezTo>
                  <a:pt x="857227" y="5017893"/>
                  <a:pt x="858170" y="5019164"/>
                  <a:pt x="860055" y="5019478"/>
                </a:cubicBezTo>
                <a:cubicBezTo>
                  <a:pt x="865381" y="5020101"/>
                  <a:pt x="870180" y="5021826"/>
                  <a:pt x="874451" y="5024654"/>
                </a:cubicBezTo>
                <a:cubicBezTo>
                  <a:pt x="876876" y="5025951"/>
                  <a:pt x="879949" y="5027990"/>
                  <a:pt x="883670" y="5030771"/>
                </a:cubicBezTo>
                <a:cubicBezTo>
                  <a:pt x="884010" y="5031790"/>
                  <a:pt x="887499" y="5035370"/>
                  <a:pt x="894136" y="5041510"/>
                </a:cubicBezTo>
                <a:lnTo>
                  <a:pt x="910718" y="5058921"/>
                </a:lnTo>
                <a:cubicBezTo>
                  <a:pt x="914800" y="5063458"/>
                  <a:pt x="918918" y="5067473"/>
                  <a:pt x="923074" y="5070967"/>
                </a:cubicBezTo>
                <a:cubicBezTo>
                  <a:pt x="907813" y="5087950"/>
                  <a:pt x="894585" y="5103420"/>
                  <a:pt x="883392" y="5117374"/>
                </a:cubicBezTo>
                <a:cubicBezTo>
                  <a:pt x="877872" y="5122526"/>
                  <a:pt x="875047" y="5125178"/>
                  <a:pt x="874917" y="5125330"/>
                </a:cubicBezTo>
                <a:cubicBezTo>
                  <a:pt x="871937" y="5128427"/>
                  <a:pt x="869401" y="5130606"/>
                  <a:pt x="867311" y="5131866"/>
                </a:cubicBezTo>
                <a:cubicBezTo>
                  <a:pt x="864162" y="5133583"/>
                  <a:pt x="859948" y="5134668"/>
                  <a:pt x="854670" y="5135122"/>
                </a:cubicBezTo>
                <a:cubicBezTo>
                  <a:pt x="852620" y="5135430"/>
                  <a:pt x="851595" y="5136666"/>
                  <a:pt x="851595" y="5138831"/>
                </a:cubicBezTo>
                <a:cubicBezTo>
                  <a:pt x="851595" y="5141164"/>
                  <a:pt x="852792" y="5142331"/>
                  <a:pt x="855184" y="5142331"/>
                </a:cubicBezTo>
                <a:cubicBezTo>
                  <a:pt x="860786" y="5141984"/>
                  <a:pt x="865088" y="5141811"/>
                  <a:pt x="868091" y="5141811"/>
                </a:cubicBezTo>
                <a:cubicBezTo>
                  <a:pt x="872769" y="5141811"/>
                  <a:pt x="876676" y="5141868"/>
                  <a:pt x="879813" y="5141984"/>
                </a:cubicBezTo>
                <a:cubicBezTo>
                  <a:pt x="882561" y="5138393"/>
                  <a:pt x="887705" y="5131916"/>
                  <a:pt x="895244" y="5122553"/>
                </a:cubicBezTo>
                <a:cubicBezTo>
                  <a:pt x="909616" y="5105058"/>
                  <a:pt x="922329" y="5089477"/>
                  <a:pt x="933384" y="5075810"/>
                </a:cubicBezTo>
                <a:lnTo>
                  <a:pt x="933384" y="5107909"/>
                </a:lnTo>
                <a:cubicBezTo>
                  <a:pt x="933384" y="5115585"/>
                  <a:pt x="933328" y="5120384"/>
                  <a:pt x="933215" y="5122309"/>
                </a:cubicBezTo>
                <a:cubicBezTo>
                  <a:pt x="933050" y="5126527"/>
                  <a:pt x="932711" y="5129136"/>
                  <a:pt x="932197" y="5130135"/>
                </a:cubicBezTo>
                <a:cubicBezTo>
                  <a:pt x="930601" y="5132812"/>
                  <a:pt x="926467" y="5134475"/>
                  <a:pt x="919795" y="5135125"/>
                </a:cubicBezTo>
                <a:cubicBezTo>
                  <a:pt x="917880" y="5135443"/>
                  <a:pt x="916922" y="5136679"/>
                  <a:pt x="916922" y="5138831"/>
                </a:cubicBezTo>
                <a:cubicBezTo>
                  <a:pt x="916922" y="5141164"/>
                  <a:pt x="918064" y="5142331"/>
                  <a:pt x="920347" y="5142331"/>
                </a:cubicBezTo>
                <a:cubicBezTo>
                  <a:pt x="928542" y="5141869"/>
                  <a:pt x="935151" y="5141638"/>
                  <a:pt x="940176" y="5141638"/>
                </a:cubicBezTo>
                <a:cubicBezTo>
                  <a:pt x="944552" y="5141638"/>
                  <a:pt x="951216" y="5141869"/>
                  <a:pt x="960166" y="5142331"/>
                </a:cubicBezTo>
                <a:cubicBezTo>
                  <a:pt x="962517" y="5142331"/>
                  <a:pt x="963693" y="5141164"/>
                  <a:pt x="963693" y="5138831"/>
                </a:cubicBezTo>
                <a:cubicBezTo>
                  <a:pt x="963693" y="5136691"/>
                  <a:pt x="962713" y="5135457"/>
                  <a:pt x="960753" y="5135130"/>
                </a:cubicBezTo>
                <a:cubicBezTo>
                  <a:pt x="956897" y="5134774"/>
                  <a:pt x="954368" y="5134471"/>
                  <a:pt x="953165" y="5134219"/>
                </a:cubicBezTo>
                <a:cubicBezTo>
                  <a:pt x="950690" y="5133626"/>
                  <a:pt x="948964" y="5132468"/>
                  <a:pt x="947987" y="5130743"/>
                </a:cubicBezTo>
                <a:cubicBezTo>
                  <a:pt x="947436" y="5129815"/>
                  <a:pt x="947055" y="5128317"/>
                  <a:pt x="946842" y="5126250"/>
                </a:cubicBezTo>
                <a:cubicBezTo>
                  <a:pt x="946697" y="5124397"/>
                  <a:pt x="946624" y="5118283"/>
                  <a:pt x="946624" y="5107909"/>
                </a:cubicBezTo>
                <a:lnTo>
                  <a:pt x="946624" y="5075810"/>
                </a:lnTo>
                <a:cubicBezTo>
                  <a:pt x="957665" y="5089500"/>
                  <a:pt x="970363" y="5105081"/>
                  <a:pt x="984716" y="5122553"/>
                </a:cubicBezTo>
                <a:cubicBezTo>
                  <a:pt x="992269" y="5131934"/>
                  <a:pt x="997413" y="5138411"/>
                  <a:pt x="1000147" y="5141984"/>
                </a:cubicBezTo>
                <a:cubicBezTo>
                  <a:pt x="1003237" y="5141868"/>
                  <a:pt x="1007131" y="5141811"/>
                  <a:pt x="1011829" y="5141811"/>
                </a:cubicBezTo>
                <a:cubicBezTo>
                  <a:pt x="1014815" y="5141811"/>
                  <a:pt x="1019110" y="5141984"/>
                  <a:pt x="1024714" y="5142331"/>
                </a:cubicBezTo>
                <a:cubicBezTo>
                  <a:pt x="1027180" y="5142331"/>
                  <a:pt x="1028413" y="5141164"/>
                  <a:pt x="1028413" y="5138831"/>
                </a:cubicBezTo>
                <a:cubicBezTo>
                  <a:pt x="1028413" y="5136676"/>
                  <a:pt x="1027354" y="5135440"/>
                  <a:pt x="1025237" y="5135122"/>
                </a:cubicBezTo>
                <a:cubicBezTo>
                  <a:pt x="1019980" y="5134670"/>
                  <a:pt x="1015978" y="5133692"/>
                  <a:pt x="1013229" y="5132188"/>
                </a:cubicBezTo>
                <a:cubicBezTo>
                  <a:pt x="1010952" y="5130856"/>
                  <a:pt x="1008725" y="5129051"/>
                  <a:pt x="1006549" y="5126773"/>
                </a:cubicBezTo>
                <a:cubicBezTo>
                  <a:pt x="1005644" y="5125928"/>
                  <a:pt x="1002208" y="5122083"/>
                  <a:pt x="996239" y="5115238"/>
                </a:cubicBezTo>
                <a:cubicBezTo>
                  <a:pt x="983368" y="5102130"/>
                  <a:pt x="970266" y="5087376"/>
                  <a:pt x="956934" y="5070978"/>
                </a:cubicBezTo>
                <a:cubicBezTo>
                  <a:pt x="961072" y="5067460"/>
                  <a:pt x="965162" y="5063441"/>
                  <a:pt x="969206" y="5058921"/>
                </a:cubicBezTo>
                <a:lnTo>
                  <a:pt x="985873" y="5041703"/>
                </a:lnTo>
                <a:cubicBezTo>
                  <a:pt x="991994" y="5035913"/>
                  <a:pt x="995584" y="5032516"/>
                  <a:pt x="996642" y="5031514"/>
                </a:cubicBezTo>
                <a:cubicBezTo>
                  <a:pt x="999957" y="5028312"/>
                  <a:pt x="1002919" y="5026018"/>
                  <a:pt x="1005527" y="5024631"/>
                </a:cubicBezTo>
                <a:cubicBezTo>
                  <a:pt x="1009779" y="5021815"/>
                  <a:pt x="1014553" y="5020097"/>
                  <a:pt x="1019848" y="5019478"/>
                </a:cubicBezTo>
                <a:cubicBezTo>
                  <a:pt x="1021803" y="5019153"/>
                  <a:pt x="1022781" y="5017882"/>
                  <a:pt x="1022781" y="5015664"/>
                </a:cubicBezTo>
                <a:cubicBezTo>
                  <a:pt x="1022781" y="5013274"/>
                  <a:pt x="1021716" y="5012078"/>
                  <a:pt x="1019586" y="5012078"/>
                </a:cubicBezTo>
                <a:cubicBezTo>
                  <a:pt x="1011910" y="5012657"/>
                  <a:pt x="1005310" y="5012945"/>
                  <a:pt x="999785" y="5012945"/>
                </a:cubicBezTo>
                <a:cubicBezTo>
                  <a:pt x="996840" y="5012945"/>
                  <a:pt x="994001" y="5012897"/>
                  <a:pt x="991266" y="5012799"/>
                </a:cubicBezTo>
                <a:cubicBezTo>
                  <a:pt x="984843" y="5012550"/>
                  <a:pt x="981589" y="5012425"/>
                  <a:pt x="981504" y="5012425"/>
                </a:cubicBezTo>
                <a:cubicBezTo>
                  <a:pt x="979113" y="5012425"/>
                  <a:pt x="977917" y="5013678"/>
                  <a:pt x="977917" y="5016185"/>
                </a:cubicBezTo>
                <a:cubicBezTo>
                  <a:pt x="977917" y="5018202"/>
                  <a:pt x="978976" y="5019362"/>
                  <a:pt x="981093" y="5019664"/>
                </a:cubicBezTo>
                <a:cubicBezTo>
                  <a:pt x="986052" y="5020064"/>
                  <a:pt x="988608" y="5020735"/>
                  <a:pt x="988760" y="5021676"/>
                </a:cubicBezTo>
                <a:cubicBezTo>
                  <a:pt x="988868" y="5022105"/>
                  <a:pt x="988921" y="5022382"/>
                  <a:pt x="988921" y="5022507"/>
                </a:cubicBezTo>
                <a:cubicBezTo>
                  <a:pt x="988921" y="5023565"/>
                  <a:pt x="988084" y="5025464"/>
                  <a:pt x="986408" y="5028205"/>
                </a:cubicBezTo>
                <a:cubicBezTo>
                  <a:pt x="985348" y="5029072"/>
                  <a:pt x="981981" y="5032456"/>
                  <a:pt x="976307" y="5038355"/>
                </a:cubicBezTo>
                <a:lnTo>
                  <a:pt x="959066" y="5056458"/>
                </a:lnTo>
                <a:cubicBezTo>
                  <a:pt x="953067" y="5062686"/>
                  <a:pt x="948920" y="5067410"/>
                  <a:pt x="946624" y="5070630"/>
                </a:cubicBezTo>
                <a:lnTo>
                  <a:pt x="946624" y="5045286"/>
                </a:lnTo>
                <a:cubicBezTo>
                  <a:pt x="946624" y="5032224"/>
                  <a:pt x="947124" y="5024794"/>
                  <a:pt x="948122" y="5022997"/>
                </a:cubicBezTo>
                <a:cubicBezTo>
                  <a:pt x="949324" y="5021127"/>
                  <a:pt x="953225" y="5019838"/>
                  <a:pt x="959825" y="5019130"/>
                </a:cubicBezTo>
                <a:cubicBezTo>
                  <a:pt x="961768" y="5018806"/>
                  <a:pt x="962740" y="5017564"/>
                  <a:pt x="962740" y="5015405"/>
                </a:cubicBezTo>
                <a:cubicBezTo>
                  <a:pt x="962740" y="5012956"/>
                  <a:pt x="961720" y="5011732"/>
                  <a:pt x="959679" y="5011732"/>
                </a:cubicBezTo>
                <a:cubicBezTo>
                  <a:pt x="951771" y="5012194"/>
                  <a:pt x="945242" y="5012425"/>
                  <a:pt x="940091" y="5012425"/>
                </a:cubicBezTo>
                <a:cubicBezTo>
                  <a:pt x="934543" y="5012425"/>
                  <a:pt x="927469" y="5012194"/>
                  <a:pt x="918870" y="5011732"/>
                </a:cubicBezTo>
                <a:close/>
                <a:moveTo>
                  <a:pt x="7492440" y="5008687"/>
                </a:moveTo>
                <a:cubicBezTo>
                  <a:pt x="7489961" y="5008687"/>
                  <a:pt x="7487911" y="5009537"/>
                  <a:pt x="7486290" y="5011238"/>
                </a:cubicBezTo>
                <a:cubicBezTo>
                  <a:pt x="7484475" y="5013127"/>
                  <a:pt x="7483567" y="5015645"/>
                  <a:pt x="7483567" y="5018793"/>
                </a:cubicBezTo>
                <a:cubicBezTo>
                  <a:pt x="7483567" y="5024166"/>
                  <a:pt x="7486251" y="5028677"/>
                  <a:pt x="7491618" y="5032328"/>
                </a:cubicBezTo>
                <a:cubicBezTo>
                  <a:pt x="7496768" y="5035832"/>
                  <a:pt x="7503193" y="5037583"/>
                  <a:pt x="7510893" y="5037583"/>
                </a:cubicBezTo>
                <a:cubicBezTo>
                  <a:pt x="7518632" y="5037583"/>
                  <a:pt x="7524847" y="5035966"/>
                  <a:pt x="7529540" y="5032731"/>
                </a:cubicBezTo>
                <a:cubicBezTo>
                  <a:pt x="7535270" y="5028925"/>
                  <a:pt x="7538135" y="5024278"/>
                  <a:pt x="7538135" y="5018793"/>
                </a:cubicBezTo>
                <a:cubicBezTo>
                  <a:pt x="7538135" y="5016130"/>
                  <a:pt x="7537422" y="5013870"/>
                  <a:pt x="7535996" y="5012011"/>
                </a:cubicBezTo>
                <a:cubicBezTo>
                  <a:pt x="7534302" y="5009796"/>
                  <a:pt x="7531970" y="5008687"/>
                  <a:pt x="7529002" y="5008687"/>
                </a:cubicBezTo>
                <a:cubicBezTo>
                  <a:pt x="7526707" y="5008687"/>
                  <a:pt x="7524581" y="5009575"/>
                  <a:pt x="7522624" y="5011348"/>
                </a:cubicBezTo>
                <a:cubicBezTo>
                  <a:pt x="7521193" y="5012715"/>
                  <a:pt x="7520477" y="5014720"/>
                  <a:pt x="7520477" y="5017362"/>
                </a:cubicBezTo>
                <a:cubicBezTo>
                  <a:pt x="7520477" y="5019194"/>
                  <a:pt x="7521335" y="5021113"/>
                  <a:pt x="7523051" y="5023120"/>
                </a:cubicBezTo>
                <a:cubicBezTo>
                  <a:pt x="7523702" y="5023780"/>
                  <a:pt x="7524028" y="5024203"/>
                  <a:pt x="7524028" y="5024392"/>
                </a:cubicBezTo>
                <a:cubicBezTo>
                  <a:pt x="7524028" y="5025577"/>
                  <a:pt x="7522751" y="5026667"/>
                  <a:pt x="7520195" y="5027664"/>
                </a:cubicBezTo>
                <a:cubicBezTo>
                  <a:pt x="7517534" y="5028740"/>
                  <a:pt x="7514434" y="5029277"/>
                  <a:pt x="7510893" y="5029277"/>
                </a:cubicBezTo>
                <a:cubicBezTo>
                  <a:pt x="7507355" y="5029277"/>
                  <a:pt x="7504652" y="5028981"/>
                  <a:pt x="7502786" y="5028389"/>
                </a:cubicBezTo>
                <a:cubicBezTo>
                  <a:pt x="7499378" y="5026841"/>
                  <a:pt x="7497674" y="5025525"/>
                  <a:pt x="7497674" y="5024442"/>
                </a:cubicBezTo>
                <a:cubicBezTo>
                  <a:pt x="7497674" y="5024225"/>
                  <a:pt x="7498010" y="5023780"/>
                  <a:pt x="7498682" y="5023105"/>
                </a:cubicBezTo>
                <a:cubicBezTo>
                  <a:pt x="7500379" y="5021405"/>
                  <a:pt x="7501227" y="5019505"/>
                  <a:pt x="7501227" y="5017406"/>
                </a:cubicBezTo>
                <a:cubicBezTo>
                  <a:pt x="7501227" y="5011594"/>
                  <a:pt x="7498298" y="5008687"/>
                  <a:pt x="7492440" y="5008687"/>
                </a:cubicBezTo>
                <a:close/>
                <a:moveTo>
                  <a:pt x="1473584" y="5008687"/>
                </a:moveTo>
                <a:cubicBezTo>
                  <a:pt x="1471105" y="5008687"/>
                  <a:pt x="1469055" y="5009537"/>
                  <a:pt x="1467434" y="5011238"/>
                </a:cubicBezTo>
                <a:cubicBezTo>
                  <a:pt x="1465619" y="5013127"/>
                  <a:pt x="1464711" y="5015645"/>
                  <a:pt x="1464711" y="5018793"/>
                </a:cubicBezTo>
                <a:cubicBezTo>
                  <a:pt x="1464711" y="5024166"/>
                  <a:pt x="1467395" y="5028677"/>
                  <a:pt x="1472762" y="5032328"/>
                </a:cubicBezTo>
                <a:cubicBezTo>
                  <a:pt x="1477911" y="5035832"/>
                  <a:pt x="1484336" y="5037583"/>
                  <a:pt x="1492037" y="5037583"/>
                </a:cubicBezTo>
                <a:cubicBezTo>
                  <a:pt x="1499775" y="5037583"/>
                  <a:pt x="1505991" y="5035966"/>
                  <a:pt x="1510684" y="5032731"/>
                </a:cubicBezTo>
                <a:cubicBezTo>
                  <a:pt x="1516414" y="5028925"/>
                  <a:pt x="1519279" y="5024278"/>
                  <a:pt x="1519279" y="5018793"/>
                </a:cubicBezTo>
                <a:cubicBezTo>
                  <a:pt x="1519279" y="5016130"/>
                  <a:pt x="1518566" y="5013870"/>
                  <a:pt x="1517140" y="5012011"/>
                </a:cubicBezTo>
                <a:cubicBezTo>
                  <a:pt x="1515445" y="5009796"/>
                  <a:pt x="1513114" y="5008687"/>
                  <a:pt x="1510145" y="5008687"/>
                </a:cubicBezTo>
                <a:cubicBezTo>
                  <a:pt x="1507851" y="5008687"/>
                  <a:pt x="1505725" y="5009575"/>
                  <a:pt x="1503768" y="5011348"/>
                </a:cubicBezTo>
                <a:cubicBezTo>
                  <a:pt x="1502336" y="5012715"/>
                  <a:pt x="1501621" y="5014720"/>
                  <a:pt x="1501621" y="5017362"/>
                </a:cubicBezTo>
                <a:cubicBezTo>
                  <a:pt x="1501621" y="5019194"/>
                  <a:pt x="1502479" y="5021113"/>
                  <a:pt x="1504194" y="5023120"/>
                </a:cubicBezTo>
                <a:cubicBezTo>
                  <a:pt x="1504846" y="5023780"/>
                  <a:pt x="1505172" y="5024203"/>
                  <a:pt x="1505172" y="5024392"/>
                </a:cubicBezTo>
                <a:cubicBezTo>
                  <a:pt x="1505172" y="5025577"/>
                  <a:pt x="1503894" y="5026667"/>
                  <a:pt x="1501339" y="5027664"/>
                </a:cubicBezTo>
                <a:cubicBezTo>
                  <a:pt x="1498678" y="5028740"/>
                  <a:pt x="1495577" y="5029277"/>
                  <a:pt x="1492037" y="5029277"/>
                </a:cubicBezTo>
                <a:cubicBezTo>
                  <a:pt x="1488498" y="5029277"/>
                  <a:pt x="1485796" y="5028981"/>
                  <a:pt x="1483929" y="5028389"/>
                </a:cubicBezTo>
                <a:cubicBezTo>
                  <a:pt x="1480522" y="5026841"/>
                  <a:pt x="1478818" y="5025525"/>
                  <a:pt x="1478818" y="5024442"/>
                </a:cubicBezTo>
                <a:cubicBezTo>
                  <a:pt x="1478818" y="5024225"/>
                  <a:pt x="1479154" y="5023780"/>
                  <a:pt x="1479826" y="5023105"/>
                </a:cubicBezTo>
                <a:cubicBezTo>
                  <a:pt x="1481522" y="5021405"/>
                  <a:pt x="1482370" y="5019505"/>
                  <a:pt x="1482370" y="5017406"/>
                </a:cubicBezTo>
                <a:cubicBezTo>
                  <a:pt x="1482370" y="5011594"/>
                  <a:pt x="1479441" y="5008687"/>
                  <a:pt x="1473584" y="5008687"/>
                </a:cubicBezTo>
                <a:close/>
                <a:moveTo>
                  <a:pt x="6128681" y="5007313"/>
                </a:moveTo>
                <a:cubicBezTo>
                  <a:pt x="6127126" y="5007313"/>
                  <a:pt x="6125659" y="5008040"/>
                  <a:pt x="6124281" y="5009493"/>
                </a:cubicBezTo>
                <a:cubicBezTo>
                  <a:pt x="6123442" y="5010173"/>
                  <a:pt x="6122283" y="5010581"/>
                  <a:pt x="6120804" y="5010719"/>
                </a:cubicBezTo>
                <a:cubicBezTo>
                  <a:pt x="6109426" y="5011762"/>
                  <a:pt x="6090490" y="5013447"/>
                  <a:pt x="6063994" y="5015773"/>
                </a:cubicBezTo>
                <a:cubicBezTo>
                  <a:pt x="6060435" y="5016152"/>
                  <a:pt x="6057189" y="5016341"/>
                  <a:pt x="6054258" y="5016341"/>
                </a:cubicBezTo>
                <a:cubicBezTo>
                  <a:pt x="6053167" y="5016341"/>
                  <a:pt x="6052388" y="5016323"/>
                  <a:pt x="6051920" y="5016286"/>
                </a:cubicBezTo>
                <a:cubicBezTo>
                  <a:pt x="6048490" y="5016182"/>
                  <a:pt x="6044648" y="5014243"/>
                  <a:pt x="6040399" y="5010468"/>
                </a:cubicBezTo>
                <a:cubicBezTo>
                  <a:pt x="6039197" y="5009347"/>
                  <a:pt x="6038128" y="5008786"/>
                  <a:pt x="6037190" y="5008786"/>
                </a:cubicBezTo>
                <a:cubicBezTo>
                  <a:pt x="6035433" y="5008786"/>
                  <a:pt x="6034557" y="5010069"/>
                  <a:pt x="6034557" y="5012633"/>
                </a:cubicBezTo>
                <a:cubicBezTo>
                  <a:pt x="6034557" y="5015287"/>
                  <a:pt x="6036131" y="5018193"/>
                  <a:pt x="6039283" y="5021348"/>
                </a:cubicBezTo>
                <a:cubicBezTo>
                  <a:pt x="6041532" y="5023889"/>
                  <a:pt x="6043993" y="5026007"/>
                  <a:pt x="6046660" y="5027701"/>
                </a:cubicBezTo>
                <a:cubicBezTo>
                  <a:pt x="6048393" y="5028896"/>
                  <a:pt x="6050086" y="5029493"/>
                  <a:pt x="6051746" y="5029493"/>
                </a:cubicBezTo>
                <a:cubicBezTo>
                  <a:pt x="6052728" y="5029493"/>
                  <a:pt x="6053953" y="5029144"/>
                  <a:pt x="6055421" y="5028447"/>
                </a:cubicBezTo>
                <a:cubicBezTo>
                  <a:pt x="6055892" y="5028163"/>
                  <a:pt x="6058013" y="5027617"/>
                  <a:pt x="6061787" y="5026808"/>
                </a:cubicBezTo>
                <a:cubicBezTo>
                  <a:pt x="6070566" y="5025362"/>
                  <a:pt x="6084277" y="5023618"/>
                  <a:pt x="6102921" y="5021577"/>
                </a:cubicBezTo>
                <a:lnTo>
                  <a:pt x="6120953" y="5019674"/>
                </a:lnTo>
                <a:lnTo>
                  <a:pt x="6109027" y="5030778"/>
                </a:lnTo>
                <a:cubicBezTo>
                  <a:pt x="6104690" y="5034501"/>
                  <a:pt x="6100469" y="5037802"/>
                  <a:pt x="6096365" y="5040681"/>
                </a:cubicBezTo>
                <a:cubicBezTo>
                  <a:pt x="6095458" y="5039113"/>
                  <a:pt x="6093236" y="5037411"/>
                  <a:pt x="6089695" y="5035572"/>
                </a:cubicBezTo>
                <a:cubicBezTo>
                  <a:pt x="6086818" y="5033897"/>
                  <a:pt x="6084392" y="5033060"/>
                  <a:pt x="6082417" y="5033060"/>
                </a:cubicBezTo>
                <a:cubicBezTo>
                  <a:pt x="6078538" y="5033060"/>
                  <a:pt x="6075340" y="5034074"/>
                  <a:pt x="6072823" y="5036102"/>
                </a:cubicBezTo>
                <a:cubicBezTo>
                  <a:pt x="6072034" y="5036891"/>
                  <a:pt x="6071638" y="5037707"/>
                  <a:pt x="6071638" y="5038552"/>
                </a:cubicBezTo>
                <a:cubicBezTo>
                  <a:pt x="6071638" y="5040077"/>
                  <a:pt x="6072689" y="5040839"/>
                  <a:pt x="6074792" y="5040839"/>
                </a:cubicBezTo>
                <a:cubicBezTo>
                  <a:pt x="6075761" y="5040839"/>
                  <a:pt x="6077213" y="5040943"/>
                  <a:pt x="6079145" y="5041152"/>
                </a:cubicBezTo>
                <a:cubicBezTo>
                  <a:pt x="6080866" y="5041446"/>
                  <a:pt x="6082093" y="5042039"/>
                  <a:pt x="6082826" y="5042931"/>
                </a:cubicBezTo>
                <a:cubicBezTo>
                  <a:pt x="6083165" y="5043317"/>
                  <a:pt x="6083335" y="5044398"/>
                  <a:pt x="6083335" y="5046174"/>
                </a:cubicBezTo>
                <a:cubicBezTo>
                  <a:pt x="6083335" y="5059193"/>
                  <a:pt x="6083120" y="5072434"/>
                  <a:pt x="6082692" y="5085897"/>
                </a:cubicBezTo>
                <a:cubicBezTo>
                  <a:pt x="6066903" y="5086552"/>
                  <a:pt x="6053045" y="5087516"/>
                  <a:pt x="6041120" y="5088789"/>
                </a:cubicBezTo>
                <a:cubicBezTo>
                  <a:pt x="6036068" y="5089100"/>
                  <a:pt x="6033342" y="5089255"/>
                  <a:pt x="6032944" y="5089255"/>
                </a:cubicBezTo>
                <a:cubicBezTo>
                  <a:pt x="6030189" y="5089255"/>
                  <a:pt x="6026885" y="5087760"/>
                  <a:pt x="6023036" y="5084770"/>
                </a:cubicBezTo>
                <a:cubicBezTo>
                  <a:pt x="6021191" y="5083427"/>
                  <a:pt x="6019987" y="5082756"/>
                  <a:pt x="6019427" y="5082756"/>
                </a:cubicBezTo>
                <a:cubicBezTo>
                  <a:pt x="6017787" y="5082756"/>
                  <a:pt x="6016966" y="5084125"/>
                  <a:pt x="6016966" y="5086864"/>
                </a:cubicBezTo>
                <a:cubicBezTo>
                  <a:pt x="6016966" y="5089343"/>
                  <a:pt x="6017840" y="5091454"/>
                  <a:pt x="6019583" y="5093197"/>
                </a:cubicBezTo>
                <a:cubicBezTo>
                  <a:pt x="6022147" y="5096002"/>
                  <a:pt x="6024867" y="5098361"/>
                  <a:pt x="6027738" y="5100276"/>
                </a:cubicBezTo>
                <a:cubicBezTo>
                  <a:pt x="6030236" y="5102043"/>
                  <a:pt x="6032866" y="5102926"/>
                  <a:pt x="6035630" y="5102926"/>
                </a:cubicBezTo>
                <a:cubicBezTo>
                  <a:pt x="6036837" y="5102926"/>
                  <a:pt x="6038332" y="5102417"/>
                  <a:pt x="6040115" y="5101398"/>
                </a:cubicBezTo>
                <a:cubicBezTo>
                  <a:pt x="6041846" y="5100307"/>
                  <a:pt x="6045793" y="5099454"/>
                  <a:pt x="6051958" y="5098839"/>
                </a:cubicBezTo>
                <a:cubicBezTo>
                  <a:pt x="6077351" y="5095971"/>
                  <a:pt x="6098844" y="5094623"/>
                  <a:pt x="6116437" y="5094796"/>
                </a:cubicBezTo>
                <a:cubicBezTo>
                  <a:pt x="6130362" y="5094968"/>
                  <a:pt x="6141640" y="5095806"/>
                  <a:pt x="6150272" y="5097309"/>
                </a:cubicBezTo>
                <a:cubicBezTo>
                  <a:pt x="6153235" y="5097886"/>
                  <a:pt x="6155049" y="5098175"/>
                  <a:pt x="6155713" y="5098175"/>
                </a:cubicBezTo>
                <a:cubicBezTo>
                  <a:pt x="6159203" y="5098175"/>
                  <a:pt x="6160948" y="5096517"/>
                  <a:pt x="6160948" y="5093201"/>
                </a:cubicBezTo>
                <a:cubicBezTo>
                  <a:pt x="6160948" y="5091371"/>
                  <a:pt x="6160075" y="5089707"/>
                  <a:pt x="6158330" y="5088210"/>
                </a:cubicBezTo>
                <a:cubicBezTo>
                  <a:pt x="6155854" y="5086266"/>
                  <a:pt x="6152538" y="5084498"/>
                  <a:pt x="6148380" y="5082908"/>
                </a:cubicBezTo>
                <a:cubicBezTo>
                  <a:pt x="6146304" y="5082239"/>
                  <a:pt x="6144791" y="5081904"/>
                  <a:pt x="6143843" y="5081904"/>
                </a:cubicBezTo>
                <a:cubicBezTo>
                  <a:pt x="6142112" y="5081904"/>
                  <a:pt x="6140174" y="5082381"/>
                  <a:pt x="6138029" y="5083334"/>
                </a:cubicBezTo>
                <a:cubicBezTo>
                  <a:pt x="6137077" y="5083737"/>
                  <a:pt x="6134946" y="5084021"/>
                  <a:pt x="6131635" y="5084187"/>
                </a:cubicBezTo>
                <a:cubicBezTo>
                  <a:pt x="6113283" y="5084647"/>
                  <a:pt x="6100816" y="5084983"/>
                  <a:pt x="6094235" y="5085196"/>
                </a:cubicBezTo>
                <a:cubicBezTo>
                  <a:pt x="6094388" y="5079594"/>
                  <a:pt x="6094994" y="5067605"/>
                  <a:pt x="6096056" y="5049231"/>
                </a:cubicBezTo>
                <a:cubicBezTo>
                  <a:pt x="6105529" y="5044030"/>
                  <a:pt x="6116914" y="5036948"/>
                  <a:pt x="6130212" y="5027984"/>
                </a:cubicBezTo>
                <a:cubicBezTo>
                  <a:pt x="6133106" y="5026134"/>
                  <a:pt x="6135863" y="5025156"/>
                  <a:pt x="6138482" y="5025050"/>
                </a:cubicBezTo>
                <a:cubicBezTo>
                  <a:pt x="6141965" y="5024796"/>
                  <a:pt x="6143706" y="5023429"/>
                  <a:pt x="6143706" y="5020949"/>
                </a:cubicBezTo>
                <a:cubicBezTo>
                  <a:pt x="6143706" y="5019642"/>
                  <a:pt x="6143375" y="5018491"/>
                  <a:pt x="6142711" y="5017494"/>
                </a:cubicBezTo>
                <a:cubicBezTo>
                  <a:pt x="6140827" y="5014802"/>
                  <a:pt x="6137722" y="5012005"/>
                  <a:pt x="6133396" y="5009102"/>
                </a:cubicBezTo>
                <a:cubicBezTo>
                  <a:pt x="6131458" y="5007909"/>
                  <a:pt x="6129886" y="5007313"/>
                  <a:pt x="6128681" y="5007313"/>
                </a:cubicBezTo>
                <a:close/>
                <a:moveTo>
                  <a:pt x="10754322" y="4986812"/>
                </a:moveTo>
                <a:cubicBezTo>
                  <a:pt x="10753493" y="4997221"/>
                  <a:pt x="10752322" y="5007373"/>
                  <a:pt x="10750809" y="5017268"/>
                </a:cubicBezTo>
                <a:cubicBezTo>
                  <a:pt x="10750751" y="5017672"/>
                  <a:pt x="10750722" y="5018015"/>
                  <a:pt x="10750722" y="5018297"/>
                </a:cubicBezTo>
                <a:cubicBezTo>
                  <a:pt x="10750722" y="5019840"/>
                  <a:pt x="10751836" y="5020832"/>
                  <a:pt x="10754065" y="5021277"/>
                </a:cubicBezTo>
                <a:cubicBezTo>
                  <a:pt x="10754256" y="5021334"/>
                  <a:pt x="10754569" y="5021363"/>
                  <a:pt x="10755002" y="5021363"/>
                </a:cubicBezTo>
                <a:cubicBezTo>
                  <a:pt x="10756639" y="5021363"/>
                  <a:pt x="10757675" y="5020581"/>
                  <a:pt x="10758110" y="5019017"/>
                </a:cubicBezTo>
                <a:cubicBezTo>
                  <a:pt x="10760759" y="5010621"/>
                  <a:pt x="10763427" y="5004857"/>
                  <a:pt x="10766116" y="5001724"/>
                </a:cubicBezTo>
                <a:cubicBezTo>
                  <a:pt x="10769582" y="4999647"/>
                  <a:pt x="10772249" y="4998320"/>
                  <a:pt x="10774116" y="4997743"/>
                </a:cubicBezTo>
                <a:cubicBezTo>
                  <a:pt x="10779740" y="4996936"/>
                  <a:pt x="10788589" y="4996532"/>
                  <a:pt x="10800662" y="4996532"/>
                </a:cubicBezTo>
                <a:cubicBezTo>
                  <a:pt x="10814610" y="4996532"/>
                  <a:pt x="10824245" y="4996668"/>
                  <a:pt x="10829566" y="4996940"/>
                </a:cubicBezTo>
                <a:lnTo>
                  <a:pt x="10776438" y="5073617"/>
                </a:lnTo>
                <a:cubicBezTo>
                  <a:pt x="10761164" y="5092606"/>
                  <a:pt x="10751399" y="5105002"/>
                  <a:pt x="10747142" y="5110805"/>
                </a:cubicBezTo>
                <a:cubicBezTo>
                  <a:pt x="10746525" y="5111523"/>
                  <a:pt x="10746217" y="5112301"/>
                  <a:pt x="10746217" y="5113139"/>
                </a:cubicBezTo>
                <a:cubicBezTo>
                  <a:pt x="10746217" y="5113624"/>
                  <a:pt x="10746345" y="5114217"/>
                  <a:pt x="10746601" y="5114919"/>
                </a:cubicBezTo>
                <a:cubicBezTo>
                  <a:pt x="10747315" y="5116585"/>
                  <a:pt x="10748666" y="5117418"/>
                  <a:pt x="10750653" y="5117418"/>
                </a:cubicBezTo>
                <a:cubicBezTo>
                  <a:pt x="10763757" y="5116898"/>
                  <a:pt x="10778636" y="5116638"/>
                  <a:pt x="10795291" y="5116638"/>
                </a:cubicBezTo>
                <a:cubicBezTo>
                  <a:pt x="10810603" y="5116638"/>
                  <a:pt x="10826060" y="5116898"/>
                  <a:pt x="10841662" y="5117418"/>
                </a:cubicBezTo>
                <a:cubicBezTo>
                  <a:pt x="10845484" y="5106476"/>
                  <a:pt x="10848838" y="5096123"/>
                  <a:pt x="10851724" y="5086361"/>
                </a:cubicBezTo>
                <a:cubicBezTo>
                  <a:pt x="10851901" y="5085562"/>
                  <a:pt x="10851989" y="5084977"/>
                  <a:pt x="10851989" y="5084605"/>
                </a:cubicBezTo>
                <a:cubicBezTo>
                  <a:pt x="10851989" y="5083205"/>
                  <a:pt x="10851155" y="5082227"/>
                  <a:pt x="10849487" y="5081671"/>
                </a:cubicBezTo>
                <a:cubicBezTo>
                  <a:pt x="10848873" y="5081408"/>
                  <a:pt x="10848309" y="5081276"/>
                  <a:pt x="10847794" y="5081276"/>
                </a:cubicBezTo>
                <a:cubicBezTo>
                  <a:pt x="10846298" y="5081276"/>
                  <a:pt x="10845207" y="5082137"/>
                  <a:pt x="10844519" y="5083858"/>
                </a:cubicBezTo>
                <a:cubicBezTo>
                  <a:pt x="10840856" y="5092435"/>
                  <a:pt x="10837276" y="5098156"/>
                  <a:pt x="10833781" y="5101021"/>
                </a:cubicBezTo>
                <a:cubicBezTo>
                  <a:pt x="10829343" y="5103206"/>
                  <a:pt x="10826199" y="5104707"/>
                  <a:pt x="10824351" y="5105524"/>
                </a:cubicBezTo>
                <a:cubicBezTo>
                  <a:pt x="10816554" y="5107141"/>
                  <a:pt x="10806521" y="5107949"/>
                  <a:pt x="10794251" y="5107949"/>
                </a:cubicBezTo>
                <a:cubicBezTo>
                  <a:pt x="10784298" y="5107949"/>
                  <a:pt x="10774259" y="5107771"/>
                  <a:pt x="10764136" y="5107414"/>
                </a:cubicBezTo>
                <a:lnTo>
                  <a:pt x="10823053" y="5025329"/>
                </a:lnTo>
                <a:cubicBezTo>
                  <a:pt x="10828477" y="5018495"/>
                  <a:pt x="10836765" y="5007335"/>
                  <a:pt x="10847917" y="4991849"/>
                </a:cubicBezTo>
                <a:cubicBezTo>
                  <a:pt x="10848090" y="4992535"/>
                  <a:pt x="10848177" y="4992513"/>
                  <a:pt x="10848177" y="4991784"/>
                </a:cubicBezTo>
                <a:cubicBezTo>
                  <a:pt x="10848177" y="4991169"/>
                  <a:pt x="10848004" y="4990447"/>
                  <a:pt x="10847659" y="4989618"/>
                </a:cubicBezTo>
                <a:cubicBezTo>
                  <a:pt x="10846827" y="4987747"/>
                  <a:pt x="10845606" y="4986812"/>
                  <a:pt x="10843996" y="4986812"/>
                </a:cubicBezTo>
                <a:cubicBezTo>
                  <a:pt x="10830074" y="4987505"/>
                  <a:pt x="10814966" y="4987852"/>
                  <a:pt x="10798669" y="4987852"/>
                </a:cubicBezTo>
                <a:cubicBezTo>
                  <a:pt x="10784626" y="4987852"/>
                  <a:pt x="10769844" y="4987505"/>
                  <a:pt x="10754322" y="4986812"/>
                </a:cubicBezTo>
                <a:close/>
                <a:moveTo>
                  <a:pt x="9631229" y="4986812"/>
                </a:moveTo>
                <a:cubicBezTo>
                  <a:pt x="9630400" y="4997221"/>
                  <a:pt x="9629229" y="5007373"/>
                  <a:pt x="9627716" y="5017268"/>
                </a:cubicBezTo>
                <a:cubicBezTo>
                  <a:pt x="9627658" y="5017672"/>
                  <a:pt x="9627629" y="5018015"/>
                  <a:pt x="9627629" y="5018297"/>
                </a:cubicBezTo>
                <a:cubicBezTo>
                  <a:pt x="9627629" y="5019840"/>
                  <a:pt x="9628743" y="5020832"/>
                  <a:pt x="9630972" y="5021277"/>
                </a:cubicBezTo>
                <a:cubicBezTo>
                  <a:pt x="9631163" y="5021334"/>
                  <a:pt x="9631476" y="5021363"/>
                  <a:pt x="9631909" y="5021363"/>
                </a:cubicBezTo>
                <a:cubicBezTo>
                  <a:pt x="9633546" y="5021363"/>
                  <a:pt x="9634582" y="5020581"/>
                  <a:pt x="9635017" y="5019017"/>
                </a:cubicBezTo>
                <a:cubicBezTo>
                  <a:pt x="9637666" y="5010621"/>
                  <a:pt x="9640334" y="5004857"/>
                  <a:pt x="9643023" y="5001724"/>
                </a:cubicBezTo>
                <a:cubicBezTo>
                  <a:pt x="9646489" y="4999647"/>
                  <a:pt x="9649156" y="4998320"/>
                  <a:pt x="9651023" y="4997743"/>
                </a:cubicBezTo>
                <a:cubicBezTo>
                  <a:pt x="9656647" y="4996936"/>
                  <a:pt x="9665496" y="4996532"/>
                  <a:pt x="9677569" y="4996532"/>
                </a:cubicBezTo>
                <a:cubicBezTo>
                  <a:pt x="9691517" y="4996532"/>
                  <a:pt x="9701151" y="4996668"/>
                  <a:pt x="9706473" y="4996940"/>
                </a:cubicBezTo>
                <a:lnTo>
                  <a:pt x="9653345" y="5073617"/>
                </a:lnTo>
                <a:cubicBezTo>
                  <a:pt x="9638071" y="5092606"/>
                  <a:pt x="9628306" y="5105002"/>
                  <a:pt x="9624049" y="5110805"/>
                </a:cubicBezTo>
                <a:cubicBezTo>
                  <a:pt x="9623432" y="5111523"/>
                  <a:pt x="9623124" y="5112301"/>
                  <a:pt x="9623124" y="5113139"/>
                </a:cubicBezTo>
                <a:cubicBezTo>
                  <a:pt x="9623124" y="5113624"/>
                  <a:pt x="9623252" y="5114217"/>
                  <a:pt x="9623508" y="5114919"/>
                </a:cubicBezTo>
                <a:cubicBezTo>
                  <a:pt x="9624222" y="5116585"/>
                  <a:pt x="9625573" y="5117418"/>
                  <a:pt x="9627560" y="5117418"/>
                </a:cubicBezTo>
                <a:cubicBezTo>
                  <a:pt x="9640664" y="5116898"/>
                  <a:pt x="9655543" y="5116638"/>
                  <a:pt x="9672198" y="5116638"/>
                </a:cubicBezTo>
                <a:cubicBezTo>
                  <a:pt x="9687510" y="5116638"/>
                  <a:pt x="9702967" y="5116898"/>
                  <a:pt x="9718569" y="5117418"/>
                </a:cubicBezTo>
                <a:cubicBezTo>
                  <a:pt x="9722391" y="5106476"/>
                  <a:pt x="9725745" y="5096123"/>
                  <a:pt x="9728631" y="5086361"/>
                </a:cubicBezTo>
                <a:cubicBezTo>
                  <a:pt x="9728808" y="5085562"/>
                  <a:pt x="9728896" y="5084977"/>
                  <a:pt x="9728896" y="5084605"/>
                </a:cubicBezTo>
                <a:cubicBezTo>
                  <a:pt x="9728896" y="5083205"/>
                  <a:pt x="9728062" y="5082227"/>
                  <a:pt x="9726394" y="5081671"/>
                </a:cubicBezTo>
                <a:cubicBezTo>
                  <a:pt x="9725780" y="5081408"/>
                  <a:pt x="9725216" y="5081276"/>
                  <a:pt x="9724701" y="5081276"/>
                </a:cubicBezTo>
                <a:cubicBezTo>
                  <a:pt x="9723205" y="5081276"/>
                  <a:pt x="9722114" y="5082137"/>
                  <a:pt x="9721426" y="5083858"/>
                </a:cubicBezTo>
                <a:cubicBezTo>
                  <a:pt x="9717763" y="5092435"/>
                  <a:pt x="9714183" y="5098156"/>
                  <a:pt x="9710688" y="5101021"/>
                </a:cubicBezTo>
                <a:cubicBezTo>
                  <a:pt x="9706250" y="5103206"/>
                  <a:pt x="9703106" y="5104707"/>
                  <a:pt x="9701258" y="5105524"/>
                </a:cubicBezTo>
                <a:cubicBezTo>
                  <a:pt x="9693461" y="5107141"/>
                  <a:pt x="9683428" y="5107949"/>
                  <a:pt x="9671158" y="5107949"/>
                </a:cubicBezTo>
                <a:cubicBezTo>
                  <a:pt x="9661205" y="5107949"/>
                  <a:pt x="9651166" y="5107771"/>
                  <a:pt x="9641043" y="5107414"/>
                </a:cubicBezTo>
                <a:lnTo>
                  <a:pt x="9699960" y="5025329"/>
                </a:lnTo>
                <a:cubicBezTo>
                  <a:pt x="9705384" y="5018495"/>
                  <a:pt x="9713672" y="5007335"/>
                  <a:pt x="9724824" y="4991849"/>
                </a:cubicBezTo>
                <a:cubicBezTo>
                  <a:pt x="9724997" y="4992535"/>
                  <a:pt x="9725084" y="4992513"/>
                  <a:pt x="9725084" y="4991784"/>
                </a:cubicBezTo>
                <a:cubicBezTo>
                  <a:pt x="9725084" y="4991169"/>
                  <a:pt x="9724911" y="4990447"/>
                  <a:pt x="9724566" y="4989618"/>
                </a:cubicBezTo>
                <a:cubicBezTo>
                  <a:pt x="9723734" y="4987747"/>
                  <a:pt x="9722513" y="4986812"/>
                  <a:pt x="9720903" y="4986812"/>
                </a:cubicBezTo>
                <a:cubicBezTo>
                  <a:pt x="9706981" y="4987505"/>
                  <a:pt x="9691873" y="4987852"/>
                  <a:pt x="9675576" y="4987852"/>
                </a:cubicBezTo>
                <a:cubicBezTo>
                  <a:pt x="9661533" y="4987852"/>
                  <a:pt x="9646751" y="4987505"/>
                  <a:pt x="9631229" y="4986812"/>
                </a:cubicBezTo>
                <a:close/>
                <a:moveTo>
                  <a:pt x="8010611" y="4986812"/>
                </a:moveTo>
                <a:cubicBezTo>
                  <a:pt x="8009782" y="4997221"/>
                  <a:pt x="8008612" y="5007373"/>
                  <a:pt x="8007098" y="5017268"/>
                </a:cubicBezTo>
                <a:cubicBezTo>
                  <a:pt x="8007040" y="5017672"/>
                  <a:pt x="8007011" y="5018015"/>
                  <a:pt x="8007011" y="5018297"/>
                </a:cubicBezTo>
                <a:cubicBezTo>
                  <a:pt x="8007011" y="5019840"/>
                  <a:pt x="8008126" y="5020832"/>
                  <a:pt x="8010354" y="5021277"/>
                </a:cubicBezTo>
                <a:cubicBezTo>
                  <a:pt x="8010545" y="5021334"/>
                  <a:pt x="8010858" y="5021363"/>
                  <a:pt x="8011292" y="5021363"/>
                </a:cubicBezTo>
                <a:cubicBezTo>
                  <a:pt x="8012928" y="5021363"/>
                  <a:pt x="8013964" y="5020581"/>
                  <a:pt x="8014400" y="5019017"/>
                </a:cubicBezTo>
                <a:cubicBezTo>
                  <a:pt x="8017048" y="5010621"/>
                  <a:pt x="8019716" y="5004857"/>
                  <a:pt x="8022405" y="5001724"/>
                </a:cubicBezTo>
                <a:cubicBezTo>
                  <a:pt x="8025872" y="4999647"/>
                  <a:pt x="8028538" y="4998320"/>
                  <a:pt x="8030405" y="4997743"/>
                </a:cubicBezTo>
                <a:cubicBezTo>
                  <a:pt x="8036029" y="4996936"/>
                  <a:pt x="8044878" y="4996532"/>
                  <a:pt x="8056951" y="4996532"/>
                </a:cubicBezTo>
                <a:cubicBezTo>
                  <a:pt x="8070899" y="4996532"/>
                  <a:pt x="8080534" y="4996668"/>
                  <a:pt x="8085855" y="4996940"/>
                </a:cubicBezTo>
                <a:lnTo>
                  <a:pt x="8032727" y="5073617"/>
                </a:lnTo>
                <a:cubicBezTo>
                  <a:pt x="8017454" y="5092606"/>
                  <a:pt x="8007688" y="5105002"/>
                  <a:pt x="8003431" y="5110805"/>
                </a:cubicBezTo>
                <a:cubicBezTo>
                  <a:pt x="8002814" y="5111523"/>
                  <a:pt x="8002506" y="5112301"/>
                  <a:pt x="8002506" y="5113139"/>
                </a:cubicBezTo>
                <a:cubicBezTo>
                  <a:pt x="8002506" y="5113624"/>
                  <a:pt x="8002634" y="5114217"/>
                  <a:pt x="8002890" y="5114919"/>
                </a:cubicBezTo>
                <a:cubicBezTo>
                  <a:pt x="8003604" y="5116585"/>
                  <a:pt x="8004955" y="5117418"/>
                  <a:pt x="8006942" y="5117418"/>
                </a:cubicBezTo>
                <a:cubicBezTo>
                  <a:pt x="8020046" y="5116898"/>
                  <a:pt x="8034925" y="5116638"/>
                  <a:pt x="8051580" y="5116638"/>
                </a:cubicBezTo>
                <a:cubicBezTo>
                  <a:pt x="8066892" y="5116638"/>
                  <a:pt x="8082349" y="5116898"/>
                  <a:pt x="8097952" y="5117418"/>
                </a:cubicBezTo>
                <a:cubicBezTo>
                  <a:pt x="8101773" y="5106476"/>
                  <a:pt x="8105127" y="5096123"/>
                  <a:pt x="8108013" y="5086361"/>
                </a:cubicBezTo>
                <a:cubicBezTo>
                  <a:pt x="8108190" y="5085562"/>
                  <a:pt x="8108278" y="5084977"/>
                  <a:pt x="8108278" y="5084605"/>
                </a:cubicBezTo>
                <a:cubicBezTo>
                  <a:pt x="8108278" y="5083205"/>
                  <a:pt x="8107444" y="5082227"/>
                  <a:pt x="8105776" y="5081671"/>
                </a:cubicBezTo>
                <a:cubicBezTo>
                  <a:pt x="8105162" y="5081408"/>
                  <a:pt x="8104598" y="5081276"/>
                  <a:pt x="8104083" y="5081276"/>
                </a:cubicBezTo>
                <a:cubicBezTo>
                  <a:pt x="8102588" y="5081276"/>
                  <a:pt x="8101496" y="5082137"/>
                  <a:pt x="8100808" y="5083858"/>
                </a:cubicBezTo>
                <a:cubicBezTo>
                  <a:pt x="8097145" y="5092435"/>
                  <a:pt x="8093566" y="5098156"/>
                  <a:pt x="8090070" y="5101021"/>
                </a:cubicBezTo>
                <a:cubicBezTo>
                  <a:pt x="8085632" y="5103206"/>
                  <a:pt x="8082488" y="5104707"/>
                  <a:pt x="8080640" y="5105524"/>
                </a:cubicBezTo>
                <a:cubicBezTo>
                  <a:pt x="8072844" y="5107141"/>
                  <a:pt x="8062810" y="5107949"/>
                  <a:pt x="8050540" y="5107949"/>
                </a:cubicBezTo>
                <a:cubicBezTo>
                  <a:pt x="8040587" y="5107949"/>
                  <a:pt x="8030549" y="5107771"/>
                  <a:pt x="8020425" y="5107414"/>
                </a:cubicBezTo>
                <a:lnTo>
                  <a:pt x="8079342" y="5025329"/>
                </a:lnTo>
                <a:cubicBezTo>
                  <a:pt x="8084767" y="5018495"/>
                  <a:pt x="8093055" y="5007335"/>
                  <a:pt x="8104206" y="4991849"/>
                </a:cubicBezTo>
                <a:cubicBezTo>
                  <a:pt x="8104379" y="4992535"/>
                  <a:pt x="8104466" y="4992513"/>
                  <a:pt x="8104466" y="4991784"/>
                </a:cubicBezTo>
                <a:cubicBezTo>
                  <a:pt x="8104466" y="4991169"/>
                  <a:pt x="8104293" y="4990447"/>
                  <a:pt x="8103948" y="4989618"/>
                </a:cubicBezTo>
                <a:cubicBezTo>
                  <a:pt x="8103116" y="4987747"/>
                  <a:pt x="8101895" y="4986812"/>
                  <a:pt x="8100285" y="4986812"/>
                </a:cubicBezTo>
                <a:cubicBezTo>
                  <a:pt x="8086364" y="4987505"/>
                  <a:pt x="8071255" y="4987852"/>
                  <a:pt x="8054958" y="4987852"/>
                </a:cubicBezTo>
                <a:cubicBezTo>
                  <a:pt x="8040916" y="4987852"/>
                  <a:pt x="8026133" y="4987505"/>
                  <a:pt x="8010611" y="4986812"/>
                </a:cubicBezTo>
                <a:close/>
                <a:moveTo>
                  <a:pt x="4735464" y="4986812"/>
                </a:moveTo>
                <a:cubicBezTo>
                  <a:pt x="4734635" y="4997221"/>
                  <a:pt x="4733464" y="5007373"/>
                  <a:pt x="4731951" y="5017268"/>
                </a:cubicBezTo>
                <a:cubicBezTo>
                  <a:pt x="4731894" y="5017672"/>
                  <a:pt x="4731864" y="5018015"/>
                  <a:pt x="4731864" y="5018297"/>
                </a:cubicBezTo>
                <a:cubicBezTo>
                  <a:pt x="4731864" y="5019840"/>
                  <a:pt x="4732978" y="5020832"/>
                  <a:pt x="4735207" y="5021277"/>
                </a:cubicBezTo>
                <a:cubicBezTo>
                  <a:pt x="4735399" y="5021334"/>
                  <a:pt x="4735710" y="5021363"/>
                  <a:pt x="4736145" y="5021363"/>
                </a:cubicBezTo>
                <a:cubicBezTo>
                  <a:pt x="4737781" y="5021363"/>
                  <a:pt x="4738817" y="5020581"/>
                  <a:pt x="4739253" y="5019017"/>
                </a:cubicBezTo>
                <a:cubicBezTo>
                  <a:pt x="4741900" y="5010621"/>
                  <a:pt x="4744569" y="5004857"/>
                  <a:pt x="4747258" y="5001724"/>
                </a:cubicBezTo>
                <a:cubicBezTo>
                  <a:pt x="4750725" y="4999647"/>
                  <a:pt x="4753391" y="4998320"/>
                  <a:pt x="4755258" y="4997743"/>
                </a:cubicBezTo>
                <a:cubicBezTo>
                  <a:pt x="4760882" y="4996936"/>
                  <a:pt x="4769731" y="4996532"/>
                  <a:pt x="4781803" y="4996532"/>
                </a:cubicBezTo>
                <a:cubicBezTo>
                  <a:pt x="4795752" y="4996532"/>
                  <a:pt x="4805386" y="4996668"/>
                  <a:pt x="4810708" y="4996940"/>
                </a:cubicBezTo>
                <a:lnTo>
                  <a:pt x="4757580" y="5073617"/>
                </a:lnTo>
                <a:cubicBezTo>
                  <a:pt x="4742306" y="5092606"/>
                  <a:pt x="4732540" y="5105002"/>
                  <a:pt x="4728284" y="5110805"/>
                </a:cubicBezTo>
                <a:cubicBezTo>
                  <a:pt x="4727667" y="5111523"/>
                  <a:pt x="4727358" y="5112301"/>
                  <a:pt x="4727358" y="5113139"/>
                </a:cubicBezTo>
                <a:cubicBezTo>
                  <a:pt x="4727358" y="5113624"/>
                  <a:pt x="4727487" y="5114217"/>
                  <a:pt x="4727743" y="5114919"/>
                </a:cubicBezTo>
                <a:cubicBezTo>
                  <a:pt x="4728458" y="5116585"/>
                  <a:pt x="4729808" y="5117418"/>
                  <a:pt x="4731795" y="5117418"/>
                </a:cubicBezTo>
                <a:cubicBezTo>
                  <a:pt x="4744898" y="5116898"/>
                  <a:pt x="4759778" y="5116638"/>
                  <a:pt x="4776432" y="5116638"/>
                </a:cubicBezTo>
                <a:cubicBezTo>
                  <a:pt x="4791745" y="5116638"/>
                  <a:pt x="4807202" y="5116898"/>
                  <a:pt x="4822805" y="5117418"/>
                </a:cubicBezTo>
                <a:cubicBezTo>
                  <a:pt x="4826626" y="5106476"/>
                  <a:pt x="4829980" y="5096123"/>
                  <a:pt x="4832865" y="5086361"/>
                </a:cubicBezTo>
                <a:cubicBezTo>
                  <a:pt x="4833043" y="5085562"/>
                  <a:pt x="4833131" y="5084977"/>
                  <a:pt x="4833131" y="5084605"/>
                </a:cubicBezTo>
                <a:cubicBezTo>
                  <a:pt x="4833131" y="5083205"/>
                  <a:pt x="4832297" y="5082227"/>
                  <a:pt x="4830628" y="5081671"/>
                </a:cubicBezTo>
                <a:cubicBezTo>
                  <a:pt x="4830015" y="5081408"/>
                  <a:pt x="4829451" y="5081276"/>
                  <a:pt x="4828936" y="5081276"/>
                </a:cubicBezTo>
                <a:cubicBezTo>
                  <a:pt x="4827440" y="5081276"/>
                  <a:pt x="4826349" y="5082137"/>
                  <a:pt x="4825661" y="5083858"/>
                </a:cubicBezTo>
                <a:cubicBezTo>
                  <a:pt x="4821998" y="5092435"/>
                  <a:pt x="4818419" y="5098156"/>
                  <a:pt x="4814923" y="5101021"/>
                </a:cubicBezTo>
                <a:cubicBezTo>
                  <a:pt x="4810485" y="5103206"/>
                  <a:pt x="4807340" y="5104707"/>
                  <a:pt x="4805492" y="5105524"/>
                </a:cubicBezTo>
                <a:cubicBezTo>
                  <a:pt x="4797696" y="5107141"/>
                  <a:pt x="4787663" y="5107949"/>
                  <a:pt x="4775393" y="5107949"/>
                </a:cubicBezTo>
                <a:cubicBezTo>
                  <a:pt x="4765440" y="5107949"/>
                  <a:pt x="4755402" y="5107771"/>
                  <a:pt x="4745278" y="5107414"/>
                </a:cubicBezTo>
                <a:lnTo>
                  <a:pt x="4804195" y="5025329"/>
                </a:lnTo>
                <a:cubicBezTo>
                  <a:pt x="4809619" y="5018495"/>
                  <a:pt x="4817907" y="5007335"/>
                  <a:pt x="4829058" y="4991849"/>
                </a:cubicBezTo>
                <a:cubicBezTo>
                  <a:pt x="4829232" y="4992535"/>
                  <a:pt x="4829318" y="4992513"/>
                  <a:pt x="4829318" y="4991784"/>
                </a:cubicBezTo>
                <a:cubicBezTo>
                  <a:pt x="4829318" y="4991169"/>
                  <a:pt x="4829146" y="4990447"/>
                  <a:pt x="4828801" y="4989618"/>
                </a:cubicBezTo>
                <a:cubicBezTo>
                  <a:pt x="4827969" y="4987747"/>
                  <a:pt x="4826748" y="4986812"/>
                  <a:pt x="4825138" y="4986812"/>
                </a:cubicBezTo>
                <a:cubicBezTo>
                  <a:pt x="4811216" y="4987505"/>
                  <a:pt x="4796107" y="4987852"/>
                  <a:pt x="4779810" y="4987852"/>
                </a:cubicBezTo>
                <a:cubicBezTo>
                  <a:pt x="4765769" y="4987852"/>
                  <a:pt x="4750986" y="4987505"/>
                  <a:pt x="4735464" y="4986812"/>
                </a:cubicBezTo>
                <a:close/>
                <a:moveTo>
                  <a:pt x="3612372" y="4986812"/>
                </a:moveTo>
                <a:cubicBezTo>
                  <a:pt x="3611544" y="4997221"/>
                  <a:pt x="3610372" y="5007373"/>
                  <a:pt x="3608860" y="5017268"/>
                </a:cubicBezTo>
                <a:cubicBezTo>
                  <a:pt x="3608801" y="5017672"/>
                  <a:pt x="3608772" y="5018015"/>
                  <a:pt x="3608772" y="5018297"/>
                </a:cubicBezTo>
                <a:cubicBezTo>
                  <a:pt x="3608772" y="5019840"/>
                  <a:pt x="3609887" y="5020832"/>
                  <a:pt x="3612115" y="5021277"/>
                </a:cubicBezTo>
                <a:cubicBezTo>
                  <a:pt x="3612308" y="5021334"/>
                  <a:pt x="3612620" y="5021363"/>
                  <a:pt x="3613053" y="5021363"/>
                </a:cubicBezTo>
                <a:cubicBezTo>
                  <a:pt x="3614690" y="5021363"/>
                  <a:pt x="3615725" y="5020581"/>
                  <a:pt x="3616162" y="5019017"/>
                </a:cubicBezTo>
                <a:cubicBezTo>
                  <a:pt x="3618809" y="5010621"/>
                  <a:pt x="3621477" y="5004857"/>
                  <a:pt x="3624167" y="5001724"/>
                </a:cubicBezTo>
                <a:cubicBezTo>
                  <a:pt x="3627633" y="4999647"/>
                  <a:pt x="3630300" y="4998320"/>
                  <a:pt x="3632167" y="4997743"/>
                </a:cubicBezTo>
                <a:cubicBezTo>
                  <a:pt x="3637791" y="4996936"/>
                  <a:pt x="3646639" y="4996532"/>
                  <a:pt x="3658712" y="4996532"/>
                </a:cubicBezTo>
                <a:cubicBezTo>
                  <a:pt x="3672660" y="4996532"/>
                  <a:pt x="3682295" y="4996668"/>
                  <a:pt x="3687616" y="4996940"/>
                </a:cubicBezTo>
                <a:lnTo>
                  <a:pt x="3634489" y="5073617"/>
                </a:lnTo>
                <a:cubicBezTo>
                  <a:pt x="3619216" y="5092606"/>
                  <a:pt x="3609450" y="5105002"/>
                  <a:pt x="3605193" y="5110805"/>
                </a:cubicBezTo>
                <a:cubicBezTo>
                  <a:pt x="3604575" y="5111523"/>
                  <a:pt x="3604267" y="5112301"/>
                  <a:pt x="3604267" y="5113139"/>
                </a:cubicBezTo>
                <a:cubicBezTo>
                  <a:pt x="3604267" y="5113624"/>
                  <a:pt x="3604396" y="5114217"/>
                  <a:pt x="3604651" y="5114919"/>
                </a:cubicBezTo>
                <a:cubicBezTo>
                  <a:pt x="3605365" y="5116585"/>
                  <a:pt x="3606717" y="5117418"/>
                  <a:pt x="3608704" y="5117418"/>
                </a:cubicBezTo>
                <a:cubicBezTo>
                  <a:pt x="3621807" y="5116898"/>
                  <a:pt x="3636688" y="5116638"/>
                  <a:pt x="3653340" y="5116638"/>
                </a:cubicBezTo>
                <a:cubicBezTo>
                  <a:pt x="3668654" y="5116638"/>
                  <a:pt x="3684111" y="5116898"/>
                  <a:pt x="3699713" y="5117418"/>
                </a:cubicBezTo>
                <a:cubicBezTo>
                  <a:pt x="3703534" y="5106476"/>
                  <a:pt x="3706889" y="5096123"/>
                  <a:pt x="3709774" y="5086361"/>
                </a:cubicBezTo>
                <a:cubicBezTo>
                  <a:pt x="3709951" y="5085562"/>
                  <a:pt x="3710039" y="5084977"/>
                  <a:pt x="3710039" y="5084605"/>
                </a:cubicBezTo>
                <a:cubicBezTo>
                  <a:pt x="3710039" y="5083205"/>
                  <a:pt x="3709205" y="5082227"/>
                  <a:pt x="3707538" y="5081671"/>
                </a:cubicBezTo>
                <a:cubicBezTo>
                  <a:pt x="3706924" y="5081408"/>
                  <a:pt x="3706359" y="5081276"/>
                  <a:pt x="3705844" y="5081276"/>
                </a:cubicBezTo>
                <a:cubicBezTo>
                  <a:pt x="3704349" y="5081276"/>
                  <a:pt x="3703257" y="5082137"/>
                  <a:pt x="3702569" y="5083858"/>
                </a:cubicBezTo>
                <a:cubicBezTo>
                  <a:pt x="3698906" y="5092435"/>
                  <a:pt x="3695327" y="5098156"/>
                  <a:pt x="3691833" y="5101021"/>
                </a:cubicBezTo>
                <a:cubicBezTo>
                  <a:pt x="3687394" y="5103206"/>
                  <a:pt x="3684250" y="5104707"/>
                  <a:pt x="3682402" y="5105524"/>
                </a:cubicBezTo>
                <a:cubicBezTo>
                  <a:pt x="3674605" y="5107141"/>
                  <a:pt x="3664572" y="5107949"/>
                  <a:pt x="3652301" y="5107949"/>
                </a:cubicBezTo>
                <a:cubicBezTo>
                  <a:pt x="3642348" y="5107949"/>
                  <a:pt x="3632309" y="5107771"/>
                  <a:pt x="3622187" y="5107414"/>
                </a:cubicBezTo>
                <a:lnTo>
                  <a:pt x="3681104" y="5025329"/>
                </a:lnTo>
                <a:cubicBezTo>
                  <a:pt x="3686529" y="5018495"/>
                  <a:pt x="3694817" y="5007335"/>
                  <a:pt x="3705967" y="4991849"/>
                </a:cubicBezTo>
                <a:cubicBezTo>
                  <a:pt x="3706140" y="4992535"/>
                  <a:pt x="3706228" y="4992513"/>
                  <a:pt x="3706228" y="4991784"/>
                </a:cubicBezTo>
                <a:cubicBezTo>
                  <a:pt x="3706228" y="4991169"/>
                  <a:pt x="3706054" y="4990447"/>
                  <a:pt x="3705709" y="4989618"/>
                </a:cubicBezTo>
                <a:cubicBezTo>
                  <a:pt x="3704877" y="4987747"/>
                  <a:pt x="3703657" y="4986812"/>
                  <a:pt x="3702047" y="4986812"/>
                </a:cubicBezTo>
                <a:cubicBezTo>
                  <a:pt x="3688125" y="4987505"/>
                  <a:pt x="3673016" y="4987852"/>
                  <a:pt x="3656720" y="4987852"/>
                </a:cubicBezTo>
                <a:cubicBezTo>
                  <a:pt x="3642678" y="4987852"/>
                  <a:pt x="3627894" y="4987505"/>
                  <a:pt x="3612372" y="4986812"/>
                </a:cubicBezTo>
                <a:close/>
                <a:moveTo>
                  <a:pt x="1991754" y="4986812"/>
                </a:moveTo>
                <a:cubicBezTo>
                  <a:pt x="1990926" y="4997221"/>
                  <a:pt x="1989755" y="5007373"/>
                  <a:pt x="1988242" y="5017268"/>
                </a:cubicBezTo>
                <a:cubicBezTo>
                  <a:pt x="1988184" y="5017672"/>
                  <a:pt x="1988154" y="5018015"/>
                  <a:pt x="1988154" y="5018297"/>
                </a:cubicBezTo>
                <a:cubicBezTo>
                  <a:pt x="1988154" y="5019840"/>
                  <a:pt x="1989269" y="5020832"/>
                  <a:pt x="1991497" y="5021277"/>
                </a:cubicBezTo>
                <a:cubicBezTo>
                  <a:pt x="1991689" y="5021334"/>
                  <a:pt x="1992001" y="5021363"/>
                  <a:pt x="1992435" y="5021363"/>
                </a:cubicBezTo>
                <a:cubicBezTo>
                  <a:pt x="1994071" y="5021363"/>
                  <a:pt x="1995107" y="5020581"/>
                  <a:pt x="1995543" y="5019017"/>
                </a:cubicBezTo>
                <a:cubicBezTo>
                  <a:pt x="1998191" y="5010621"/>
                  <a:pt x="2000860" y="5004857"/>
                  <a:pt x="2003548" y="5001724"/>
                </a:cubicBezTo>
                <a:cubicBezTo>
                  <a:pt x="2007015" y="4999647"/>
                  <a:pt x="2009681" y="4998320"/>
                  <a:pt x="2011548" y="4997743"/>
                </a:cubicBezTo>
                <a:cubicBezTo>
                  <a:pt x="2017172" y="4996936"/>
                  <a:pt x="2026021" y="4996532"/>
                  <a:pt x="2038094" y="4996532"/>
                </a:cubicBezTo>
                <a:cubicBezTo>
                  <a:pt x="2052042" y="4996532"/>
                  <a:pt x="2061677" y="4996668"/>
                  <a:pt x="2066998" y="4996940"/>
                </a:cubicBezTo>
                <a:lnTo>
                  <a:pt x="2013871" y="5073617"/>
                </a:lnTo>
                <a:cubicBezTo>
                  <a:pt x="1998597" y="5092606"/>
                  <a:pt x="1988832" y="5105002"/>
                  <a:pt x="1984574" y="5110805"/>
                </a:cubicBezTo>
                <a:cubicBezTo>
                  <a:pt x="1983958" y="5111523"/>
                  <a:pt x="1983649" y="5112301"/>
                  <a:pt x="1983649" y="5113139"/>
                </a:cubicBezTo>
                <a:cubicBezTo>
                  <a:pt x="1983649" y="5113624"/>
                  <a:pt x="1983777" y="5114217"/>
                  <a:pt x="1984033" y="5114919"/>
                </a:cubicBezTo>
                <a:cubicBezTo>
                  <a:pt x="1984747" y="5116585"/>
                  <a:pt x="1986098" y="5117418"/>
                  <a:pt x="1988086" y="5117418"/>
                </a:cubicBezTo>
                <a:cubicBezTo>
                  <a:pt x="2001190" y="5116898"/>
                  <a:pt x="2016069" y="5116638"/>
                  <a:pt x="2032723" y="5116638"/>
                </a:cubicBezTo>
                <a:cubicBezTo>
                  <a:pt x="2048036" y="5116638"/>
                  <a:pt x="2063493" y="5116898"/>
                  <a:pt x="2079095" y="5117418"/>
                </a:cubicBezTo>
                <a:cubicBezTo>
                  <a:pt x="2082917" y="5106476"/>
                  <a:pt x="2086271" y="5096123"/>
                  <a:pt x="2089156" y="5086361"/>
                </a:cubicBezTo>
                <a:cubicBezTo>
                  <a:pt x="2089333" y="5085562"/>
                  <a:pt x="2089421" y="5084977"/>
                  <a:pt x="2089421" y="5084605"/>
                </a:cubicBezTo>
                <a:cubicBezTo>
                  <a:pt x="2089421" y="5083205"/>
                  <a:pt x="2088587" y="5082227"/>
                  <a:pt x="2086920" y="5081671"/>
                </a:cubicBezTo>
                <a:cubicBezTo>
                  <a:pt x="2086305" y="5081408"/>
                  <a:pt x="2085741" y="5081276"/>
                  <a:pt x="2085227" y="5081276"/>
                </a:cubicBezTo>
                <a:cubicBezTo>
                  <a:pt x="2083731" y="5081276"/>
                  <a:pt x="2082639" y="5082137"/>
                  <a:pt x="2081952" y="5083858"/>
                </a:cubicBezTo>
                <a:cubicBezTo>
                  <a:pt x="2078288" y="5092435"/>
                  <a:pt x="2074709" y="5098156"/>
                  <a:pt x="2071214" y="5101021"/>
                </a:cubicBezTo>
                <a:cubicBezTo>
                  <a:pt x="2066775" y="5103206"/>
                  <a:pt x="2063632" y="5104707"/>
                  <a:pt x="2061783" y="5105524"/>
                </a:cubicBezTo>
                <a:cubicBezTo>
                  <a:pt x="2053987" y="5107141"/>
                  <a:pt x="2043954" y="5107949"/>
                  <a:pt x="2031683" y="5107949"/>
                </a:cubicBezTo>
                <a:cubicBezTo>
                  <a:pt x="2021730" y="5107949"/>
                  <a:pt x="2011692" y="5107771"/>
                  <a:pt x="2001568" y="5107414"/>
                </a:cubicBezTo>
                <a:lnTo>
                  <a:pt x="2060485" y="5025329"/>
                </a:lnTo>
                <a:cubicBezTo>
                  <a:pt x="2065910" y="5018495"/>
                  <a:pt x="2074198" y="5007335"/>
                  <a:pt x="2085350" y="4991849"/>
                </a:cubicBezTo>
                <a:cubicBezTo>
                  <a:pt x="2085523" y="4992535"/>
                  <a:pt x="2085609" y="4992513"/>
                  <a:pt x="2085609" y="4991784"/>
                </a:cubicBezTo>
                <a:cubicBezTo>
                  <a:pt x="2085609" y="4991169"/>
                  <a:pt x="2085437" y="4990447"/>
                  <a:pt x="2085091" y="4989618"/>
                </a:cubicBezTo>
                <a:cubicBezTo>
                  <a:pt x="2084259" y="4987747"/>
                  <a:pt x="2083038" y="4986812"/>
                  <a:pt x="2081429" y="4986812"/>
                </a:cubicBezTo>
                <a:cubicBezTo>
                  <a:pt x="2067507" y="4987505"/>
                  <a:pt x="2052398" y="4987852"/>
                  <a:pt x="2036102" y="4987852"/>
                </a:cubicBezTo>
                <a:cubicBezTo>
                  <a:pt x="2022059" y="4987852"/>
                  <a:pt x="2007276" y="4987505"/>
                  <a:pt x="1991754" y="4986812"/>
                </a:cubicBezTo>
                <a:close/>
                <a:moveTo>
                  <a:pt x="9154088" y="4916353"/>
                </a:moveTo>
                <a:cubicBezTo>
                  <a:pt x="9143137" y="4916353"/>
                  <a:pt x="9134308" y="4919333"/>
                  <a:pt x="9127602" y="4925292"/>
                </a:cubicBezTo>
                <a:cubicBezTo>
                  <a:pt x="9120515" y="4931569"/>
                  <a:pt x="9116971" y="4939694"/>
                  <a:pt x="9116971" y="4949666"/>
                </a:cubicBezTo>
                <a:cubicBezTo>
                  <a:pt x="9116971" y="4957688"/>
                  <a:pt x="9119599" y="4963733"/>
                  <a:pt x="9124855" y="4967802"/>
                </a:cubicBezTo>
                <a:cubicBezTo>
                  <a:pt x="9129219" y="4974133"/>
                  <a:pt x="9135775" y="4979370"/>
                  <a:pt x="9144524" y="4983513"/>
                </a:cubicBezTo>
                <a:lnTo>
                  <a:pt x="9152148" y="4986684"/>
                </a:lnTo>
                <a:cubicBezTo>
                  <a:pt x="9161259" y="4991989"/>
                  <a:pt x="9167555" y="4995706"/>
                  <a:pt x="9171035" y="4997833"/>
                </a:cubicBezTo>
                <a:cubicBezTo>
                  <a:pt x="9176291" y="5004711"/>
                  <a:pt x="9178919" y="5011901"/>
                  <a:pt x="9178919" y="5019404"/>
                </a:cubicBezTo>
                <a:cubicBezTo>
                  <a:pt x="9178919" y="5025281"/>
                  <a:pt x="9177721" y="5030124"/>
                  <a:pt x="9175324" y="5033935"/>
                </a:cubicBezTo>
                <a:cubicBezTo>
                  <a:pt x="9169391" y="5040143"/>
                  <a:pt x="9161590" y="5043248"/>
                  <a:pt x="9151922" y="5043248"/>
                </a:cubicBezTo>
                <a:cubicBezTo>
                  <a:pt x="9145129" y="5043248"/>
                  <a:pt x="9138979" y="5041079"/>
                  <a:pt x="9133472" y="5036742"/>
                </a:cubicBezTo>
                <a:cubicBezTo>
                  <a:pt x="9127071" y="5031692"/>
                  <a:pt x="9122219" y="5024295"/>
                  <a:pt x="9118914" y="5014550"/>
                </a:cubicBezTo>
                <a:cubicBezTo>
                  <a:pt x="9118223" y="5012945"/>
                  <a:pt x="9117154" y="5012143"/>
                  <a:pt x="9115707" y="5012143"/>
                </a:cubicBezTo>
                <a:cubicBezTo>
                  <a:pt x="9115384" y="5012143"/>
                  <a:pt x="9114980" y="5012186"/>
                  <a:pt x="9114494" y="5012273"/>
                </a:cubicBezTo>
                <a:cubicBezTo>
                  <a:pt x="9112449" y="5012705"/>
                  <a:pt x="9111426" y="5013712"/>
                  <a:pt x="9111426" y="5015292"/>
                </a:cubicBezTo>
                <a:cubicBezTo>
                  <a:pt x="9111426" y="5015688"/>
                  <a:pt x="9111459" y="5015984"/>
                  <a:pt x="9111526" y="5016181"/>
                </a:cubicBezTo>
                <a:cubicBezTo>
                  <a:pt x="9113435" y="5027241"/>
                  <a:pt x="9115698" y="5037053"/>
                  <a:pt x="9118315" y="5045619"/>
                </a:cubicBezTo>
                <a:cubicBezTo>
                  <a:pt x="9129200" y="5049929"/>
                  <a:pt x="9139768" y="5052084"/>
                  <a:pt x="9150016" y="5052084"/>
                </a:cubicBezTo>
                <a:cubicBezTo>
                  <a:pt x="9165250" y="5052084"/>
                  <a:pt x="9176506" y="5048007"/>
                  <a:pt x="9183782" y="5039852"/>
                </a:cubicBezTo>
                <a:cubicBezTo>
                  <a:pt x="9189830" y="5033097"/>
                  <a:pt x="9192853" y="5024213"/>
                  <a:pt x="9192853" y="5013201"/>
                </a:cubicBezTo>
                <a:cubicBezTo>
                  <a:pt x="9192853" y="5004115"/>
                  <a:pt x="9189310" y="4996134"/>
                  <a:pt x="9182223" y="4989256"/>
                </a:cubicBezTo>
                <a:cubicBezTo>
                  <a:pt x="9177633" y="4984802"/>
                  <a:pt x="9169882" y="4979856"/>
                  <a:pt x="9158972" y="4974420"/>
                </a:cubicBezTo>
                <a:lnTo>
                  <a:pt x="9150048" y="4970017"/>
                </a:lnTo>
                <a:cubicBezTo>
                  <a:pt x="9142868" y="4966411"/>
                  <a:pt x="9137767" y="4962692"/>
                  <a:pt x="9134744" y="4958859"/>
                </a:cubicBezTo>
                <a:cubicBezTo>
                  <a:pt x="9132069" y="4955462"/>
                  <a:pt x="9130732" y="4951073"/>
                  <a:pt x="9130732" y="4945692"/>
                </a:cubicBezTo>
                <a:cubicBezTo>
                  <a:pt x="9130732" y="4940402"/>
                  <a:pt x="9132252" y="4935956"/>
                  <a:pt x="9135292" y="4932352"/>
                </a:cubicBezTo>
                <a:cubicBezTo>
                  <a:pt x="9139339" y="4927577"/>
                  <a:pt x="9145373" y="4925190"/>
                  <a:pt x="9153395" y="4925190"/>
                </a:cubicBezTo>
                <a:cubicBezTo>
                  <a:pt x="9159635" y="4925190"/>
                  <a:pt x="9164994" y="4926891"/>
                  <a:pt x="9169474" y="4930292"/>
                </a:cubicBezTo>
                <a:cubicBezTo>
                  <a:pt x="9175123" y="4934585"/>
                  <a:pt x="9178800" y="4941083"/>
                  <a:pt x="9180507" y="4949786"/>
                </a:cubicBezTo>
                <a:cubicBezTo>
                  <a:pt x="9180868" y="4951592"/>
                  <a:pt x="9181967" y="4952495"/>
                  <a:pt x="9183806" y="4952495"/>
                </a:cubicBezTo>
                <a:cubicBezTo>
                  <a:pt x="9183921" y="4952495"/>
                  <a:pt x="9184153" y="4952495"/>
                  <a:pt x="9184499" y="4952495"/>
                </a:cubicBezTo>
                <a:cubicBezTo>
                  <a:pt x="9186776" y="4952171"/>
                  <a:pt x="9187915" y="4951119"/>
                  <a:pt x="9187915" y="4949340"/>
                </a:cubicBezTo>
                <a:cubicBezTo>
                  <a:pt x="9187895" y="4949144"/>
                  <a:pt x="9187849" y="4948870"/>
                  <a:pt x="9187776" y="4948519"/>
                </a:cubicBezTo>
                <a:cubicBezTo>
                  <a:pt x="9186920" y="4939208"/>
                  <a:pt x="9186195" y="4929498"/>
                  <a:pt x="9185599" y="4919388"/>
                </a:cubicBezTo>
                <a:cubicBezTo>
                  <a:pt x="9183045" y="4919677"/>
                  <a:pt x="9180859" y="4919822"/>
                  <a:pt x="9179041" y="4919822"/>
                </a:cubicBezTo>
                <a:cubicBezTo>
                  <a:pt x="9175101" y="4919822"/>
                  <a:pt x="9171376" y="4919300"/>
                  <a:pt x="9167866" y="4918257"/>
                </a:cubicBezTo>
                <a:cubicBezTo>
                  <a:pt x="9163699" y="4916988"/>
                  <a:pt x="9159107" y="4916353"/>
                  <a:pt x="9154088" y="4916353"/>
                </a:cubicBezTo>
                <a:close/>
                <a:moveTo>
                  <a:pt x="8605346" y="4916353"/>
                </a:moveTo>
                <a:cubicBezTo>
                  <a:pt x="8594395" y="4916353"/>
                  <a:pt x="8585566" y="4919333"/>
                  <a:pt x="8578860" y="4925292"/>
                </a:cubicBezTo>
                <a:cubicBezTo>
                  <a:pt x="8571773" y="4931569"/>
                  <a:pt x="8568229" y="4939694"/>
                  <a:pt x="8568229" y="4949666"/>
                </a:cubicBezTo>
                <a:cubicBezTo>
                  <a:pt x="8568229" y="4957688"/>
                  <a:pt x="8570857" y="4963733"/>
                  <a:pt x="8576113" y="4967802"/>
                </a:cubicBezTo>
                <a:cubicBezTo>
                  <a:pt x="8580477" y="4974133"/>
                  <a:pt x="8587033" y="4979370"/>
                  <a:pt x="8595782" y="4983513"/>
                </a:cubicBezTo>
                <a:lnTo>
                  <a:pt x="8603406" y="4986684"/>
                </a:lnTo>
                <a:cubicBezTo>
                  <a:pt x="8612517" y="4991989"/>
                  <a:pt x="8618813" y="4995706"/>
                  <a:pt x="8622293" y="4997833"/>
                </a:cubicBezTo>
                <a:cubicBezTo>
                  <a:pt x="8627549" y="5004711"/>
                  <a:pt x="8630177" y="5011901"/>
                  <a:pt x="8630177" y="5019404"/>
                </a:cubicBezTo>
                <a:cubicBezTo>
                  <a:pt x="8630177" y="5025281"/>
                  <a:pt x="8628979" y="5030124"/>
                  <a:pt x="8626582" y="5033935"/>
                </a:cubicBezTo>
                <a:cubicBezTo>
                  <a:pt x="8620649" y="5040143"/>
                  <a:pt x="8612848" y="5043248"/>
                  <a:pt x="8603180" y="5043248"/>
                </a:cubicBezTo>
                <a:cubicBezTo>
                  <a:pt x="8596387" y="5043248"/>
                  <a:pt x="8590237" y="5041079"/>
                  <a:pt x="8584730" y="5036742"/>
                </a:cubicBezTo>
                <a:cubicBezTo>
                  <a:pt x="8578329" y="5031692"/>
                  <a:pt x="8573477" y="5024295"/>
                  <a:pt x="8570172" y="5014550"/>
                </a:cubicBezTo>
                <a:cubicBezTo>
                  <a:pt x="8569481" y="5012945"/>
                  <a:pt x="8568412" y="5012143"/>
                  <a:pt x="8566965" y="5012143"/>
                </a:cubicBezTo>
                <a:cubicBezTo>
                  <a:pt x="8566642" y="5012143"/>
                  <a:pt x="8566238" y="5012186"/>
                  <a:pt x="8565752" y="5012273"/>
                </a:cubicBezTo>
                <a:cubicBezTo>
                  <a:pt x="8563707" y="5012705"/>
                  <a:pt x="8562684" y="5013712"/>
                  <a:pt x="8562684" y="5015292"/>
                </a:cubicBezTo>
                <a:cubicBezTo>
                  <a:pt x="8562684" y="5015688"/>
                  <a:pt x="8562717" y="5015984"/>
                  <a:pt x="8562784" y="5016181"/>
                </a:cubicBezTo>
                <a:cubicBezTo>
                  <a:pt x="8564693" y="5027241"/>
                  <a:pt x="8566956" y="5037053"/>
                  <a:pt x="8569573" y="5045619"/>
                </a:cubicBezTo>
                <a:cubicBezTo>
                  <a:pt x="8580458" y="5049929"/>
                  <a:pt x="8591026" y="5052084"/>
                  <a:pt x="8601274" y="5052084"/>
                </a:cubicBezTo>
                <a:cubicBezTo>
                  <a:pt x="8616508" y="5052084"/>
                  <a:pt x="8627764" y="5048007"/>
                  <a:pt x="8635040" y="5039852"/>
                </a:cubicBezTo>
                <a:cubicBezTo>
                  <a:pt x="8641088" y="5033097"/>
                  <a:pt x="8644111" y="5024213"/>
                  <a:pt x="8644111" y="5013201"/>
                </a:cubicBezTo>
                <a:cubicBezTo>
                  <a:pt x="8644111" y="5004115"/>
                  <a:pt x="8640568" y="4996134"/>
                  <a:pt x="8633481" y="4989256"/>
                </a:cubicBezTo>
                <a:cubicBezTo>
                  <a:pt x="8628891" y="4984802"/>
                  <a:pt x="8621140" y="4979856"/>
                  <a:pt x="8610230" y="4974420"/>
                </a:cubicBezTo>
                <a:lnTo>
                  <a:pt x="8601306" y="4970017"/>
                </a:lnTo>
                <a:cubicBezTo>
                  <a:pt x="8594126" y="4966411"/>
                  <a:pt x="8589025" y="4962692"/>
                  <a:pt x="8586002" y="4958859"/>
                </a:cubicBezTo>
                <a:cubicBezTo>
                  <a:pt x="8583327" y="4955462"/>
                  <a:pt x="8581990" y="4951073"/>
                  <a:pt x="8581990" y="4945692"/>
                </a:cubicBezTo>
                <a:cubicBezTo>
                  <a:pt x="8581990" y="4940402"/>
                  <a:pt x="8583510" y="4935956"/>
                  <a:pt x="8586550" y="4932352"/>
                </a:cubicBezTo>
                <a:cubicBezTo>
                  <a:pt x="8590597" y="4927577"/>
                  <a:pt x="8596631" y="4925190"/>
                  <a:pt x="8604653" y="4925190"/>
                </a:cubicBezTo>
                <a:cubicBezTo>
                  <a:pt x="8610893" y="4925190"/>
                  <a:pt x="8616252" y="4926891"/>
                  <a:pt x="8620732" y="4930292"/>
                </a:cubicBezTo>
                <a:cubicBezTo>
                  <a:pt x="8626381" y="4934585"/>
                  <a:pt x="8630058" y="4941083"/>
                  <a:pt x="8631765" y="4949786"/>
                </a:cubicBezTo>
                <a:cubicBezTo>
                  <a:pt x="8632126" y="4951592"/>
                  <a:pt x="8633225" y="4952495"/>
                  <a:pt x="8635064" y="4952495"/>
                </a:cubicBezTo>
                <a:cubicBezTo>
                  <a:pt x="8635179" y="4952495"/>
                  <a:pt x="8635411" y="4952495"/>
                  <a:pt x="8635757" y="4952495"/>
                </a:cubicBezTo>
                <a:cubicBezTo>
                  <a:pt x="8638034" y="4952171"/>
                  <a:pt x="8639173" y="4951119"/>
                  <a:pt x="8639173" y="4949340"/>
                </a:cubicBezTo>
                <a:cubicBezTo>
                  <a:pt x="8639153" y="4949144"/>
                  <a:pt x="8639107" y="4948870"/>
                  <a:pt x="8639034" y="4948519"/>
                </a:cubicBezTo>
                <a:cubicBezTo>
                  <a:pt x="8638178" y="4939208"/>
                  <a:pt x="8637453" y="4929498"/>
                  <a:pt x="8636857" y="4919388"/>
                </a:cubicBezTo>
                <a:cubicBezTo>
                  <a:pt x="8634303" y="4919677"/>
                  <a:pt x="8632117" y="4919822"/>
                  <a:pt x="8630299" y="4919822"/>
                </a:cubicBezTo>
                <a:cubicBezTo>
                  <a:pt x="8626359" y="4919822"/>
                  <a:pt x="8622634" y="4919300"/>
                  <a:pt x="8619124" y="4918257"/>
                </a:cubicBezTo>
                <a:cubicBezTo>
                  <a:pt x="8614957" y="4916988"/>
                  <a:pt x="8610365" y="4916353"/>
                  <a:pt x="8605346" y="4916353"/>
                </a:cubicBezTo>
                <a:close/>
                <a:moveTo>
                  <a:pt x="3135232" y="4916353"/>
                </a:moveTo>
                <a:cubicBezTo>
                  <a:pt x="3124281" y="4916353"/>
                  <a:pt x="3115452" y="4919333"/>
                  <a:pt x="3108745" y="4925292"/>
                </a:cubicBezTo>
                <a:cubicBezTo>
                  <a:pt x="3101658" y="4931569"/>
                  <a:pt x="3098115" y="4939694"/>
                  <a:pt x="3098115" y="4949666"/>
                </a:cubicBezTo>
                <a:cubicBezTo>
                  <a:pt x="3098115" y="4957688"/>
                  <a:pt x="3100743" y="4963733"/>
                  <a:pt x="3105999" y="4967802"/>
                </a:cubicBezTo>
                <a:cubicBezTo>
                  <a:pt x="3110363" y="4974133"/>
                  <a:pt x="3116920" y="4979370"/>
                  <a:pt x="3125668" y="4983513"/>
                </a:cubicBezTo>
                <a:lnTo>
                  <a:pt x="3133292" y="4986684"/>
                </a:lnTo>
                <a:cubicBezTo>
                  <a:pt x="3142403" y="4991989"/>
                  <a:pt x="3148699" y="4995706"/>
                  <a:pt x="3152179" y="4997833"/>
                </a:cubicBezTo>
                <a:cubicBezTo>
                  <a:pt x="3157435" y="5004711"/>
                  <a:pt x="3160063" y="5011901"/>
                  <a:pt x="3160063" y="5019404"/>
                </a:cubicBezTo>
                <a:cubicBezTo>
                  <a:pt x="3160063" y="5025281"/>
                  <a:pt x="3158865" y="5030124"/>
                  <a:pt x="3156468" y="5033935"/>
                </a:cubicBezTo>
                <a:cubicBezTo>
                  <a:pt x="3150535" y="5040143"/>
                  <a:pt x="3142734" y="5043248"/>
                  <a:pt x="3133065" y="5043248"/>
                </a:cubicBezTo>
                <a:cubicBezTo>
                  <a:pt x="3126272" y="5043248"/>
                  <a:pt x="3120123" y="5041079"/>
                  <a:pt x="3114617" y="5036742"/>
                </a:cubicBezTo>
                <a:cubicBezTo>
                  <a:pt x="3108216" y="5031692"/>
                  <a:pt x="3103362" y="5024295"/>
                  <a:pt x="3100058" y="5014550"/>
                </a:cubicBezTo>
                <a:cubicBezTo>
                  <a:pt x="3099367" y="5012945"/>
                  <a:pt x="3098297" y="5012143"/>
                  <a:pt x="3096850" y="5012143"/>
                </a:cubicBezTo>
                <a:cubicBezTo>
                  <a:pt x="3096528" y="5012143"/>
                  <a:pt x="3096124" y="5012186"/>
                  <a:pt x="3095638" y="5012273"/>
                </a:cubicBezTo>
                <a:cubicBezTo>
                  <a:pt x="3093593" y="5012705"/>
                  <a:pt x="3092570" y="5013712"/>
                  <a:pt x="3092570" y="5015292"/>
                </a:cubicBezTo>
                <a:cubicBezTo>
                  <a:pt x="3092570" y="5015688"/>
                  <a:pt x="3092603" y="5015984"/>
                  <a:pt x="3092669" y="5016181"/>
                </a:cubicBezTo>
                <a:cubicBezTo>
                  <a:pt x="3094579" y="5027241"/>
                  <a:pt x="3096841" y="5037053"/>
                  <a:pt x="3099459" y="5045619"/>
                </a:cubicBezTo>
                <a:cubicBezTo>
                  <a:pt x="3110345" y="5049929"/>
                  <a:pt x="3120911" y="5052084"/>
                  <a:pt x="3131161" y="5052084"/>
                </a:cubicBezTo>
                <a:cubicBezTo>
                  <a:pt x="3146394" y="5052084"/>
                  <a:pt x="3157649" y="5048007"/>
                  <a:pt x="3164926" y="5039852"/>
                </a:cubicBezTo>
                <a:cubicBezTo>
                  <a:pt x="3170973" y="5033097"/>
                  <a:pt x="3173997" y="5024213"/>
                  <a:pt x="3173997" y="5013201"/>
                </a:cubicBezTo>
                <a:cubicBezTo>
                  <a:pt x="3173997" y="5004115"/>
                  <a:pt x="3170454" y="4996134"/>
                  <a:pt x="3163367" y="4989256"/>
                </a:cubicBezTo>
                <a:cubicBezTo>
                  <a:pt x="3158776" y="4984802"/>
                  <a:pt x="3151026" y="4979856"/>
                  <a:pt x="3140116" y="4974420"/>
                </a:cubicBezTo>
                <a:lnTo>
                  <a:pt x="3131192" y="4970017"/>
                </a:lnTo>
                <a:cubicBezTo>
                  <a:pt x="3124013" y="4966411"/>
                  <a:pt x="3118911" y="4962692"/>
                  <a:pt x="3115888" y="4958859"/>
                </a:cubicBezTo>
                <a:cubicBezTo>
                  <a:pt x="3113213" y="4955462"/>
                  <a:pt x="3111876" y="4951073"/>
                  <a:pt x="3111876" y="4945692"/>
                </a:cubicBezTo>
                <a:cubicBezTo>
                  <a:pt x="3111876" y="4940402"/>
                  <a:pt x="3113395" y="4935956"/>
                  <a:pt x="3116436" y="4932352"/>
                </a:cubicBezTo>
                <a:cubicBezTo>
                  <a:pt x="3120482" y="4927577"/>
                  <a:pt x="3126517" y="4925190"/>
                  <a:pt x="3134539" y="4925190"/>
                </a:cubicBezTo>
                <a:cubicBezTo>
                  <a:pt x="3140779" y="4925190"/>
                  <a:pt x="3146139" y="4926891"/>
                  <a:pt x="3150617" y="4930292"/>
                </a:cubicBezTo>
                <a:cubicBezTo>
                  <a:pt x="3156266" y="4934585"/>
                  <a:pt x="3159944" y="4941083"/>
                  <a:pt x="3161651" y="4949786"/>
                </a:cubicBezTo>
                <a:cubicBezTo>
                  <a:pt x="3162012" y="4951592"/>
                  <a:pt x="3163111" y="4952495"/>
                  <a:pt x="3164949" y="4952495"/>
                </a:cubicBezTo>
                <a:cubicBezTo>
                  <a:pt x="3165065" y="4952495"/>
                  <a:pt x="3165296" y="4952495"/>
                  <a:pt x="3165642" y="4952495"/>
                </a:cubicBezTo>
                <a:cubicBezTo>
                  <a:pt x="3167920" y="4952171"/>
                  <a:pt x="3169058" y="4951119"/>
                  <a:pt x="3169058" y="4949340"/>
                </a:cubicBezTo>
                <a:cubicBezTo>
                  <a:pt x="3169039" y="4949144"/>
                  <a:pt x="3168993" y="4948870"/>
                  <a:pt x="3168920" y="4948519"/>
                </a:cubicBezTo>
                <a:cubicBezTo>
                  <a:pt x="3168064" y="4939208"/>
                  <a:pt x="3167339" y="4929498"/>
                  <a:pt x="3166743" y="4919388"/>
                </a:cubicBezTo>
                <a:cubicBezTo>
                  <a:pt x="3164189" y="4919677"/>
                  <a:pt x="3162002" y="4919822"/>
                  <a:pt x="3160184" y="4919822"/>
                </a:cubicBezTo>
                <a:cubicBezTo>
                  <a:pt x="3156245" y="4919822"/>
                  <a:pt x="3152520" y="4919300"/>
                  <a:pt x="3149010" y="4918257"/>
                </a:cubicBezTo>
                <a:cubicBezTo>
                  <a:pt x="3144843" y="4916988"/>
                  <a:pt x="3140250" y="4916353"/>
                  <a:pt x="3135232" y="4916353"/>
                </a:cubicBezTo>
                <a:close/>
                <a:moveTo>
                  <a:pt x="2586490" y="4916353"/>
                </a:moveTo>
                <a:cubicBezTo>
                  <a:pt x="2575539" y="4916353"/>
                  <a:pt x="2566710" y="4919333"/>
                  <a:pt x="2560004" y="4925292"/>
                </a:cubicBezTo>
                <a:cubicBezTo>
                  <a:pt x="2552917" y="4931569"/>
                  <a:pt x="2549373" y="4939694"/>
                  <a:pt x="2549373" y="4949666"/>
                </a:cubicBezTo>
                <a:cubicBezTo>
                  <a:pt x="2549373" y="4957688"/>
                  <a:pt x="2552001" y="4963733"/>
                  <a:pt x="2557257" y="4967802"/>
                </a:cubicBezTo>
                <a:cubicBezTo>
                  <a:pt x="2561621" y="4974133"/>
                  <a:pt x="2568177" y="4979370"/>
                  <a:pt x="2576926" y="4983513"/>
                </a:cubicBezTo>
                <a:lnTo>
                  <a:pt x="2584550" y="4986684"/>
                </a:lnTo>
                <a:cubicBezTo>
                  <a:pt x="2593661" y="4991989"/>
                  <a:pt x="2599957" y="4995706"/>
                  <a:pt x="2603437" y="4997833"/>
                </a:cubicBezTo>
                <a:cubicBezTo>
                  <a:pt x="2608693" y="5004711"/>
                  <a:pt x="2611321" y="5011901"/>
                  <a:pt x="2611321" y="5019404"/>
                </a:cubicBezTo>
                <a:cubicBezTo>
                  <a:pt x="2611321" y="5025281"/>
                  <a:pt x="2610123" y="5030124"/>
                  <a:pt x="2607726" y="5033935"/>
                </a:cubicBezTo>
                <a:cubicBezTo>
                  <a:pt x="2601793" y="5040143"/>
                  <a:pt x="2593992" y="5043248"/>
                  <a:pt x="2584324" y="5043248"/>
                </a:cubicBezTo>
                <a:cubicBezTo>
                  <a:pt x="2577530" y="5043248"/>
                  <a:pt x="2571381" y="5041079"/>
                  <a:pt x="2565874" y="5036742"/>
                </a:cubicBezTo>
                <a:cubicBezTo>
                  <a:pt x="2559473" y="5031692"/>
                  <a:pt x="2554621" y="5024295"/>
                  <a:pt x="2551316" y="5014550"/>
                </a:cubicBezTo>
                <a:cubicBezTo>
                  <a:pt x="2550625" y="5012945"/>
                  <a:pt x="2549556" y="5012143"/>
                  <a:pt x="2548108" y="5012143"/>
                </a:cubicBezTo>
                <a:cubicBezTo>
                  <a:pt x="2547786" y="5012143"/>
                  <a:pt x="2547382" y="5012186"/>
                  <a:pt x="2546896" y="5012273"/>
                </a:cubicBezTo>
                <a:cubicBezTo>
                  <a:pt x="2544851" y="5012705"/>
                  <a:pt x="2543828" y="5013712"/>
                  <a:pt x="2543828" y="5015292"/>
                </a:cubicBezTo>
                <a:cubicBezTo>
                  <a:pt x="2543828" y="5015688"/>
                  <a:pt x="2543862" y="5015984"/>
                  <a:pt x="2543928" y="5016181"/>
                </a:cubicBezTo>
                <a:cubicBezTo>
                  <a:pt x="2545837" y="5027241"/>
                  <a:pt x="2548100" y="5037053"/>
                  <a:pt x="2550717" y="5045619"/>
                </a:cubicBezTo>
                <a:cubicBezTo>
                  <a:pt x="2561602" y="5049929"/>
                  <a:pt x="2572170" y="5052084"/>
                  <a:pt x="2582418" y="5052084"/>
                </a:cubicBezTo>
                <a:cubicBezTo>
                  <a:pt x="2597652" y="5052084"/>
                  <a:pt x="2608908" y="5048007"/>
                  <a:pt x="2616184" y="5039852"/>
                </a:cubicBezTo>
                <a:cubicBezTo>
                  <a:pt x="2622232" y="5033097"/>
                  <a:pt x="2625255" y="5024213"/>
                  <a:pt x="2625255" y="5013201"/>
                </a:cubicBezTo>
                <a:cubicBezTo>
                  <a:pt x="2625255" y="5004115"/>
                  <a:pt x="2621712" y="4996134"/>
                  <a:pt x="2614625" y="4989256"/>
                </a:cubicBezTo>
                <a:cubicBezTo>
                  <a:pt x="2610035" y="4984802"/>
                  <a:pt x="2602284" y="4979856"/>
                  <a:pt x="2591374" y="4974420"/>
                </a:cubicBezTo>
                <a:lnTo>
                  <a:pt x="2582450" y="4970017"/>
                </a:lnTo>
                <a:cubicBezTo>
                  <a:pt x="2575270" y="4966411"/>
                  <a:pt x="2570169" y="4962692"/>
                  <a:pt x="2567146" y="4958859"/>
                </a:cubicBezTo>
                <a:cubicBezTo>
                  <a:pt x="2564471" y="4955462"/>
                  <a:pt x="2563134" y="4951073"/>
                  <a:pt x="2563134" y="4945692"/>
                </a:cubicBezTo>
                <a:cubicBezTo>
                  <a:pt x="2563134" y="4940402"/>
                  <a:pt x="2564654" y="4935956"/>
                  <a:pt x="2567694" y="4932352"/>
                </a:cubicBezTo>
                <a:cubicBezTo>
                  <a:pt x="2571741" y="4927577"/>
                  <a:pt x="2577775" y="4925190"/>
                  <a:pt x="2585797" y="4925190"/>
                </a:cubicBezTo>
                <a:cubicBezTo>
                  <a:pt x="2592037" y="4925190"/>
                  <a:pt x="2597397" y="4926891"/>
                  <a:pt x="2601876" y="4930292"/>
                </a:cubicBezTo>
                <a:cubicBezTo>
                  <a:pt x="2607525" y="4934585"/>
                  <a:pt x="2611202" y="4941083"/>
                  <a:pt x="2612909" y="4949786"/>
                </a:cubicBezTo>
                <a:cubicBezTo>
                  <a:pt x="2613270" y="4951592"/>
                  <a:pt x="2614369" y="4952495"/>
                  <a:pt x="2616208" y="4952495"/>
                </a:cubicBezTo>
                <a:cubicBezTo>
                  <a:pt x="2616324" y="4952495"/>
                  <a:pt x="2616555" y="4952495"/>
                  <a:pt x="2616901" y="4952495"/>
                </a:cubicBezTo>
                <a:cubicBezTo>
                  <a:pt x="2619178" y="4952171"/>
                  <a:pt x="2620317" y="4951119"/>
                  <a:pt x="2620317" y="4949340"/>
                </a:cubicBezTo>
                <a:cubicBezTo>
                  <a:pt x="2620297" y="4949144"/>
                  <a:pt x="2620251" y="4948870"/>
                  <a:pt x="2620178" y="4948519"/>
                </a:cubicBezTo>
                <a:cubicBezTo>
                  <a:pt x="2619323" y="4939208"/>
                  <a:pt x="2618597" y="4929498"/>
                  <a:pt x="2618001" y="4919388"/>
                </a:cubicBezTo>
                <a:cubicBezTo>
                  <a:pt x="2615447" y="4919677"/>
                  <a:pt x="2613260" y="4919822"/>
                  <a:pt x="2611442" y="4919822"/>
                </a:cubicBezTo>
                <a:cubicBezTo>
                  <a:pt x="2607503" y="4919822"/>
                  <a:pt x="2603778" y="4919300"/>
                  <a:pt x="2600269" y="4918257"/>
                </a:cubicBezTo>
                <a:cubicBezTo>
                  <a:pt x="2596101" y="4916988"/>
                  <a:pt x="2591509" y="4916353"/>
                  <a:pt x="2586490" y="4916353"/>
                </a:cubicBezTo>
                <a:close/>
                <a:moveTo>
                  <a:pt x="11282824" y="4860553"/>
                </a:moveTo>
                <a:cubicBezTo>
                  <a:pt x="11281006" y="4860553"/>
                  <a:pt x="11280097" y="4861720"/>
                  <a:pt x="11280097" y="4864053"/>
                </a:cubicBezTo>
                <a:cubicBezTo>
                  <a:pt x="11280097" y="4866304"/>
                  <a:pt x="11281079" y="4867613"/>
                  <a:pt x="11283044" y="4867981"/>
                </a:cubicBezTo>
                <a:cubicBezTo>
                  <a:pt x="11290384" y="4868625"/>
                  <a:pt x="11294657" y="4869943"/>
                  <a:pt x="11295864" y="4871936"/>
                </a:cubicBezTo>
                <a:cubicBezTo>
                  <a:pt x="11296576" y="4873312"/>
                  <a:pt x="11297013" y="4875031"/>
                  <a:pt x="11297175" y="4877094"/>
                </a:cubicBezTo>
                <a:cubicBezTo>
                  <a:pt x="11297284" y="4878654"/>
                  <a:pt x="11297338" y="4884325"/>
                  <a:pt x="11297338" y="4894107"/>
                </a:cubicBezTo>
                <a:lnTo>
                  <a:pt x="11297338" y="4919451"/>
                </a:lnTo>
                <a:cubicBezTo>
                  <a:pt x="11295029" y="4916252"/>
                  <a:pt x="11290864" y="4911528"/>
                  <a:pt x="11284844" y="4905279"/>
                </a:cubicBezTo>
                <a:lnTo>
                  <a:pt x="11267603" y="4887176"/>
                </a:lnTo>
                <a:cubicBezTo>
                  <a:pt x="11262442" y="4881785"/>
                  <a:pt x="11259207" y="4878299"/>
                  <a:pt x="11257899" y="4876720"/>
                </a:cubicBezTo>
                <a:cubicBezTo>
                  <a:pt x="11255994" y="4874364"/>
                  <a:pt x="11255041" y="4872567"/>
                  <a:pt x="11255041" y="4871328"/>
                </a:cubicBezTo>
                <a:cubicBezTo>
                  <a:pt x="11255041" y="4871122"/>
                  <a:pt x="11255086" y="4870839"/>
                  <a:pt x="11255176" y="4870480"/>
                </a:cubicBezTo>
                <a:cubicBezTo>
                  <a:pt x="11255327" y="4869547"/>
                  <a:pt x="11257863" y="4868881"/>
                  <a:pt x="11262783" y="4868482"/>
                </a:cubicBezTo>
                <a:cubicBezTo>
                  <a:pt x="11264958" y="4868172"/>
                  <a:pt x="11266045" y="4867013"/>
                  <a:pt x="11266045" y="4865006"/>
                </a:cubicBezTo>
                <a:cubicBezTo>
                  <a:pt x="11266045" y="4862499"/>
                  <a:pt x="11264998" y="4861246"/>
                  <a:pt x="11262903" y="4861246"/>
                </a:cubicBezTo>
                <a:cubicBezTo>
                  <a:pt x="11261111" y="4861325"/>
                  <a:pt x="11258059" y="4861421"/>
                  <a:pt x="11253749" y="4861534"/>
                </a:cubicBezTo>
                <a:cubicBezTo>
                  <a:pt x="11250320" y="4861689"/>
                  <a:pt x="11247100" y="4861766"/>
                  <a:pt x="11244089" y="4861766"/>
                </a:cubicBezTo>
                <a:cubicBezTo>
                  <a:pt x="11238546" y="4861766"/>
                  <a:pt x="11231935" y="4861478"/>
                  <a:pt x="11224256" y="4860899"/>
                </a:cubicBezTo>
                <a:cubicBezTo>
                  <a:pt x="11222206" y="4860899"/>
                  <a:pt x="11221181" y="4862095"/>
                  <a:pt x="11221181" y="4864485"/>
                </a:cubicBezTo>
                <a:cubicBezTo>
                  <a:pt x="11221181" y="4866714"/>
                  <a:pt x="11222124" y="4867985"/>
                  <a:pt x="11224009" y="4868299"/>
                </a:cubicBezTo>
                <a:cubicBezTo>
                  <a:pt x="11229335" y="4868922"/>
                  <a:pt x="11234134" y="4870647"/>
                  <a:pt x="11238405" y="4873475"/>
                </a:cubicBezTo>
                <a:cubicBezTo>
                  <a:pt x="11240830" y="4874772"/>
                  <a:pt x="11243903" y="4876811"/>
                  <a:pt x="11247624" y="4879592"/>
                </a:cubicBezTo>
                <a:cubicBezTo>
                  <a:pt x="11247964" y="4880611"/>
                  <a:pt x="11251453" y="4884191"/>
                  <a:pt x="11258090" y="4890331"/>
                </a:cubicBezTo>
                <a:lnTo>
                  <a:pt x="11274672" y="4907742"/>
                </a:lnTo>
                <a:cubicBezTo>
                  <a:pt x="11278754" y="4912279"/>
                  <a:pt x="11282872" y="4916294"/>
                  <a:pt x="11287028" y="4919788"/>
                </a:cubicBezTo>
                <a:cubicBezTo>
                  <a:pt x="11271767" y="4936771"/>
                  <a:pt x="11258539" y="4952241"/>
                  <a:pt x="11247346" y="4966195"/>
                </a:cubicBezTo>
                <a:cubicBezTo>
                  <a:pt x="11241826" y="4971347"/>
                  <a:pt x="11239001" y="4973999"/>
                  <a:pt x="11238871" y="4974151"/>
                </a:cubicBezTo>
                <a:cubicBezTo>
                  <a:pt x="11235891" y="4977248"/>
                  <a:pt x="11233355" y="4979427"/>
                  <a:pt x="11231265" y="4980687"/>
                </a:cubicBezTo>
                <a:cubicBezTo>
                  <a:pt x="11228116" y="4982404"/>
                  <a:pt x="11223902" y="4983489"/>
                  <a:pt x="11218624" y="4983943"/>
                </a:cubicBezTo>
                <a:cubicBezTo>
                  <a:pt x="11216574" y="4984251"/>
                  <a:pt x="11215549" y="4985487"/>
                  <a:pt x="11215549" y="4987652"/>
                </a:cubicBezTo>
                <a:cubicBezTo>
                  <a:pt x="11215549" y="4989985"/>
                  <a:pt x="11216746" y="4991152"/>
                  <a:pt x="11219138" y="4991152"/>
                </a:cubicBezTo>
                <a:cubicBezTo>
                  <a:pt x="11224740" y="4990805"/>
                  <a:pt x="11229042" y="4990632"/>
                  <a:pt x="11232045" y="4990632"/>
                </a:cubicBezTo>
                <a:cubicBezTo>
                  <a:pt x="11236723" y="4990632"/>
                  <a:pt x="11240630" y="4990689"/>
                  <a:pt x="11243767" y="4990805"/>
                </a:cubicBezTo>
                <a:cubicBezTo>
                  <a:pt x="11246515" y="4987214"/>
                  <a:pt x="11251659" y="4980737"/>
                  <a:pt x="11259198" y="4971374"/>
                </a:cubicBezTo>
                <a:cubicBezTo>
                  <a:pt x="11273570" y="4953879"/>
                  <a:pt x="11286283" y="4938298"/>
                  <a:pt x="11297338" y="4924631"/>
                </a:cubicBezTo>
                <a:lnTo>
                  <a:pt x="11297338" y="4956730"/>
                </a:lnTo>
                <a:cubicBezTo>
                  <a:pt x="11297338" y="4964406"/>
                  <a:pt x="11297282" y="4969205"/>
                  <a:pt x="11297168" y="4971130"/>
                </a:cubicBezTo>
                <a:cubicBezTo>
                  <a:pt x="11297004" y="4975348"/>
                  <a:pt x="11296664" y="4977957"/>
                  <a:pt x="11296151" y="4978956"/>
                </a:cubicBezTo>
                <a:cubicBezTo>
                  <a:pt x="11294555" y="4981633"/>
                  <a:pt x="11290421" y="4983296"/>
                  <a:pt x="11283749" y="4983946"/>
                </a:cubicBezTo>
                <a:cubicBezTo>
                  <a:pt x="11281834" y="4984264"/>
                  <a:pt x="11280876" y="4985500"/>
                  <a:pt x="11280876" y="4987652"/>
                </a:cubicBezTo>
                <a:cubicBezTo>
                  <a:pt x="11280876" y="4989985"/>
                  <a:pt x="11282018" y="4991152"/>
                  <a:pt x="11284301" y="4991152"/>
                </a:cubicBezTo>
                <a:cubicBezTo>
                  <a:pt x="11292496" y="4990690"/>
                  <a:pt x="11299105" y="4990459"/>
                  <a:pt x="11304130" y="4990459"/>
                </a:cubicBezTo>
                <a:cubicBezTo>
                  <a:pt x="11308506" y="4990459"/>
                  <a:pt x="11315169" y="4990690"/>
                  <a:pt x="11324120" y="4991152"/>
                </a:cubicBezTo>
                <a:cubicBezTo>
                  <a:pt x="11326471" y="4991152"/>
                  <a:pt x="11327647" y="4989985"/>
                  <a:pt x="11327647" y="4987652"/>
                </a:cubicBezTo>
                <a:cubicBezTo>
                  <a:pt x="11327647" y="4985512"/>
                  <a:pt x="11326667" y="4984278"/>
                  <a:pt x="11324707" y="4983951"/>
                </a:cubicBezTo>
                <a:cubicBezTo>
                  <a:pt x="11320851" y="4983595"/>
                  <a:pt x="11318322" y="4983292"/>
                  <a:pt x="11317119" y="4983040"/>
                </a:cubicBezTo>
                <a:cubicBezTo>
                  <a:pt x="11314644" y="4982447"/>
                  <a:pt x="11312918" y="4981289"/>
                  <a:pt x="11311941" y="4979564"/>
                </a:cubicBezTo>
                <a:cubicBezTo>
                  <a:pt x="11311390" y="4978636"/>
                  <a:pt x="11311009" y="4977138"/>
                  <a:pt x="11310796" y="4975071"/>
                </a:cubicBezTo>
                <a:cubicBezTo>
                  <a:pt x="11310651" y="4973218"/>
                  <a:pt x="11310578" y="4967104"/>
                  <a:pt x="11310578" y="4956730"/>
                </a:cubicBezTo>
                <a:lnTo>
                  <a:pt x="11310578" y="4924631"/>
                </a:lnTo>
                <a:cubicBezTo>
                  <a:pt x="11321619" y="4938321"/>
                  <a:pt x="11334317" y="4953902"/>
                  <a:pt x="11348670" y="4971374"/>
                </a:cubicBezTo>
                <a:cubicBezTo>
                  <a:pt x="11356223" y="4980755"/>
                  <a:pt x="11361367" y="4987232"/>
                  <a:pt x="11364101" y="4990805"/>
                </a:cubicBezTo>
                <a:cubicBezTo>
                  <a:pt x="11367191" y="4990689"/>
                  <a:pt x="11371085" y="4990632"/>
                  <a:pt x="11375783" y="4990632"/>
                </a:cubicBezTo>
                <a:cubicBezTo>
                  <a:pt x="11378769" y="4990632"/>
                  <a:pt x="11383064" y="4990805"/>
                  <a:pt x="11388668" y="4991152"/>
                </a:cubicBezTo>
                <a:cubicBezTo>
                  <a:pt x="11391134" y="4991152"/>
                  <a:pt x="11392367" y="4989985"/>
                  <a:pt x="11392367" y="4987652"/>
                </a:cubicBezTo>
                <a:cubicBezTo>
                  <a:pt x="11392367" y="4985497"/>
                  <a:pt x="11391308" y="4984261"/>
                  <a:pt x="11389191" y="4983943"/>
                </a:cubicBezTo>
                <a:cubicBezTo>
                  <a:pt x="11383934" y="4983491"/>
                  <a:pt x="11379932" y="4982513"/>
                  <a:pt x="11377183" y="4981009"/>
                </a:cubicBezTo>
                <a:cubicBezTo>
                  <a:pt x="11374906" y="4979677"/>
                  <a:pt x="11372679" y="4977872"/>
                  <a:pt x="11370503" y="4975594"/>
                </a:cubicBezTo>
                <a:cubicBezTo>
                  <a:pt x="11369598" y="4974749"/>
                  <a:pt x="11366162" y="4970904"/>
                  <a:pt x="11360193" y="4964059"/>
                </a:cubicBezTo>
                <a:cubicBezTo>
                  <a:pt x="11347322" y="4950951"/>
                  <a:pt x="11334220" y="4936197"/>
                  <a:pt x="11320888" y="4919799"/>
                </a:cubicBezTo>
                <a:cubicBezTo>
                  <a:pt x="11325026" y="4916281"/>
                  <a:pt x="11329116" y="4912262"/>
                  <a:pt x="11333160" y="4907742"/>
                </a:cubicBezTo>
                <a:lnTo>
                  <a:pt x="11349827" y="4890524"/>
                </a:lnTo>
                <a:cubicBezTo>
                  <a:pt x="11355948" y="4884734"/>
                  <a:pt x="11359538" y="4881337"/>
                  <a:pt x="11360596" y="4880335"/>
                </a:cubicBezTo>
                <a:cubicBezTo>
                  <a:pt x="11363911" y="4877133"/>
                  <a:pt x="11366873" y="4874839"/>
                  <a:pt x="11369481" y="4873452"/>
                </a:cubicBezTo>
                <a:cubicBezTo>
                  <a:pt x="11373733" y="4870636"/>
                  <a:pt x="11378507" y="4868918"/>
                  <a:pt x="11383802" y="4868299"/>
                </a:cubicBezTo>
                <a:cubicBezTo>
                  <a:pt x="11385757" y="4867974"/>
                  <a:pt x="11386735" y="4866703"/>
                  <a:pt x="11386735" y="4864485"/>
                </a:cubicBezTo>
                <a:cubicBezTo>
                  <a:pt x="11386735" y="4862095"/>
                  <a:pt x="11385670" y="4860899"/>
                  <a:pt x="11383540" y="4860899"/>
                </a:cubicBezTo>
                <a:cubicBezTo>
                  <a:pt x="11375864" y="4861478"/>
                  <a:pt x="11369264" y="4861766"/>
                  <a:pt x="11363739" y="4861766"/>
                </a:cubicBezTo>
                <a:cubicBezTo>
                  <a:pt x="11360794" y="4861766"/>
                  <a:pt x="11357955" y="4861718"/>
                  <a:pt x="11355220" y="4861620"/>
                </a:cubicBezTo>
                <a:cubicBezTo>
                  <a:pt x="11348797" y="4861371"/>
                  <a:pt x="11345543" y="4861246"/>
                  <a:pt x="11345458" y="4861246"/>
                </a:cubicBezTo>
                <a:cubicBezTo>
                  <a:pt x="11343067" y="4861246"/>
                  <a:pt x="11341871" y="4862499"/>
                  <a:pt x="11341871" y="4865006"/>
                </a:cubicBezTo>
                <a:cubicBezTo>
                  <a:pt x="11341871" y="4867023"/>
                  <a:pt x="11342929" y="4868183"/>
                  <a:pt x="11345047" y="4868485"/>
                </a:cubicBezTo>
                <a:cubicBezTo>
                  <a:pt x="11350006" y="4868885"/>
                  <a:pt x="11352562" y="4869556"/>
                  <a:pt x="11352714" y="4870497"/>
                </a:cubicBezTo>
                <a:cubicBezTo>
                  <a:pt x="11352822" y="4870926"/>
                  <a:pt x="11352875" y="4871203"/>
                  <a:pt x="11352875" y="4871328"/>
                </a:cubicBezTo>
                <a:cubicBezTo>
                  <a:pt x="11352875" y="4872386"/>
                  <a:pt x="11352038" y="4874285"/>
                  <a:pt x="11350362" y="4877026"/>
                </a:cubicBezTo>
                <a:cubicBezTo>
                  <a:pt x="11349302" y="4877893"/>
                  <a:pt x="11345935" y="4881277"/>
                  <a:pt x="11340261" y="4887176"/>
                </a:cubicBezTo>
                <a:lnTo>
                  <a:pt x="11323020" y="4905279"/>
                </a:lnTo>
                <a:cubicBezTo>
                  <a:pt x="11317021" y="4911507"/>
                  <a:pt x="11312874" y="4916231"/>
                  <a:pt x="11310578" y="4919451"/>
                </a:cubicBezTo>
                <a:lnTo>
                  <a:pt x="11310578" y="4894107"/>
                </a:lnTo>
                <a:cubicBezTo>
                  <a:pt x="11310578" y="4881045"/>
                  <a:pt x="11311077" y="4873615"/>
                  <a:pt x="11312076" y="4871818"/>
                </a:cubicBezTo>
                <a:cubicBezTo>
                  <a:pt x="11313278" y="4869948"/>
                  <a:pt x="11317179" y="4868659"/>
                  <a:pt x="11323779" y="4867951"/>
                </a:cubicBezTo>
                <a:cubicBezTo>
                  <a:pt x="11325722" y="4867627"/>
                  <a:pt x="11326694" y="4866385"/>
                  <a:pt x="11326694" y="4864226"/>
                </a:cubicBezTo>
                <a:cubicBezTo>
                  <a:pt x="11326694" y="4861777"/>
                  <a:pt x="11325674" y="4860553"/>
                  <a:pt x="11323633" y="4860553"/>
                </a:cubicBezTo>
                <a:cubicBezTo>
                  <a:pt x="11315725" y="4861015"/>
                  <a:pt x="11309195" y="4861246"/>
                  <a:pt x="11304044" y="4861246"/>
                </a:cubicBezTo>
                <a:cubicBezTo>
                  <a:pt x="11298497" y="4861246"/>
                  <a:pt x="11291423" y="4861015"/>
                  <a:pt x="11282824" y="4860553"/>
                </a:cubicBezTo>
                <a:close/>
                <a:moveTo>
                  <a:pt x="10230180" y="4860553"/>
                </a:moveTo>
                <a:cubicBezTo>
                  <a:pt x="10228362" y="4860553"/>
                  <a:pt x="10227453" y="4861720"/>
                  <a:pt x="10227453" y="4864053"/>
                </a:cubicBezTo>
                <a:cubicBezTo>
                  <a:pt x="10227453" y="4866304"/>
                  <a:pt x="10228435" y="4867613"/>
                  <a:pt x="10230400" y="4867981"/>
                </a:cubicBezTo>
                <a:cubicBezTo>
                  <a:pt x="10237740" y="4868625"/>
                  <a:pt x="10242013" y="4869943"/>
                  <a:pt x="10243220" y="4871936"/>
                </a:cubicBezTo>
                <a:cubicBezTo>
                  <a:pt x="10243932" y="4873312"/>
                  <a:pt x="10244369" y="4875031"/>
                  <a:pt x="10244531" y="4877094"/>
                </a:cubicBezTo>
                <a:cubicBezTo>
                  <a:pt x="10244640" y="4878654"/>
                  <a:pt x="10244694" y="4884325"/>
                  <a:pt x="10244694" y="4894107"/>
                </a:cubicBezTo>
                <a:lnTo>
                  <a:pt x="10244694" y="4919451"/>
                </a:lnTo>
                <a:cubicBezTo>
                  <a:pt x="10242385" y="4916252"/>
                  <a:pt x="10238220" y="4911528"/>
                  <a:pt x="10232200" y="4905279"/>
                </a:cubicBezTo>
                <a:lnTo>
                  <a:pt x="10214959" y="4887176"/>
                </a:lnTo>
                <a:cubicBezTo>
                  <a:pt x="10209798" y="4881785"/>
                  <a:pt x="10206563" y="4878299"/>
                  <a:pt x="10205255" y="4876720"/>
                </a:cubicBezTo>
                <a:cubicBezTo>
                  <a:pt x="10203350" y="4874364"/>
                  <a:pt x="10202397" y="4872567"/>
                  <a:pt x="10202397" y="4871328"/>
                </a:cubicBezTo>
                <a:cubicBezTo>
                  <a:pt x="10202397" y="4871122"/>
                  <a:pt x="10202442" y="4870839"/>
                  <a:pt x="10202532" y="4870480"/>
                </a:cubicBezTo>
                <a:cubicBezTo>
                  <a:pt x="10202683" y="4869547"/>
                  <a:pt x="10205219" y="4868881"/>
                  <a:pt x="10210139" y="4868482"/>
                </a:cubicBezTo>
                <a:cubicBezTo>
                  <a:pt x="10212314" y="4868172"/>
                  <a:pt x="10213401" y="4867013"/>
                  <a:pt x="10213401" y="4865006"/>
                </a:cubicBezTo>
                <a:cubicBezTo>
                  <a:pt x="10213401" y="4862499"/>
                  <a:pt x="10212354" y="4861246"/>
                  <a:pt x="10210259" y="4861246"/>
                </a:cubicBezTo>
                <a:cubicBezTo>
                  <a:pt x="10208467" y="4861325"/>
                  <a:pt x="10205415" y="4861421"/>
                  <a:pt x="10201105" y="4861534"/>
                </a:cubicBezTo>
                <a:cubicBezTo>
                  <a:pt x="10197676" y="4861689"/>
                  <a:pt x="10194456" y="4861766"/>
                  <a:pt x="10191445" y="4861766"/>
                </a:cubicBezTo>
                <a:cubicBezTo>
                  <a:pt x="10185902" y="4861766"/>
                  <a:pt x="10179291" y="4861478"/>
                  <a:pt x="10171612" y="4860899"/>
                </a:cubicBezTo>
                <a:cubicBezTo>
                  <a:pt x="10169562" y="4860899"/>
                  <a:pt x="10168537" y="4862095"/>
                  <a:pt x="10168537" y="4864485"/>
                </a:cubicBezTo>
                <a:cubicBezTo>
                  <a:pt x="10168537" y="4866714"/>
                  <a:pt x="10169480" y="4867985"/>
                  <a:pt x="10171365" y="4868299"/>
                </a:cubicBezTo>
                <a:cubicBezTo>
                  <a:pt x="10176691" y="4868922"/>
                  <a:pt x="10181490" y="4870647"/>
                  <a:pt x="10185761" y="4873475"/>
                </a:cubicBezTo>
                <a:cubicBezTo>
                  <a:pt x="10188186" y="4874772"/>
                  <a:pt x="10191259" y="4876811"/>
                  <a:pt x="10194980" y="4879592"/>
                </a:cubicBezTo>
                <a:cubicBezTo>
                  <a:pt x="10195320" y="4880611"/>
                  <a:pt x="10198809" y="4884191"/>
                  <a:pt x="10205446" y="4890331"/>
                </a:cubicBezTo>
                <a:lnTo>
                  <a:pt x="10222028" y="4907742"/>
                </a:lnTo>
                <a:cubicBezTo>
                  <a:pt x="10226110" y="4912279"/>
                  <a:pt x="10230228" y="4916294"/>
                  <a:pt x="10234384" y="4919788"/>
                </a:cubicBezTo>
                <a:cubicBezTo>
                  <a:pt x="10219123" y="4936771"/>
                  <a:pt x="10205895" y="4952241"/>
                  <a:pt x="10194702" y="4966195"/>
                </a:cubicBezTo>
                <a:cubicBezTo>
                  <a:pt x="10189182" y="4971347"/>
                  <a:pt x="10186357" y="4973999"/>
                  <a:pt x="10186227" y="4974151"/>
                </a:cubicBezTo>
                <a:cubicBezTo>
                  <a:pt x="10183247" y="4977248"/>
                  <a:pt x="10180711" y="4979427"/>
                  <a:pt x="10178621" y="4980687"/>
                </a:cubicBezTo>
                <a:cubicBezTo>
                  <a:pt x="10175472" y="4982404"/>
                  <a:pt x="10171258" y="4983489"/>
                  <a:pt x="10165980" y="4983943"/>
                </a:cubicBezTo>
                <a:cubicBezTo>
                  <a:pt x="10163930" y="4984251"/>
                  <a:pt x="10162905" y="4985487"/>
                  <a:pt x="10162905" y="4987652"/>
                </a:cubicBezTo>
                <a:cubicBezTo>
                  <a:pt x="10162905" y="4989985"/>
                  <a:pt x="10164102" y="4991152"/>
                  <a:pt x="10166494" y="4991152"/>
                </a:cubicBezTo>
                <a:cubicBezTo>
                  <a:pt x="10172096" y="4990805"/>
                  <a:pt x="10176398" y="4990632"/>
                  <a:pt x="10179401" y="4990632"/>
                </a:cubicBezTo>
                <a:cubicBezTo>
                  <a:pt x="10184079" y="4990632"/>
                  <a:pt x="10187986" y="4990689"/>
                  <a:pt x="10191123" y="4990805"/>
                </a:cubicBezTo>
                <a:cubicBezTo>
                  <a:pt x="10193871" y="4987214"/>
                  <a:pt x="10199015" y="4980737"/>
                  <a:pt x="10206554" y="4971374"/>
                </a:cubicBezTo>
                <a:cubicBezTo>
                  <a:pt x="10220926" y="4953879"/>
                  <a:pt x="10233639" y="4938298"/>
                  <a:pt x="10244694" y="4924631"/>
                </a:cubicBezTo>
                <a:lnTo>
                  <a:pt x="10244694" y="4956730"/>
                </a:lnTo>
                <a:cubicBezTo>
                  <a:pt x="10244694" y="4964406"/>
                  <a:pt x="10244638" y="4969205"/>
                  <a:pt x="10244524" y="4971130"/>
                </a:cubicBezTo>
                <a:cubicBezTo>
                  <a:pt x="10244360" y="4975348"/>
                  <a:pt x="10244020" y="4977957"/>
                  <a:pt x="10243507" y="4978956"/>
                </a:cubicBezTo>
                <a:cubicBezTo>
                  <a:pt x="10241911" y="4981633"/>
                  <a:pt x="10237777" y="4983296"/>
                  <a:pt x="10231105" y="4983946"/>
                </a:cubicBezTo>
                <a:cubicBezTo>
                  <a:pt x="10229190" y="4984264"/>
                  <a:pt x="10228232" y="4985500"/>
                  <a:pt x="10228232" y="4987652"/>
                </a:cubicBezTo>
                <a:cubicBezTo>
                  <a:pt x="10228232" y="4989985"/>
                  <a:pt x="10229374" y="4991152"/>
                  <a:pt x="10231657" y="4991152"/>
                </a:cubicBezTo>
                <a:cubicBezTo>
                  <a:pt x="10239852" y="4990690"/>
                  <a:pt x="10246461" y="4990459"/>
                  <a:pt x="10251486" y="4990459"/>
                </a:cubicBezTo>
                <a:cubicBezTo>
                  <a:pt x="10255862" y="4990459"/>
                  <a:pt x="10262525" y="4990690"/>
                  <a:pt x="10271476" y="4991152"/>
                </a:cubicBezTo>
                <a:cubicBezTo>
                  <a:pt x="10273827" y="4991152"/>
                  <a:pt x="10275003" y="4989985"/>
                  <a:pt x="10275003" y="4987652"/>
                </a:cubicBezTo>
                <a:cubicBezTo>
                  <a:pt x="10275003" y="4985512"/>
                  <a:pt x="10274023" y="4984278"/>
                  <a:pt x="10272063" y="4983951"/>
                </a:cubicBezTo>
                <a:cubicBezTo>
                  <a:pt x="10268207" y="4983595"/>
                  <a:pt x="10265678" y="4983292"/>
                  <a:pt x="10264475" y="4983040"/>
                </a:cubicBezTo>
                <a:cubicBezTo>
                  <a:pt x="10262000" y="4982447"/>
                  <a:pt x="10260274" y="4981289"/>
                  <a:pt x="10259297" y="4979564"/>
                </a:cubicBezTo>
                <a:cubicBezTo>
                  <a:pt x="10258746" y="4978636"/>
                  <a:pt x="10258365" y="4977138"/>
                  <a:pt x="10258152" y="4975071"/>
                </a:cubicBezTo>
                <a:cubicBezTo>
                  <a:pt x="10258007" y="4973218"/>
                  <a:pt x="10257934" y="4967104"/>
                  <a:pt x="10257934" y="4956730"/>
                </a:cubicBezTo>
                <a:lnTo>
                  <a:pt x="10257934" y="4924631"/>
                </a:lnTo>
                <a:cubicBezTo>
                  <a:pt x="10268975" y="4938321"/>
                  <a:pt x="10281673" y="4953902"/>
                  <a:pt x="10296026" y="4971374"/>
                </a:cubicBezTo>
                <a:cubicBezTo>
                  <a:pt x="10303579" y="4980755"/>
                  <a:pt x="10308723" y="4987232"/>
                  <a:pt x="10311457" y="4990805"/>
                </a:cubicBezTo>
                <a:cubicBezTo>
                  <a:pt x="10314547" y="4990689"/>
                  <a:pt x="10318441" y="4990632"/>
                  <a:pt x="10323139" y="4990632"/>
                </a:cubicBezTo>
                <a:cubicBezTo>
                  <a:pt x="10326125" y="4990632"/>
                  <a:pt x="10330420" y="4990805"/>
                  <a:pt x="10336024" y="4991152"/>
                </a:cubicBezTo>
                <a:cubicBezTo>
                  <a:pt x="10338490" y="4991152"/>
                  <a:pt x="10339723" y="4989985"/>
                  <a:pt x="10339723" y="4987652"/>
                </a:cubicBezTo>
                <a:cubicBezTo>
                  <a:pt x="10339723" y="4985497"/>
                  <a:pt x="10338664" y="4984261"/>
                  <a:pt x="10336547" y="4983943"/>
                </a:cubicBezTo>
                <a:cubicBezTo>
                  <a:pt x="10331290" y="4983491"/>
                  <a:pt x="10327288" y="4982513"/>
                  <a:pt x="10324539" y="4981009"/>
                </a:cubicBezTo>
                <a:cubicBezTo>
                  <a:pt x="10322262" y="4979677"/>
                  <a:pt x="10320035" y="4977872"/>
                  <a:pt x="10317859" y="4975594"/>
                </a:cubicBezTo>
                <a:cubicBezTo>
                  <a:pt x="10316954" y="4974749"/>
                  <a:pt x="10313518" y="4970904"/>
                  <a:pt x="10307549" y="4964059"/>
                </a:cubicBezTo>
                <a:cubicBezTo>
                  <a:pt x="10294678" y="4950951"/>
                  <a:pt x="10281576" y="4936197"/>
                  <a:pt x="10268244" y="4919799"/>
                </a:cubicBezTo>
                <a:cubicBezTo>
                  <a:pt x="10272382" y="4916281"/>
                  <a:pt x="10276472" y="4912262"/>
                  <a:pt x="10280516" y="4907742"/>
                </a:cubicBezTo>
                <a:lnTo>
                  <a:pt x="10297183" y="4890524"/>
                </a:lnTo>
                <a:cubicBezTo>
                  <a:pt x="10303304" y="4884734"/>
                  <a:pt x="10306894" y="4881337"/>
                  <a:pt x="10307952" y="4880335"/>
                </a:cubicBezTo>
                <a:cubicBezTo>
                  <a:pt x="10311267" y="4877133"/>
                  <a:pt x="10314229" y="4874839"/>
                  <a:pt x="10316837" y="4873452"/>
                </a:cubicBezTo>
                <a:cubicBezTo>
                  <a:pt x="10321089" y="4870636"/>
                  <a:pt x="10325863" y="4868918"/>
                  <a:pt x="10331158" y="4868299"/>
                </a:cubicBezTo>
                <a:cubicBezTo>
                  <a:pt x="10333113" y="4867974"/>
                  <a:pt x="10334091" y="4866703"/>
                  <a:pt x="10334091" y="4864485"/>
                </a:cubicBezTo>
                <a:cubicBezTo>
                  <a:pt x="10334091" y="4862095"/>
                  <a:pt x="10333026" y="4860899"/>
                  <a:pt x="10330896" y="4860899"/>
                </a:cubicBezTo>
                <a:cubicBezTo>
                  <a:pt x="10323220" y="4861478"/>
                  <a:pt x="10316620" y="4861766"/>
                  <a:pt x="10311095" y="4861766"/>
                </a:cubicBezTo>
                <a:cubicBezTo>
                  <a:pt x="10308150" y="4861766"/>
                  <a:pt x="10305311" y="4861718"/>
                  <a:pt x="10302576" y="4861620"/>
                </a:cubicBezTo>
                <a:cubicBezTo>
                  <a:pt x="10296153" y="4861371"/>
                  <a:pt x="10292899" y="4861246"/>
                  <a:pt x="10292814" y="4861246"/>
                </a:cubicBezTo>
                <a:cubicBezTo>
                  <a:pt x="10290423" y="4861246"/>
                  <a:pt x="10289227" y="4862499"/>
                  <a:pt x="10289227" y="4865006"/>
                </a:cubicBezTo>
                <a:cubicBezTo>
                  <a:pt x="10289227" y="4867023"/>
                  <a:pt x="10290285" y="4868183"/>
                  <a:pt x="10292403" y="4868485"/>
                </a:cubicBezTo>
                <a:cubicBezTo>
                  <a:pt x="10297362" y="4868885"/>
                  <a:pt x="10299918" y="4869556"/>
                  <a:pt x="10300070" y="4870497"/>
                </a:cubicBezTo>
                <a:cubicBezTo>
                  <a:pt x="10300178" y="4870926"/>
                  <a:pt x="10300231" y="4871203"/>
                  <a:pt x="10300231" y="4871328"/>
                </a:cubicBezTo>
                <a:cubicBezTo>
                  <a:pt x="10300231" y="4872386"/>
                  <a:pt x="10299394" y="4874285"/>
                  <a:pt x="10297718" y="4877026"/>
                </a:cubicBezTo>
                <a:cubicBezTo>
                  <a:pt x="10296658" y="4877893"/>
                  <a:pt x="10293291" y="4881277"/>
                  <a:pt x="10287617" y="4887176"/>
                </a:cubicBezTo>
                <a:lnTo>
                  <a:pt x="10270376" y="4905279"/>
                </a:lnTo>
                <a:cubicBezTo>
                  <a:pt x="10264377" y="4911507"/>
                  <a:pt x="10260230" y="4916231"/>
                  <a:pt x="10257934" y="4919451"/>
                </a:cubicBezTo>
                <a:lnTo>
                  <a:pt x="10257934" y="4894107"/>
                </a:lnTo>
                <a:cubicBezTo>
                  <a:pt x="10257934" y="4881045"/>
                  <a:pt x="10258433" y="4873615"/>
                  <a:pt x="10259432" y="4871818"/>
                </a:cubicBezTo>
                <a:cubicBezTo>
                  <a:pt x="10260634" y="4869948"/>
                  <a:pt x="10264535" y="4868659"/>
                  <a:pt x="10271135" y="4867951"/>
                </a:cubicBezTo>
                <a:cubicBezTo>
                  <a:pt x="10273078" y="4867627"/>
                  <a:pt x="10274050" y="4866385"/>
                  <a:pt x="10274050" y="4864226"/>
                </a:cubicBezTo>
                <a:cubicBezTo>
                  <a:pt x="10274050" y="4861777"/>
                  <a:pt x="10273030" y="4860553"/>
                  <a:pt x="10270989" y="4860553"/>
                </a:cubicBezTo>
                <a:cubicBezTo>
                  <a:pt x="10263081" y="4861015"/>
                  <a:pt x="10256551" y="4861246"/>
                  <a:pt x="10251400" y="4861246"/>
                </a:cubicBezTo>
                <a:cubicBezTo>
                  <a:pt x="10245853" y="4861246"/>
                  <a:pt x="10238779" y="4861015"/>
                  <a:pt x="10230180" y="4860553"/>
                </a:cubicBezTo>
                <a:close/>
                <a:moveTo>
                  <a:pt x="5263966" y="4860553"/>
                </a:moveTo>
                <a:cubicBezTo>
                  <a:pt x="5262148" y="4860553"/>
                  <a:pt x="5261238" y="4861720"/>
                  <a:pt x="5261238" y="4864053"/>
                </a:cubicBezTo>
                <a:cubicBezTo>
                  <a:pt x="5261238" y="4866304"/>
                  <a:pt x="5262221" y="4867613"/>
                  <a:pt x="5264185" y="4867981"/>
                </a:cubicBezTo>
                <a:cubicBezTo>
                  <a:pt x="5271526" y="4868625"/>
                  <a:pt x="5275800" y="4869943"/>
                  <a:pt x="5277006" y="4871936"/>
                </a:cubicBezTo>
                <a:cubicBezTo>
                  <a:pt x="5277718" y="4873312"/>
                  <a:pt x="5278155" y="4875031"/>
                  <a:pt x="5278318" y="4877094"/>
                </a:cubicBezTo>
                <a:cubicBezTo>
                  <a:pt x="5278427" y="4878654"/>
                  <a:pt x="5278480" y="4884325"/>
                  <a:pt x="5278480" y="4894107"/>
                </a:cubicBezTo>
                <a:lnTo>
                  <a:pt x="5278480" y="4919451"/>
                </a:lnTo>
                <a:cubicBezTo>
                  <a:pt x="5276171" y="4916252"/>
                  <a:pt x="5272006" y="4911528"/>
                  <a:pt x="5265987" y="4905279"/>
                </a:cubicBezTo>
                <a:lnTo>
                  <a:pt x="5248745" y="4887176"/>
                </a:lnTo>
                <a:cubicBezTo>
                  <a:pt x="5243584" y="4881785"/>
                  <a:pt x="5240349" y="4878299"/>
                  <a:pt x="5239040" y="4876720"/>
                </a:cubicBezTo>
                <a:cubicBezTo>
                  <a:pt x="5237136" y="4874364"/>
                  <a:pt x="5236183" y="4872567"/>
                  <a:pt x="5236183" y="4871328"/>
                </a:cubicBezTo>
                <a:cubicBezTo>
                  <a:pt x="5236183" y="4871122"/>
                  <a:pt x="5236229" y="4870839"/>
                  <a:pt x="5236319" y="4870480"/>
                </a:cubicBezTo>
                <a:cubicBezTo>
                  <a:pt x="5236470" y="4869547"/>
                  <a:pt x="5239004" y="4868881"/>
                  <a:pt x="5243925" y="4868482"/>
                </a:cubicBezTo>
                <a:cubicBezTo>
                  <a:pt x="5246100" y="4868172"/>
                  <a:pt x="5247188" y="4867013"/>
                  <a:pt x="5247188" y="4865006"/>
                </a:cubicBezTo>
                <a:cubicBezTo>
                  <a:pt x="5247188" y="4862499"/>
                  <a:pt x="5246140" y="4861246"/>
                  <a:pt x="5244044" y="4861246"/>
                </a:cubicBezTo>
                <a:cubicBezTo>
                  <a:pt x="5242253" y="4861325"/>
                  <a:pt x="5239202" y="4861421"/>
                  <a:pt x="5234890" y="4861534"/>
                </a:cubicBezTo>
                <a:cubicBezTo>
                  <a:pt x="5231462" y="4861689"/>
                  <a:pt x="5228242" y="4861766"/>
                  <a:pt x="5225231" y="4861766"/>
                </a:cubicBezTo>
                <a:cubicBezTo>
                  <a:pt x="5219687" y="4861766"/>
                  <a:pt x="5213078" y="4861478"/>
                  <a:pt x="5205398" y="4860899"/>
                </a:cubicBezTo>
                <a:cubicBezTo>
                  <a:pt x="5203349" y="4860899"/>
                  <a:pt x="5202324" y="4862095"/>
                  <a:pt x="5202324" y="4864485"/>
                </a:cubicBezTo>
                <a:cubicBezTo>
                  <a:pt x="5202324" y="4866714"/>
                  <a:pt x="5203266" y="4867985"/>
                  <a:pt x="5205152" y="4868299"/>
                </a:cubicBezTo>
                <a:cubicBezTo>
                  <a:pt x="5210477" y="4868922"/>
                  <a:pt x="5215275" y="4870647"/>
                  <a:pt x="5219546" y="4873475"/>
                </a:cubicBezTo>
                <a:cubicBezTo>
                  <a:pt x="5221973" y="4874772"/>
                  <a:pt x="5225046" y="4876811"/>
                  <a:pt x="5228766" y="4879592"/>
                </a:cubicBezTo>
                <a:cubicBezTo>
                  <a:pt x="5229107" y="4880611"/>
                  <a:pt x="5232596" y="4884191"/>
                  <a:pt x="5239232" y="4890331"/>
                </a:cubicBezTo>
                <a:lnTo>
                  <a:pt x="5255814" y="4907742"/>
                </a:lnTo>
                <a:cubicBezTo>
                  <a:pt x="5259896" y="4912279"/>
                  <a:pt x="5264015" y="4916294"/>
                  <a:pt x="5268171" y="4919788"/>
                </a:cubicBezTo>
                <a:cubicBezTo>
                  <a:pt x="5252909" y="4936771"/>
                  <a:pt x="5239681" y="4952241"/>
                  <a:pt x="5228488" y="4966195"/>
                </a:cubicBezTo>
                <a:cubicBezTo>
                  <a:pt x="5222968" y="4971347"/>
                  <a:pt x="5220144" y="4973999"/>
                  <a:pt x="5220014" y="4974151"/>
                </a:cubicBezTo>
                <a:cubicBezTo>
                  <a:pt x="5217033" y="4977248"/>
                  <a:pt x="5214498" y="4979427"/>
                  <a:pt x="5212407" y="4980687"/>
                </a:cubicBezTo>
                <a:cubicBezTo>
                  <a:pt x="5209259" y="4982404"/>
                  <a:pt x="5205045" y="4983489"/>
                  <a:pt x="5199766" y="4983943"/>
                </a:cubicBezTo>
                <a:cubicBezTo>
                  <a:pt x="5197717" y="4984251"/>
                  <a:pt x="5196692" y="4985487"/>
                  <a:pt x="5196692" y="4987652"/>
                </a:cubicBezTo>
                <a:cubicBezTo>
                  <a:pt x="5196692" y="4989985"/>
                  <a:pt x="5197887" y="4991152"/>
                  <a:pt x="5200281" y="4991152"/>
                </a:cubicBezTo>
                <a:cubicBezTo>
                  <a:pt x="5205882" y="4990805"/>
                  <a:pt x="5210184" y="4990632"/>
                  <a:pt x="5213188" y="4990632"/>
                </a:cubicBezTo>
                <a:cubicBezTo>
                  <a:pt x="5217865" y="4990632"/>
                  <a:pt x="5221773" y="4990689"/>
                  <a:pt x="5224910" y="4990805"/>
                </a:cubicBezTo>
                <a:cubicBezTo>
                  <a:pt x="5227657" y="4987214"/>
                  <a:pt x="5232801" y="4980737"/>
                  <a:pt x="5240341" y="4971374"/>
                </a:cubicBezTo>
                <a:cubicBezTo>
                  <a:pt x="5254713" y="4953879"/>
                  <a:pt x="5267425" y="4938298"/>
                  <a:pt x="5278480" y="4924631"/>
                </a:cubicBezTo>
                <a:lnTo>
                  <a:pt x="5278480" y="4956730"/>
                </a:lnTo>
                <a:cubicBezTo>
                  <a:pt x="5278480" y="4964406"/>
                  <a:pt x="5278424" y="4969205"/>
                  <a:pt x="5278311" y="4971130"/>
                </a:cubicBezTo>
                <a:cubicBezTo>
                  <a:pt x="5278146" y="4975348"/>
                  <a:pt x="5277807" y="4977957"/>
                  <a:pt x="5277293" y="4978956"/>
                </a:cubicBezTo>
                <a:cubicBezTo>
                  <a:pt x="5275696" y="4981633"/>
                  <a:pt x="5271563" y="4983296"/>
                  <a:pt x="5264891" y="4983946"/>
                </a:cubicBezTo>
                <a:cubicBezTo>
                  <a:pt x="5262976" y="4984264"/>
                  <a:pt x="5262018" y="4985500"/>
                  <a:pt x="5262018" y="4987652"/>
                </a:cubicBezTo>
                <a:cubicBezTo>
                  <a:pt x="5262018" y="4989985"/>
                  <a:pt x="5263160" y="4991152"/>
                  <a:pt x="5265443" y="4991152"/>
                </a:cubicBezTo>
                <a:cubicBezTo>
                  <a:pt x="5273637" y="4990690"/>
                  <a:pt x="5280247" y="4990459"/>
                  <a:pt x="5285271" y="4990459"/>
                </a:cubicBezTo>
                <a:cubicBezTo>
                  <a:pt x="5289649" y="4990459"/>
                  <a:pt x="5296312" y="4990690"/>
                  <a:pt x="5305263" y="4991152"/>
                </a:cubicBezTo>
                <a:cubicBezTo>
                  <a:pt x="5307614" y="4991152"/>
                  <a:pt x="5308789" y="4989985"/>
                  <a:pt x="5308789" y="4987652"/>
                </a:cubicBezTo>
                <a:cubicBezTo>
                  <a:pt x="5308789" y="4985512"/>
                  <a:pt x="5307809" y="4984278"/>
                  <a:pt x="5305849" y="4983951"/>
                </a:cubicBezTo>
                <a:cubicBezTo>
                  <a:pt x="5301993" y="4983595"/>
                  <a:pt x="5299463" y="4983292"/>
                  <a:pt x="5298260" y="4983040"/>
                </a:cubicBezTo>
                <a:cubicBezTo>
                  <a:pt x="5295787" y="4982447"/>
                  <a:pt x="5294060" y="4981289"/>
                  <a:pt x="5293084" y="4979564"/>
                </a:cubicBezTo>
                <a:cubicBezTo>
                  <a:pt x="5292532" y="4978636"/>
                  <a:pt x="5292152" y="4977138"/>
                  <a:pt x="5291939" y="4975071"/>
                </a:cubicBezTo>
                <a:cubicBezTo>
                  <a:pt x="5291793" y="4973218"/>
                  <a:pt x="5291721" y="4967104"/>
                  <a:pt x="5291721" y="4956730"/>
                </a:cubicBezTo>
                <a:lnTo>
                  <a:pt x="5291721" y="4924631"/>
                </a:lnTo>
                <a:cubicBezTo>
                  <a:pt x="5302762" y="4938321"/>
                  <a:pt x="5315459" y="4953902"/>
                  <a:pt x="5329812" y="4971374"/>
                </a:cubicBezTo>
                <a:cubicBezTo>
                  <a:pt x="5337366" y="4980755"/>
                  <a:pt x="5342509" y="4987232"/>
                  <a:pt x="5345242" y="4990805"/>
                </a:cubicBezTo>
                <a:cubicBezTo>
                  <a:pt x="5348334" y="4990689"/>
                  <a:pt x="5352227" y="4990632"/>
                  <a:pt x="5356925" y="4990632"/>
                </a:cubicBezTo>
                <a:cubicBezTo>
                  <a:pt x="5359911" y="4990632"/>
                  <a:pt x="5364207" y="4990805"/>
                  <a:pt x="5369810" y="4991152"/>
                </a:cubicBezTo>
                <a:cubicBezTo>
                  <a:pt x="5372276" y="4991152"/>
                  <a:pt x="5373509" y="4989985"/>
                  <a:pt x="5373509" y="4987652"/>
                </a:cubicBezTo>
                <a:cubicBezTo>
                  <a:pt x="5373509" y="4985497"/>
                  <a:pt x="5372450" y="4984261"/>
                  <a:pt x="5370334" y="4983943"/>
                </a:cubicBezTo>
                <a:cubicBezTo>
                  <a:pt x="5365076" y="4983491"/>
                  <a:pt x="5361074" y="4982513"/>
                  <a:pt x="5358325" y="4981009"/>
                </a:cubicBezTo>
                <a:cubicBezTo>
                  <a:pt x="5356049" y="4979677"/>
                  <a:pt x="5353821" y="4977872"/>
                  <a:pt x="5351646" y="4975594"/>
                </a:cubicBezTo>
                <a:cubicBezTo>
                  <a:pt x="5350741" y="4974749"/>
                  <a:pt x="5347303" y="4970904"/>
                  <a:pt x="5341335" y="4964059"/>
                </a:cubicBezTo>
                <a:cubicBezTo>
                  <a:pt x="5328465" y="4950951"/>
                  <a:pt x="5315362" y="4936197"/>
                  <a:pt x="5302030" y="4919799"/>
                </a:cubicBezTo>
                <a:cubicBezTo>
                  <a:pt x="5306167" y="4916281"/>
                  <a:pt x="5310259" y="4912262"/>
                  <a:pt x="5314303" y="4907742"/>
                </a:cubicBezTo>
                <a:lnTo>
                  <a:pt x="5330969" y="4890524"/>
                </a:lnTo>
                <a:cubicBezTo>
                  <a:pt x="5337090" y="4884734"/>
                  <a:pt x="5340680" y="4881337"/>
                  <a:pt x="5341739" y="4880335"/>
                </a:cubicBezTo>
                <a:cubicBezTo>
                  <a:pt x="5345053" y="4877133"/>
                  <a:pt x="5348014" y="4874839"/>
                  <a:pt x="5350624" y="4873452"/>
                </a:cubicBezTo>
                <a:cubicBezTo>
                  <a:pt x="5354876" y="4870636"/>
                  <a:pt x="5359649" y="4868918"/>
                  <a:pt x="5364944" y="4868299"/>
                </a:cubicBezTo>
                <a:cubicBezTo>
                  <a:pt x="5366899" y="4867974"/>
                  <a:pt x="5367877" y="4866703"/>
                  <a:pt x="5367877" y="4864485"/>
                </a:cubicBezTo>
                <a:cubicBezTo>
                  <a:pt x="5367877" y="4862095"/>
                  <a:pt x="5366812" y="4860899"/>
                  <a:pt x="5364683" y="4860899"/>
                </a:cubicBezTo>
                <a:cubicBezTo>
                  <a:pt x="5357006" y="4861478"/>
                  <a:pt x="5350406" y="4861766"/>
                  <a:pt x="5344881" y="4861766"/>
                </a:cubicBezTo>
                <a:cubicBezTo>
                  <a:pt x="5341937" y="4861766"/>
                  <a:pt x="5339097" y="4861718"/>
                  <a:pt x="5336362" y="4861620"/>
                </a:cubicBezTo>
                <a:cubicBezTo>
                  <a:pt x="5329939" y="4861371"/>
                  <a:pt x="5326685" y="4861246"/>
                  <a:pt x="5326600" y="4861246"/>
                </a:cubicBezTo>
                <a:cubicBezTo>
                  <a:pt x="5324209" y="4861246"/>
                  <a:pt x="5323013" y="4862499"/>
                  <a:pt x="5323013" y="4865006"/>
                </a:cubicBezTo>
                <a:cubicBezTo>
                  <a:pt x="5323013" y="4867023"/>
                  <a:pt x="5324072" y="4868183"/>
                  <a:pt x="5326188" y="4868485"/>
                </a:cubicBezTo>
                <a:cubicBezTo>
                  <a:pt x="5331149" y="4868885"/>
                  <a:pt x="5333704" y="4869556"/>
                  <a:pt x="5333856" y="4870497"/>
                </a:cubicBezTo>
                <a:cubicBezTo>
                  <a:pt x="5333964" y="4870926"/>
                  <a:pt x="5334018" y="4871203"/>
                  <a:pt x="5334018" y="4871328"/>
                </a:cubicBezTo>
                <a:cubicBezTo>
                  <a:pt x="5334018" y="4872386"/>
                  <a:pt x="5333180" y="4874285"/>
                  <a:pt x="5331504" y="4877026"/>
                </a:cubicBezTo>
                <a:cubicBezTo>
                  <a:pt x="5330445" y="4877893"/>
                  <a:pt x="5327077" y="4881277"/>
                  <a:pt x="5321403" y="4887176"/>
                </a:cubicBezTo>
                <a:lnTo>
                  <a:pt x="5304163" y="4905279"/>
                </a:lnTo>
                <a:cubicBezTo>
                  <a:pt x="5298164" y="4911507"/>
                  <a:pt x="5294017" y="4916231"/>
                  <a:pt x="5291721" y="4919451"/>
                </a:cubicBezTo>
                <a:lnTo>
                  <a:pt x="5291721" y="4894107"/>
                </a:lnTo>
                <a:cubicBezTo>
                  <a:pt x="5291721" y="4881045"/>
                  <a:pt x="5292219" y="4873615"/>
                  <a:pt x="5293218" y="4871818"/>
                </a:cubicBezTo>
                <a:cubicBezTo>
                  <a:pt x="5294421" y="4869948"/>
                  <a:pt x="5298321" y="4868659"/>
                  <a:pt x="5304921" y="4867951"/>
                </a:cubicBezTo>
                <a:cubicBezTo>
                  <a:pt x="5306865" y="4867627"/>
                  <a:pt x="5307836" y="4866385"/>
                  <a:pt x="5307836" y="4864226"/>
                </a:cubicBezTo>
                <a:cubicBezTo>
                  <a:pt x="5307836" y="4861777"/>
                  <a:pt x="5306816" y="4860553"/>
                  <a:pt x="5304775" y="4860553"/>
                </a:cubicBezTo>
                <a:cubicBezTo>
                  <a:pt x="5296867" y="4861015"/>
                  <a:pt x="5290337" y="4861246"/>
                  <a:pt x="5285186" y="4861246"/>
                </a:cubicBezTo>
                <a:cubicBezTo>
                  <a:pt x="5279639" y="4861246"/>
                  <a:pt x="5272566" y="4861015"/>
                  <a:pt x="5263966" y="4860553"/>
                </a:cubicBezTo>
                <a:close/>
                <a:moveTo>
                  <a:pt x="4211322" y="4860553"/>
                </a:moveTo>
                <a:cubicBezTo>
                  <a:pt x="4209503" y="4860553"/>
                  <a:pt x="4208595" y="4861720"/>
                  <a:pt x="4208595" y="4864053"/>
                </a:cubicBezTo>
                <a:cubicBezTo>
                  <a:pt x="4208595" y="4866304"/>
                  <a:pt x="4209577" y="4867613"/>
                  <a:pt x="4211542" y="4867981"/>
                </a:cubicBezTo>
                <a:cubicBezTo>
                  <a:pt x="4218881" y="4868625"/>
                  <a:pt x="4223154" y="4869943"/>
                  <a:pt x="4224361" y="4871936"/>
                </a:cubicBezTo>
                <a:cubicBezTo>
                  <a:pt x="4225074" y="4873312"/>
                  <a:pt x="4225511" y="4875031"/>
                  <a:pt x="4225673" y="4877094"/>
                </a:cubicBezTo>
                <a:cubicBezTo>
                  <a:pt x="4225782" y="4878654"/>
                  <a:pt x="4225836" y="4884325"/>
                  <a:pt x="4225836" y="4894107"/>
                </a:cubicBezTo>
                <a:lnTo>
                  <a:pt x="4225836" y="4919451"/>
                </a:lnTo>
                <a:cubicBezTo>
                  <a:pt x="4223527" y="4916252"/>
                  <a:pt x="4219362" y="4911528"/>
                  <a:pt x="4213341" y="4905279"/>
                </a:cubicBezTo>
                <a:lnTo>
                  <a:pt x="4196100" y="4887176"/>
                </a:lnTo>
                <a:cubicBezTo>
                  <a:pt x="4190941" y="4881785"/>
                  <a:pt x="4187706" y="4878299"/>
                  <a:pt x="4186398" y="4876720"/>
                </a:cubicBezTo>
                <a:cubicBezTo>
                  <a:pt x="4184493" y="4874364"/>
                  <a:pt x="4183540" y="4872567"/>
                  <a:pt x="4183540" y="4871328"/>
                </a:cubicBezTo>
                <a:cubicBezTo>
                  <a:pt x="4183540" y="4871122"/>
                  <a:pt x="4183585" y="4870839"/>
                  <a:pt x="4183675" y="4870480"/>
                </a:cubicBezTo>
                <a:cubicBezTo>
                  <a:pt x="4183827" y="4869547"/>
                  <a:pt x="4186362" y="4868881"/>
                  <a:pt x="4191282" y="4868482"/>
                </a:cubicBezTo>
                <a:cubicBezTo>
                  <a:pt x="4193457" y="4868172"/>
                  <a:pt x="4194543" y="4867013"/>
                  <a:pt x="4194543" y="4865006"/>
                </a:cubicBezTo>
                <a:cubicBezTo>
                  <a:pt x="4194543" y="4862499"/>
                  <a:pt x="4193497" y="4861246"/>
                  <a:pt x="4191402" y="4861246"/>
                </a:cubicBezTo>
                <a:cubicBezTo>
                  <a:pt x="4189610" y="4861325"/>
                  <a:pt x="4186558" y="4861421"/>
                  <a:pt x="4182248" y="4861534"/>
                </a:cubicBezTo>
                <a:cubicBezTo>
                  <a:pt x="4178819" y="4861689"/>
                  <a:pt x="4175599" y="4861766"/>
                  <a:pt x="4172588" y="4861766"/>
                </a:cubicBezTo>
                <a:cubicBezTo>
                  <a:pt x="4167045" y="4861766"/>
                  <a:pt x="4160434" y="4861478"/>
                  <a:pt x="4152755" y="4860899"/>
                </a:cubicBezTo>
                <a:cubicBezTo>
                  <a:pt x="4150705" y="4860899"/>
                  <a:pt x="4149681" y="4862095"/>
                  <a:pt x="4149681" y="4864485"/>
                </a:cubicBezTo>
                <a:cubicBezTo>
                  <a:pt x="4149681" y="4866714"/>
                  <a:pt x="4150623" y="4867985"/>
                  <a:pt x="4152508" y="4868299"/>
                </a:cubicBezTo>
                <a:cubicBezTo>
                  <a:pt x="4157834" y="4868922"/>
                  <a:pt x="4162633" y="4870647"/>
                  <a:pt x="4166904" y="4873475"/>
                </a:cubicBezTo>
                <a:cubicBezTo>
                  <a:pt x="4169330" y="4874772"/>
                  <a:pt x="4172402" y="4876811"/>
                  <a:pt x="4176123" y="4879592"/>
                </a:cubicBezTo>
                <a:cubicBezTo>
                  <a:pt x="4176463" y="4880611"/>
                  <a:pt x="4179952" y="4884191"/>
                  <a:pt x="4186589" y="4890331"/>
                </a:cubicBezTo>
                <a:lnTo>
                  <a:pt x="4203170" y="4907742"/>
                </a:lnTo>
                <a:cubicBezTo>
                  <a:pt x="4207252" y="4912279"/>
                  <a:pt x="4211371" y="4916294"/>
                  <a:pt x="4215527" y="4919788"/>
                </a:cubicBezTo>
                <a:cubicBezTo>
                  <a:pt x="4200264" y="4936771"/>
                  <a:pt x="4187039" y="4952241"/>
                  <a:pt x="4175846" y="4966195"/>
                </a:cubicBezTo>
                <a:cubicBezTo>
                  <a:pt x="4170325" y="4971347"/>
                  <a:pt x="4167500" y="4973999"/>
                  <a:pt x="4167371" y="4974151"/>
                </a:cubicBezTo>
                <a:cubicBezTo>
                  <a:pt x="4164390" y="4977248"/>
                  <a:pt x="4161855" y="4979427"/>
                  <a:pt x="4159764" y="4980687"/>
                </a:cubicBezTo>
                <a:cubicBezTo>
                  <a:pt x="4156615" y="4982404"/>
                  <a:pt x="4152402" y="4983489"/>
                  <a:pt x="4147123" y="4983943"/>
                </a:cubicBezTo>
                <a:cubicBezTo>
                  <a:pt x="4145074" y="4984251"/>
                  <a:pt x="4144048" y="4985487"/>
                  <a:pt x="4144048" y="4987652"/>
                </a:cubicBezTo>
                <a:cubicBezTo>
                  <a:pt x="4144048" y="4989985"/>
                  <a:pt x="4145245" y="4991152"/>
                  <a:pt x="4147637" y="4991152"/>
                </a:cubicBezTo>
                <a:cubicBezTo>
                  <a:pt x="4153239" y="4990805"/>
                  <a:pt x="4157541" y="4990632"/>
                  <a:pt x="4160544" y="4990632"/>
                </a:cubicBezTo>
                <a:cubicBezTo>
                  <a:pt x="4165222" y="4990632"/>
                  <a:pt x="4169129" y="4990689"/>
                  <a:pt x="4172266" y="4990805"/>
                </a:cubicBezTo>
                <a:cubicBezTo>
                  <a:pt x="4175014" y="4987214"/>
                  <a:pt x="4180158" y="4980737"/>
                  <a:pt x="4187698" y="4971374"/>
                </a:cubicBezTo>
                <a:cubicBezTo>
                  <a:pt x="4202068" y="4953879"/>
                  <a:pt x="4214780" y="4938298"/>
                  <a:pt x="4225836" y="4924631"/>
                </a:cubicBezTo>
                <a:lnTo>
                  <a:pt x="4225836" y="4956730"/>
                </a:lnTo>
                <a:cubicBezTo>
                  <a:pt x="4225836" y="4964406"/>
                  <a:pt x="4225779" y="4969205"/>
                  <a:pt x="4225666" y="4971130"/>
                </a:cubicBezTo>
                <a:cubicBezTo>
                  <a:pt x="4225501" y="4975348"/>
                  <a:pt x="4225162" y="4977957"/>
                  <a:pt x="4224649" y="4978956"/>
                </a:cubicBezTo>
                <a:cubicBezTo>
                  <a:pt x="4223053" y="4981633"/>
                  <a:pt x="4218918" y="4983296"/>
                  <a:pt x="4212247" y="4983946"/>
                </a:cubicBezTo>
                <a:cubicBezTo>
                  <a:pt x="4210331" y="4984264"/>
                  <a:pt x="4209374" y="4985500"/>
                  <a:pt x="4209374" y="4987652"/>
                </a:cubicBezTo>
                <a:cubicBezTo>
                  <a:pt x="4209374" y="4989985"/>
                  <a:pt x="4210515" y="4991152"/>
                  <a:pt x="4212799" y="4991152"/>
                </a:cubicBezTo>
                <a:cubicBezTo>
                  <a:pt x="4220994" y="4990690"/>
                  <a:pt x="4227602" y="4990459"/>
                  <a:pt x="4232628" y="4990459"/>
                </a:cubicBezTo>
                <a:cubicBezTo>
                  <a:pt x="4237004" y="4990459"/>
                  <a:pt x="4243667" y="4990690"/>
                  <a:pt x="4252619" y="4991152"/>
                </a:cubicBezTo>
                <a:cubicBezTo>
                  <a:pt x="4254968" y="4991152"/>
                  <a:pt x="4256144" y="4989985"/>
                  <a:pt x="4256144" y="4987652"/>
                </a:cubicBezTo>
                <a:cubicBezTo>
                  <a:pt x="4256144" y="4985512"/>
                  <a:pt x="4255165" y="4984278"/>
                  <a:pt x="4253204" y="4983951"/>
                </a:cubicBezTo>
                <a:cubicBezTo>
                  <a:pt x="4249349" y="4983595"/>
                  <a:pt x="4246820" y="4983292"/>
                  <a:pt x="4245616" y="4983040"/>
                </a:cubicBezTo>
                <a:cubicBezTo>
                  <a:pt x="4243142" y="4982447"/>
                  <a:pt x="4241416" y="4981289"/>
                  <a:pt x="4240438" y="4979564"/>
                </a:cubicBezTo>
                <a:cubicBezTo>
                  <a:pt x="4239889" y="4978636"/>
                  <a:pt x="4239507" y="4977138"/>
                  <a:pt x="4239294" y="4975071"/>
                </a:cubicBezTo>
                <a:cubicBezTo>
                  <a:pt x="4239148" y="4973218"/>
                  <a:pt x="4239076" y="4967104"/>
                  <a:pt x="4239076" y="4956730"/>
                </a:cubicBezTo>
                <a:lnTo>
                  <a:pt x="4239076" y="4924631"/>
                </a:lnTo>
                <a:cubicBezTo>
                  <a:pt x="4250117" y="4938321"/>
                  <a:pt x="4262814" y="4953902"/>
                  <a:pt x="4277167" y="4971374"/>
                </a:cubicBezTo>
                <a:cubicBezTo>
                  <a:pt x="4284721" y="4980755"/>
                  <a:pt x="4289864" y="4987232"/>
                  <a:pt x="4292599" y="4990805"/>
                </a:cubicBezTo>
                <a:cubicBezTo>
                  <a:pt x="4295689" y="4990689"/>
                  <a:pt x="4299583" y="4990632"/>
                  <a:pt x="4304281" y="4990632"/>
                </a:cubicBezTo>
                <a:cubicBezTo>
                  <a:pt x="4307267" y="4990632"/>
                  <a:pt x="4311562" y="4990805"/>
                  <a:pt x="4317166" y="4991152"/>
                </a:cubicBezTo>
                <a:cubicBezTo>
                  <a:pt x="4319632" y="4991152"/>
                  <a:pt x="4320865" y="4989985"/>
                  <a:pt x="4320865" y="4987652"/>
                </a:cubicBezTo>
                <a:cubicBezTo>
                  <a:pt x="4320865" y="4985497"/>
                  <a:pt x="4319807" y="4984261"/>
                  <a:pt x="4317689" y="4983943"/>
                </a:cubicBezTo>
                <a:cubicBezTo>
                  <a:pt x="4312432" y="4983491"/>
                  <a:pt x="4308429" y="4982513"/>
                  <a:pt x="4305681" y="4981009"/>
                </a:cubicBezTo>
                <a:cubicBezTo>
                  <a:pt x="4303405" y="4979677"/>
                  <a:pt x="4301177" y="4977872"/>
                  <a:pt x="4299001" y="4975594"/>
                </a:cubicBezTo>
                <a:cubicBezTo>
                  <a:pt x="4298097" y="4974749"/>
                  <a:pt x="4294659" y="4970904"/>
                  <a:pt x="4288691" y="4964059"/>
                </a:cubicBezTo>
                <a:cubicBezTo>
                  <a:pt x="4275820" y="4950951"/>
                  <a:pt x="4262718" y="4936197"/>
                  <a:pt x="4249386" y="4919799"/>
                </a:cubicBezTo>
                <a:cubicBezTo>
                  <a:pt x="4253523" y="4916281"/>
                  <a:pt x="4257613" y="4912262"/>
                  <a:pt x="4261658" y="4907742"/>
                </a:cubicBezTo>
                <a:lnTo>
                  <a:pt x="4278324" y="4890524"/>
                </a:lnTo>
                <a:cubicBezTo>
                  <a:pt x="4284445" y="4884734"/>
                  <a:pt x="4288036" y="4881337"/>
                  <a:pt x="4289094" y="4880335"/>
                </a:cubicBezTo>
                <a:cubicBezTo>
                  <a:pt x="4292408" y="4877133"/>
                  <a:pt x="4295370" y="4874839"/>
                  <a:pt x="4297980" y="4873452"/>
                </a:cubicBezTo>
                <a:cubicBezTo>
                  <a:pt x="4302230" y="4870636"/>
                  <a:pt x="4307005" y="4868918"/>
                  <a:pt x="4312300" y="4868299"/>
                </a:cubicBezTo>
                <a:cubicBezTo>
                  <a:pt x="4314255" y="4867974"/>
                  <a:pt x="4315232" y="4866703"/>
                  <a:pt x="4315232" y="4864485"/>
                </a:cubicBezTo>
                <a:cubicBezTo>
                  <a:pt x="4315232" y="4862095"/>
                  <a:pt x="4314168" y="4860899"/>
                  <a:pt x="4312037" y="4860899"/>
                </a:cubicBezTo>
                <a:cubicBezTo>
                  <a:pt x="4304362" y="4861478"/>
                  <a:pt x="4297761" y="4861766"/>
                  <a:pt x="4292238" y="4861766"/>
                </a:cubicBezTo>
                <a:cubicBezTo>
                  <a:pt x="4289292" y="4861766"/>
                  <a:pt x="4286453" y="4861718"/>
                  <a:pt x="4283718" y="4861620"/>
                </a:cubicBezTo>
                <a:cubicBezTo>
                  <a:pt x="4277294" y="4861371"/>
                  <a:pt x="4274041" y="4861246"/>
                  <a:pt x="4273956" y="4861246"/>
                </a:cubicBezTo>
                <a:cubicBezTo>
                  <a:pt x="4271564" y="4861246"/>
                  <a:pt x="4270369" y="4862499"/>
                  <a:pt x="4270369" y="4865006"/>
                </a:cubicBezTo>
                <a:cubicBezTo>
                  <a:pt x="4270369" y="4867023"/>
                  <a:pt x="4271427" y="4868183"/>
                  <a:pt x="4273544" y="4868485"/>
                </a:cubicBezTo>
                <a:cubicBezTo>
                  <a:pt x="4278504" y="4868885"/>
                  <a:pt x="4281060" y="4869556"/>
                  <a:pt x="4281212" y="4870497"/>
                </a:cubicBezTo>
                <a:cubicBezTo>
                  <a:pt x="4281319" y="4870926"/>
                  <a:pt x="4281373" y="4871203"/>
                  <a:pt x="4281373" y="4871328"/>
                </a:cubicBezTo>
                <a:cubicBezTo>
                  <a:pt x="4281373" y="4872386"/>
                  <a:pt x="4280535" y="4874285"/>
                  <a:pt x="4278860" y="4877026"/>
                </a:cubicBezTo>
                <a:cubicBezTo>
                  <a:pt x="4277800" y="4877893"/>
                  <a:pt x="4274433" y="4881277"/>
                  <a:pt x="4268759" y="4887176"/>
                </a:cubicBezTo>
                <a:lnTo>
                  <a:pt x="4251518" y="4905279"/>
                </a:lnTo>
                <a:cubicBezTo>
                  <a:pt x="4245518" y="4911507"/>
                  <a:pt x="4241372" y="4916231"/>
                  <a:pt x="4239076" y="4919451"/>
                </a:cubicBezTo>
                <a:lnTo>
                  <a:pt x="4239076" y="4894107"/>
                </a:lnTo>
                <a:cubicBezTo>
                  <a:pt x="4239076" y="4881045"/>
                  <a:pt x="4239575" y="4873615"/>
                  <a:pt x="4240574" y="4871818"/>
                </a:cubicBezTo>
                <a:cubicBezTo>
                  <a:pt x="4241776" y="4869948"/>
                  <a:pt x="4245678" y="4868659"/>
                  <a:pt x="4252276" y="4867951"/>
                </a:cubicBezTo>
                <a:cubicBezTo>
                  <a:pt x="4254220" y="4867627"/>
                  <a:pt x="4255192" y="4866385"/>
                  <a:pt x="4255192" y="4864226"/>
                </a:cubicBezTo>
                <a:cubicBezTo>
                  <a:pt x="4255192" y="4861777"/>
                  <a:pt x="4254172" y="4860553"/>
                  <a:pt x="4252130" y="4860553"/>
                </a:cubicBezTo>
                <a:cubicBezTo>
                  <a:pt x="4244223" y="4861015"/>
                  <a:pt x="4237694" y="4861246"/>
                  <a:pt x="4232542" y="4861246"/>
                </a:cubicBezTo>
                <a:cubicBezTo>
                  <a:pt x="4226994" y="4861246"/>
                  <a:pt x="4219920" y="4861015"/>
                  <a:pt x="4211322" y="4860553"/>
                </a:cubicBezTo>
                <a:close/>
                <a:moveTo>
                  <a:pt x="7461868" y="4835633"/>
                </a:moveTo>
                <a:cubicBezTo>
                  <a:pt x="7461039" y="4846042"/>
                  <a:pt x="7459869" y="4856194"/>
                  <a:pt x="7458355" y="4866089"/>
                </a:cubicBezTo>
                <a:cubicBezTo>
                  <a:pt x="7458297" y="4866493"/>
                  <a:pt x="7458268" y="4866836"/>
                  <a:pt x="7458268" y="4867118"/>
                </a:cubicBezTo>
                <a:cubicBezTo>
                  <a:pt x="7458268" y="4868661"/>
                  <a:pt x="7459383" y="4869653"/>
                  <a:pt x="7461611" y="4870098"/>
                </a:cubicBezTo>
                <a:cubicBezTo>
                  <a:pt x="7461802" y="4870155"/>
                  <a:pt x="7462115" y="4870184"/>
                  <a:pt x="7462549" y="4870184"/>
                </a:cubicBezTo>
                <a:cubicBezTo>
                  <a:pt x="7464185" y="4870184"/>
                  <a:pt x="7465221" y="4869402"/>
                  <a:pt x="7465657" y="4867838"/>
                </a:cubicBezTo>
                <a:cubicBezTo>
                  <a:pt x="7468305" y="4859442"/>
                  <a:pt x="7470973" y="4853678"/>
                  <a:pt x="7473662" y="4850545"/>
                </a:cubicBezTo>
                <a:cubicBezTo>
                  <a:pt x="7477129" y="4848468"/>
                  <a:pt x="7479795" y="4847141"/>
                  <a:pt x="7481662" y="4846564"/>
                </a:cubicBezTo>
                <a:cubicBezTo>
                  <a:pt x="7487286" y="4845757"/>
                  <a:pt x="7496135" y="4845353"/>
                  <a:pt x="7508208" y="4845353"/>
                </a:cubicBezTo>
                <a:cubicBezTo>
                  <a:pt x="7522156" y="4845353"/>
                  <a:pt x="7531791" y="4845489"/>
                  <a:pt x="7537112" y="4845761"/>
                </a:cubicBezTo>
                <a:lnTo>
                  <a:pt x="7483984" y="4922438"/>
                </a:lnTo>
                <a:cubicBezTo>
                  <a:pt x="7468711" y="4941427"/>
                  <a:pt x="7458945" y="4953823"/>
                  <a:pt x="7454688" y="4959626"/>
                </a:cubicBezTo>
                <a:cubicBezTo>
                  <a:pt x="7454071" y="4960344"/>
                  <a:pt x="7453763" y="4961122"/>
                  <a:pt x="7453763" y="4961960"/>
                </a:cubicBezTo>
                <a:cubicBezTo>
                  <a:pt x="7453763" y="4962445"/>
                  <a:pt x="7453891" y="4963038"/>
                  <a:pt x="7454147" y="4963740"/>
                </a:cubicBezTo>
                <a:cubicBezTo>
                  <a:pt x="7454861" y="4965406"/>
                  <a:pt x="7456212" y="4966239"/>
                  <a:pt x="7458199" y="4966239"/>
                </a:cubicBezTo>
                <a:cubicBezTo>
                  <a:pt x="7471303" y="4965719"/>
                  <a:pt x="7486182" y="4965459"/>
                  <a:pt x="7502837" y="4965459"/>
                </a:cubicBezTo>
                <a:cubicBezTo>
                  <a:pt x="7518149" y="4965459"/>
                  <a:pt x="7533606" y="4965719"/>
                  <a:pt x="7549209" y="4966239"/>
                </a:cubicBezTo>
                <a:cubicBezTo>
                  <a:pt x="7553030" y="4955297"/>
                  <a:pt x="7556384" y="4944944"/>
                  <a:pt x="7559270" y="4935182"/>
                </a:cubicBezTo>
                <a:cubicBezTo>
                  <a:pt x="7559447" y="4934383"/>
                  <a:pt x="7559535" y="4933798"/>
                  <a:pt x="7559535" y="4933426"/>
                </a:cubicBezTo>
                <a:cubicBezTo>
                  <a:pt x="7559535" y="4932026"/>
                  <a:pt x="7558701" y="4931048"/>
                  <a:pt x="7557033" y="4930492"/>
                </a:cubicBezTo>
                <a:cubicBezTo>
                  <a:pt x="7556419" y="4930229"/>
                  <a:pt x="7555855" y="4930097"/>
                  <a:pt x="7555340" y="4930097"/>
                </a:cubicBezTo>
                <a:cubicBezTo>
                  <a:pt x="7553845" y="4930097"/>
                  <a:pt x="7552753" y="4930958"/>
                  <a:pt x="7552065" y="4932679"/>
                </a:cubicBezTo>
                <a:cubicBezTo>
                  <a:pt x="7548402" y="4941256"/>
                  <a:pt x="7544823" y="4946977"/>
                  <a:pt x="7541327" y="4949842"/>
                </a:cubicBezTo>
                <a:cubicBezTo>
                  <a:pt x="7536889" y="4952027"/>
                  <a:pt x="7533745" y="4953528"/>
                  <a:pt x="7531897" y="4954345"/>
                </a:cubicBezTo>
                <a:cubicBezTo>
                  <a:pt x="7524101" y="4955962"/>
                  <a:pt x="7514067" y="4956770"/>
                  <a:pt x="7501797" y="4956770"/>
                </a:cubicBezTo>
                <a:cubicBezTo>
                  <a:pt x="7491844" y="4956770"/>
                  <a:pt x="7481806" y="4956592"/>
                  <a:pt x="7471682" y="4956235"/>
                </a:cubicBezTo>
                <a:lnTo>
                  <a:pt x="7530599" y="4874150"/>
                </a:lnTo>
                <a:cubicBezTo>
                  <a:pt x="7536024" y="4867316"/>
                  <a:pt x="7544312" y="4856156"/>
                  <a:pt x="7555463" y="4840670"/>
                </a:cubicBezTo>
                <a:cubicBezTo>
                  <a:pt x="7555636" y="4841356"/>
                  <a:pt x="7555723" y="4841334"/>
                  <a:pt x="7555723" y="4840605"/>
                </a:cubicBezTo>
                <a:cubicBezTo>
                  <a:pt x="7555723" y="4839990"/>
                  <a:pt x="7555550" y="4839268"/>
                  <a:pt x="7555205" y="4838439"/>
                </a:cubicBezTo>
                <a:cubicBezTo>
                  <a:pt x="7554373" y="4836568"/>
                  <a:pt x="7553152" y="4835633"/>
                  <a:pt x="7551542" y="4835633"/>
                </a:cubicBezTo>
                <a:cubicBezTo>
                  <a:pt x="7537621" y="4836326"/>
                  <a:pt x="7522512" y="4836673"/>
                  <a:pt x="7506215" y="4836673"/>
                </a:cubicBezTo>
                <a:cubicBezTo>
                  <a:pt x="7492173" y="4836673"/>
                  <a:pt x="7477390" y="4836326"/>
                  <a:pt x="7461868" y="4835633"/>
                </a:cubicBezTo>
                <a:close/>
                <a:moveTo>
                  <a:pt x="1443011" y="4835633"/>
                </a:moveTo>
                <a:cubicBezTo>
                  <a:pt x="1442183" y="4846042"/>
                  <a:pt x="1441012" y="4856194"/>
                  <a:pt x="1439499" y="4866089"/>
                </a:cubicBezTo>
                <a:cubicBezTo>
                  <a:pt x="1439441" y="4866493"/>
                  <a:pt x="1439412" y="4866836"/>
                  <a:pt x="1439412" y="4867118"/>
                </a:cubicBezTo>
                <a:cubicBezTo>
                  <a:pt x="1439412" y="4868661"/>
                  <a:pt x="1440526" y="4869653"/>
                  <a:pt x="1442755" y="4870098"/>
                </a:cubicBezTo>
                <a:cubicBezTo>
                  <a:pt x="1442946" y="4870155"/>
                  <a:pt x="1443259" y="4870184"/>
                  <a:pt x="1443692" y="4870184"/>
                </a:cubicBezTo>
                <a:cubicBezTo>
                  <a:pt x="1445329" y="4870184"/>
                  <a:pt x="1446365" y="4869402"/>
                  <a:pt x="1446800" y="4867838"/>
                </a:cubicBezTo>
                <a:cubicBezTo>
                  <a:pt x="1449448" y="4859442"/>
                  <a:pt x="1452117" y="4853678"/>
                  <a:pt x="1454806" y="4850545"/>
                </a:cubicBezTo>
                <a:cubicBezTo>
                  <a:pt x="1458272" y="4848468"/>
                  <a:pt x="1460939" y="4847141"/>
                  <a:pt x="1462805" y="4846564"/>
                </a:cubicBezTo>
                <a:cubicBezTo>
                  <a:pt x="1468430" y="4845757"/>
                  <a:pt x="1477278" y="4845353"/>
                  <a:pt x="1489351" y="4845353"/>
                </a:cubicBezTo>
                <a:cubicBezTo>
                  <a:pt x="1503300" y="4845353"/>
                  <a:pt x="1512934" y="4845489"/>
                  <a:pt x="1518256" y="4845761"/>
                </a:cubicBezTo>
                <a:lnTo>
                  <a:pt x="1465128" y="4922438"/>
                </a:lnTo>
                <a:cubicBezTo>
                  <a:pt x="1449854" y="4941427"/>
                  <a:pt x="1440089" y="4953823"/>
                  <a:pt x="1435831" y="4959626"/>
                </a:cubicBezTo>
                <a:cubicBezTo>
                  <a:pt x="1435215" y="4960344"/>
                  <a:pt x="1434907" y="4961122"/>
                  <a:pt x="1434907" y="4961960"/>
                </a:cubicBezTo>
                <a:cubicBezTo>
                  <a:pt x="1434907" y="4962445"/>
                  <a:pt x="1435034" y="4963038"/>
                  <a:pt x="1435290" y="4963740"/>
                </a:cubicBezTo>
                <a:cubicBezTo>
                  <a:pt x="1436005" y="4965406"/>
                  <a:pt x="1437355" y="4966239"/>
                  <a:pt x="1439343" y="4966239"/>
                </a:cubicBezTo>
                <a:cubicBezTo>
                  <a:pt x="1452447" y="4965719"/>
                  <a:pt x="1467326" y="4965459"/>
                  <a:pt x="1483980" y="4965459"/>
                </a:cubicBezTo>
                <a:cubicBezTo>
                  <a:pt x="1499293" y="4965459"/>
                  <a:pt x="1514750" y="4965719"/>
                  <a:pt x="1530352" y="4966239"/>
                </a:cubicBezTo>
                <a:cubicBezTo>
                  <a:pt x="1534174" y="4955297"/>
                  <a:pt x="1537528" y="4944944"/>
                  <a:pt x="1540414" y="4935182"/>
                </a:cubicBezTo>
                <a:cubicBezTo>
                  <a:pt x="1540590" y="4934383"/>
                  <a:pt x="1540679" y="4933798"/>
                  <a:pt x="1540679" y="4933426"/>
                </a:cubicBezTo>
                <a:cubicBezTo>
                  <a:pt x="1540679" y="4932026"/>
                  <a:pt x="1539845" y="4931048"/>
                  <a:pt x="1538177" y="4930492"/>
                </a:cubicBezTo>
                <a:cubicBezTo>
                  <a:pt x="1537563" y="4930229"/>
                  <a:pt x="1536999" y="4930097"/>
                  <a:pt x="1536484" y="4930097"/>
                </a:cubicBezTo>
                <a:cubicBezTo>
                  <a:pt x="1534988" y="4930097"/>
                  <a:pt x="1533897" y="4930958"/>
                  <a:pt x="1533209" y="4932679"/>
                </a:cubicBezTo>
                <a:cubicBezTo>
                  <a:pt x="1529545" y="4941256"/>
                  <a:pt x="1525966" y="4946977"/>
                  <a:pt x="1522471" y="4949842"/>
                </a:cubicBezTo>
                <a:cubicBezTo>
                  <a:pt x="1518032" y="4952027"/>
                  <a:pt x="1514889" y="4953528"/>
                  <a:pt x="1513041" y="4954345"/>
                </a:cubicBezTo>
                <a:cubicBezTo>
                  <a:pt x="1505244" y="4955962"/>
                  <a:pt x="1495211" y="4956770"/>
                  <a:pt x="1482941" y="4956770"/>
                </a:cubicBezTo>
                <a:cubicBezTo>
                  <a:pt x="1472987" y="4956770"/>
                  <a:pt x="1462949" y="4956592"/>
                  <a:pt x="1452826" y="4956235"/>
                </a:cubicBezTo>
                <a:lnTo>
                  <a:pt x="1511743" y="4874150"/>
                </a:lnTo>
                <a:cubicBezTo>
                  <a:pt x="1517167" y="4867316"/>
                  <a:pt x="1525455" y="4856156"/>
                  <a:pt x="1536607" y="4840670"/>
                </a:cubicBezTo>
                <a:cubicBezTo>
                  <a:pt x="1536780" y="4841356"/>
                  <a:pt x="1536867" y="4841334"/>
                  <a:pt x="1536867" y="4840605"/>
                </a:cubicBezTo>
                <a:cubicBezTo>
                  <a:pt x="1536867" y="4839990"/>
                  <a:pt x="1536694" y="4839268"/>
                  <a:pt x="1536349" y="4838439"/>
                </a:cubicBezTo>
                <a:cubicBezTo>
                  <a:pt x="1535517" y="4836568"/>
                  <a:pt x="1534295" y="4835633"/>
                  <a:pt x="1532686" y="4835633"/>
                </a:cubicBezTo>
                <a:cubicBezTo>
                  <a:pt x="1518764" y="4836326"/>
                  <a:pt x="1503655" y="4836673"/>
                  <a:pt x="1487359" y="4836673"/>
                </a:cubicBezTo>
                <a:cubicBezTo>
                  <a:pt x="1473316" y="4836673"/>
                  <a:pt x="1458534" y="4836326"/>
                  <a:pt x="1443011" y="4835633"/>
                </a:cubicBezTo>
                <a:close/>
                <a:moveTo>
                  <a:pt x="6902627" y="4791943"/>
                </a:moveTo>
                <a:cubicBezTo>
                  <a:pt x="6900677" y="4791943"/>
                  <a:pt x="6899702" y="4793166"/>
                  <a:pt x="6899702" y="4795612"/>
                </a:cubicBezTo>
                <a:cubicBezTo>
                  <a:pt x="6899702" y="4797780"/>
                  <a:pt x="6900654" y="4799022"/>
                  <a:pt x="6902556" y="4799338"/>
                </a:cubicBezTo>
                <a:cubicBezTo>
                  <a:pt x="6905778" y="4799636"/>
                  <a:pt x="6907763" y="4799887"/>
                  <a:pt x="6908510" y="4800091"/>
                </a:cubicBezTo>
                <a:cubicBezTo>
                  <a:pt x="6910693" y="4800777"/>
                  <a:pt x="6912494" y="4801705"/>
                  <a:pt x="6913911" y="4802873"/>
                </a:cubicBezTo>
                <a:cubicBezTo>
                  <a:pt x="6915622" y="4804537"/>
                  <a:pt x="6920210" y="4811499"/>
                  <a:pt x="6927676" y="4823759"/>
                </a:cubicBezTo>
                <a:lnTo>
                  <a:pt x="6943625" y="4849848"/>
                </a:lnTo>
                <a:cubicBezTo>
                  <a:pt x="6946592" y="4854714"/>
                  <a:pt x="6949146" y="4859023"/>
                  <a:pt x="6951286" y="4862774"/>
                </a:cubicBezTo>
                <a:lnTo>
                  <a:pt x="6951449" y="4868904"/>
                </a:lnTo>
                <a:lnTo>
                  <a:pt x="6951449" y="4888190"/>
                </a:lnTo>
                <a:cubicBezTo>
                  <a:pt x="6951449" y="4895771"/>
                  <a:pt x="6951393" y="4900619"/>
                  <a:pt x="6951281" y="4902734"/>
                </a:cubicBezTo>
                <a:cubicBezTo>
                  <a:pt x="6951005" y="4906977"/>
                  <a:pt x="6950191" y="4910072"/>
                  <a:pt x="6948840" y="4912020"/>
                </a:cubicBezTo>
                <a:cubicBezTo>
                  <a:pt x="6947623" y="4913866"/>
                  <a:pt x="6944075" y="4915005"/>
                  <a:pt x="6938197" y="4915435"/>
                </a:cubicBezTo>
                <a:cubicBezTo>
                  <a:pt x="6935915" y="4915631"/>
                  <a:pt x="6934774" y="4916867"/>
                  <a:pt x="6934774" y="4919144"/>
                </a:cubicBezTo>
                <a:cubicBezTo>
                  <a:pt x="6934774" y="4921473"/>
                  <a:pt x="6936036" y="4922637"/>
                  <a:pt x="6938560" y="4922637"/>
                </a:cubicBezTo>
                <a:cubicBezTo>
                  <a:pt x="6938696" y="4922637"/>
                  <a:pt x="6941573" y="4922517"/>
                  <a:pt x="6947191" y="4922277"/>
                </a:cubicBezTo>
                <a:cubicBezTo>
                  <a:pt x="6951618" y="4922046"/>
                  <a:pt x="6955206" y="4921930"/>
                  <a:pt x="6957957" y="4921930"/>
                </a:cubicBezTo>
                <a:cubicBezTo>
                  <a:pt x="6962504" y="4921930"/>
                  <a:pt x="6969547" y="4922166"/>
                  <a:pt x="6979085" y="4922637"/>
                </a:cubicBezTo>
                <a:cubicBezTo>
                  <a:pt x="6981448" y="4922637"/>
                  <a:pt x="6982630" y="4921473"/>
                  <a:pt x="6982630" y="4919144"/>
                </a:cubicBezTo>
                <a:cubicBezTo>
                  <a:pt x="6982630" y="4916898"/>
                  <a:pt x="6981602" y="4915663"/>
                  <a:pt x="6979544" y="4915438"/>
                </a:cubicBezTo>
                <a:cubicBezTo>
                  <a:pt x="6972106" y="4914741"/>
                  <a:pt x="6967918" y="4913466"/>
                  <a:pt x="6966981" y="4911615"/>
                </a:cubicBezTo>
                <a:cubicBezTo>
                  <a:pt x="6966078" y="4909933"/>
                  <a:pt x="6965512" y="4908103"/>
                  <a:pt x="6965282" y="4906124"/>
                </a:cubicBezTo>
                <a:cubicBezTo>
                  <a:pt x="6964970" y="4903765"/>
                  <a:pt x="6964815" y="4897787"/>
                  <a:pt x="6964815" y="4888190"/>
                </a:cubicBezTo>
                <a:lnTo>
                  <a:pt x="6964815" y="4868065"/>
                </a:lnTo>
                <a:lnTo>
                  <a:pt x="6964947" y="4863495"/>
                </a:lnTo>
                <a:cubicBezTo>
                  <a:pt x="6970328" y="4855552"/>
                  <a:pt x="6973823" y="4849580"/>
                  <a:pt x="6975434" y="4845582"/>
                </a:cubicBezTo>
                <a:lnTo>
                  <a:pt x="6991583" y="4820186"/>
                </a:lnTo>
                <a:cubicBezTo>
                  <a:pt x="6992689" y="4819912"/>
                  <a:pt x="6993933" y="4818666"/>
                  <a:pt x="6995318" y="4816446"/>
                </a:cubicBezTo>
                <a:cubicBezTo>
                  <a:pt x="6997479" y="4813064"/>
                  <a:pt x="6998677" y="4811157"/>
                  <a:pt x="6998912" y="4810726"/>
                </a:cubicBezTo>
                <a:cubicBezTo>
                  <a:pt x="7001300" y="4806973"/>
                  <a:pt x="7003366" y="4804196"/>
                  <a:pt x="7005111" y="4802397"/>
                </a:cubicBezTo>
                <a:cubicBezTo>
                  <a:pt x="7006980" y="4800960"/>
                  <a:pt x="7010302" y="4799939"/>
                  <a:pt x="7015079" y="4799336"/>
                </a:cubicBezTo>
                <a:cubicBezTo>
                  <a:pt x="7017040" y="4799009"/>
                  <a:pt x="7018021" y="4797767"/>
                  <a:pt x="7018021" y="4795612"/>
                </a:cubicBezTo>
                <a:cubicBezTo>
                  <a:pt x="7018021" y="4793166"/>
                  <a:pt x="7017021" y="4791943"/>
                  <a:pt x="7015021" y="4791943"/>
                </a:cubicBezTo>
                <a:cubicBezTo>
                  <a:pt x="7006178" y="4792414"/>
                  <a:pt x="7000408" y="4792650"/>
                  <a:pt x="6997711" y="4792650"/>
                </a:cubicBezTo>
                <a:cubicBezTo>
                  <a:pt x="6994744" y="4792650"/>
                  <a:pt x="6988595" y="4792414"/>
                  <a:pt x="6979263" y="4791943"/>
                </a:cubicBezTo>
                <a:cubicBezTo>
                  <a:pt x="6977045" y="4791943"/>
                  <a:pt x="6975937" y="4793166"/>
                  <a:pt x="6975937" y="4795612"/>
                </a:cubicBezTo>
                <a:cubicBezTo>
                  <a:pt x="6975937" y="4797794"/>
                  <a:pt x="6976967" y="4799038"/>
                  <a:pt x="6979028" y="4799342"/>
                </a:cubicBezTo>
                <a:cubicBezTo>
                  <a:pt x="6982727" y="4799693"/>
                  <a:pt x="6985124" y="4800031"/>
                  <a:pt x="6986219" y="4800357"/>
                </a:cubicBezTo>
                <a:cubicBezTo>
                  <a:pt x="6987427" y="4800717"/>
                  <a:pt x="6988219" y="4801385"/>
                  <a:pt x="6988597" y="4802359"/>
                </a:cubicBezTo>
                <a:cubicBezTo>
                  <a:pt x="6988816" y="4802925"/>
                  <a:pt x="6988925" y="4803517"/>
                  <a:pt x="6988925" y="4804138"/>
                </a:cubicBezTo>
                <a:cubicBezTo>
                  <a:pt x="6988925" y="4806768"/>
                  <a:pt x="6987063" y="4811143"/>
                  <a:pt x="6983340" y="4817263"/>
                </a:cubicBezTo>
                <a:lnTo>
                  <a:pt x="6967608" y="4842980"/>
                </a:lnTo>
                <a:cubicBezTo>
                  <a:pt x="6963470" y="4849648"/>
                  <a:pt x="6961282" y="4853577"/>
                  <a:pt x="6961044" y="4854766"/>
                </a:cubicBezTo>
                <a:cubicBezTo>
                  <a:pt x="6959416" y="4851393"/>
                  <a:pt x="6957374" y="4848347"/>
                  <a:pt x="6954919" y="4845629"/>
                </a:cubicBezTo>
                <a:lnTo>
                  <a:pt x="6937105" y="4815098"/>
                </a:lnTo>
                <a:cubicBezTo>
                  <a:pt x="6934398" y="4809768"/>
                  <a:pt x="6933044" y="4806173"/>
                  <a:pt x="6933044" y="4804312"/>
                </a:cubicBezTo>
                <a:cubicBezTo>
                  <a:pt x="6933044" y="4803690"/>
                  <a:pt x="6933110" y="4803077"/>
                  <a:pt x="6933240" y="4802473"/>
                </a:cubicBezTo>
                <a:cubicBezTo>
                  <a:pt x="6933461" y="4801688"/>
                  <a:pt x="6934511" y="4801041"/>
                  <a:pt x="6936391" y="4800531"/>
                </a:cubicBezTo>
                <a:cubicBezTo>
                  <a:pt x="6937391" y="4800270"/>
                  <a:pt x="6940071" y="4799872"/>
                  <a:pt x="6944431" y="4799338"/>
                </a:cubicBezTo>
                <a:cubicBezTo>
                  <a:pt x="6946611" y="4799031"/>
                  <a:pt x="6947701" y="4797789"/>
                  <a:pt x="6947701" y="4795612"/>
                </a:cubicBezTo>
                <a:cubicBezTo>
                  <a:pt x="6947701" y="4793166"/>
                  <a:pt x="6946587" y="4791943"/>
                  <a:pt x="6944361" y="4791943"/>
                </a:cubicBezTo>
                <a:cubicBezTo>
                  <a:pt x="6936177" y="4792414"/>
                  <a:pt x="6929215" y="4792650"/>
                  <a:pt x="6923477" y="4792650"/>
                </a:cubicBezTo>
                <a:cubicBezTo>
                  <a:pt x="6917959" y="4792650"/>
                  <a:pt x="6911009" y="4792414"/>
                  <a:pt x="6902627" y="4791943"/>
                </a:cubicBezTo>
                <a:close/>
                <a:moveTo>
                  <a:pt x="883771" y="4791943"/>
                </a:moveTo>
                <a:cubicBezTo>
                  <a:pt x="881821" y="4791943"/>
                  <a:pt x="880846" y="4793166"/>
                  <a:pt x="880846" y="4795612"/>
                </a:cubicBezTo>
                <a:cubicBezTo>
                  <a:pt x="880846" y="4797780"/>
                  <a:pt x="881797" y="4799022"/>
                  <a:pt x="883700" y="4799338"/>
                </a:cubicBezTo>
                <a:cubicBezTo>
                  <a:pt x="886922" y="4799636"/>
                  <a:pt x="888906" y="4799887"/>
                  <a:pt x="889654" y="4800091"/>
                </a:cubicBezTo>
                <a:cubicBezTo>
                  <a:pt x="891837" y="4800777"/>
                  <a:pt x="893638" y="4801705"/>
                  <a:pt x="895055" y="4802873"/>
                </a:cubicBezTo>
                <a:cubicBezTo>
                  <a:pt x="896766" y="4804537"/>
                  <a:pt x="901354" y="4811499"/>
                  <a:pt x="908820" y="4823759"/>
                </a:cubicBezTo>
                <a:lnTo>
                  <a:pt x="924769" y="4849848"/>
                </a:lnTo>
                <a:cubicBezTo>
                  <a:pt x="927736" y="4854714"/>
                  <a:pt x="930290" y="4859023"/>
                  <a:pt x="932430" y="4862774"/>
                </a:cubicBezTo>
                <a:lnTo>
                  <a:pt x="932593" y="4868904"/>
                </a:lnTo>
                <a:lnTo>
                  <a:pt x="932593" y="4888190"/>
                </a:lnTo>
                <a:cubicBezTo>
                  <a:pt x="932593" y="4895771"/>
                  <a:pt x="932537" y="4900619"/>
                  <a:pt x="932425" y="4902734"/>
                </a:cubicBezTo>
                <a:cubicBezTo>
                  <a:pt x="932149" y="4906977"/>
                  <a:pt x="931335" y="4910072"/>
                  <a:pt x="929984" y="4912020"/>
                </a:cubicBezTo>
                <a:cubicBezTo>
                  <a:pt x="928767" y="4913866"/>
                  <a:pt x="925219" y="4915005"/>
                  <a:pt x="919341" y="4915435"/>
                </a:cubicBezTo>
                <a:cubicBezTo>
                  <a:pt x="917059" y="4915631"/>
                  <a:pt x="915918" y="4916867"/>
                  <a:pt x="915918" y="4919144"/>
                </a:cubicBezTo>
                <a:cubicBezTo>
                  <a:pt x="915918" y="4921473"/>
                  <a:pt x="917180" y="4922637"/>
                  <a:pt x="919704" y="4922637"/>
                </a:cubicBezTo>
                <a:cubicBezTo>
                  <a:pt x="919840" y="4922637"/>
                  <a:pt x="922717" y="4922517"/>
                  <a:pt x="928335" y="4922277"/>
                </a:cubicBezTo>
                <a:cubicBezTo>
                  <a:pt x="932762" y="4922046"/>
                  <a:pt x="936350" y="4921930"/>
                  <a:pt x="939101" y="4921930"/>
                </a:cubicBezTo>
                <a:cubicBezTo>
                  <a:pt x="943648" y="4921930"/>
                  <a:pt x="950690" y="4922166"/>
                  <a:pt x="960229" y="4922637"/>
                </a:cubicBezTo>
                <a:cubicBezTo>
                  <a:pt x="962592" y="4922637"/>
                  <a:pt x="963774" y="4921473"/>
                  <a:pt x="963774" y="4919144"/>
                </a:cubicBezTo>
                <a:cubicBezTo>
                  <a:pt x="963774" y="4916898"/>
                  <a:pt x="962746" y="4915663"/>
                  <a:pt x="960688" y="4915438"/>
                </a:cubicBezTo>
                <a:cubicBezTo>
                  <a:pt x="953250" y="4914741"/>
                  <a:pt x="949062" y="4913466"/>
                  <a:pt x="948125" y="4911615"/>
                </a:cubicBezTo>
                <a:cubicBezTo>
                  <a:pt x="947222" y="4909933"/>
                  <a:pt x="946655" y="4908103"/>
                  <a:pt x="946425" y="4906124"/>
                </a:cubicBezTo>
                <a:cubicBezTo>
                  <a:pt x="946114" y="4903765"/>
                  <a:pt x="945959" y="4897787"/>
                  <a:pt x="945959" y="4888190"/>
                </a:cubicBezTo>
                <a:lnTo>
                  <a:pt x="945959" y="4868065"/>
                </a:lnTo>
                <a:lnTo>
                  <a:pt x="946091" y="4863495"/>
                </a:lnTo>
                <a:cubicBezTo>
                  <a:pt x="951471" y="4855552"/>
                  <a:pt x="954967" y="4849580"/>
                  <a:pt x="956578" y="4845582"/>
                </a:cubicBezTo>
                <a:lnTo>
                  <a:pt x="972727" y="4820186"/>
                </a:lnTo>
                <a:cubicBezTo>
                  <a:pt x="973832" y="4819912"/>
                  <a:pt x="975077" y="4818666"/>
                  <a:pt x="976462" y="4816446"/>
                </a:cubicBezTo>
                <a:cubicBezTo>
                  <a:pt x="978623" y="4813064"/>
                  <a:pt x="979821" y="4811157"/>
                  <a:pt x="980056" y="4810726"/>
                </a:cubicBezTo>
                <a:cubicBezTo>
                  <a:pt x="982444" y="4806973"/>
                  <a:pt x="984510" y="4804196"/>
                  <a:pt x="986255" y="4802397"/>
                </a:cubicBezTo>
                <a:cubicBezTo>
                  <a:pt x="988124" y="4800960"/>
                  <a:pt x="991446" y="4799939"/>
                  <a:pt x="996223" y="4799336"/>
                </a:cubicBezTo>
                <a:cubicBezTo>
                  <a:pt x="998184" y="4799009"/>
                  <a:pt x="999165" y="4797767"/>
                  <a:pt x="999165" y="4795612"/>
                </a:cubicBezTo>
                <a:cubicBezTo>
                  <a:pt x="999165" y="4793166"/>
                  <a:pt x="998165" y="4791943"/>
                  <a:pt x="996165" y="4791943"/>
                </a:cubicBezTo>
                <a:cubicBezTo>
                  <a:pt x="987322" y="4792414"/>
                  <a:pt x="981552" y="4792650"/>
                  <a:pt x="978855" y="4792650"/>
                </a:cubicBezTo>
                <a:cubicBezTo>
                  <a:pt x="975888" y="4792650"/>
                  <a:pt x="969738" y="4792414"/>
                  <a:pt x="960407" y="4791943"/>
                </a:cubicBezTo>
                <a:cubicBezTo>
                  <a:pt x="958189" y="4791943"/>
                  <a:pt x="957080" y="4793166"/>
                  <a:pt x="957080" y="4795612"/>
                </a:cubicBezTo>
                <a:cubicBezTo>
                  <a:pt x="957080" y="4797794"/>
                  <a:pt x="958111" y="4799038"/>
                  <a:pt x="960172" y="4799342"/>
                </a:cubicBezTo>
                <a:cubicBezTo>
                  <a:pt x="963871" y="4799693"/>
                  <a:pt x="966268" y="4800031"/>
                  <a:pt x="967363" y="4800357"/>
                </a:cubicBezTo>
                <a:cubicBezTo>
                  <a:pt x="968570" y="4800717"/>
                  <a:pt x="969363" y="4801385"/>
                  <a:pt x="969740" y="4802359"/>
                </a:cubicBezTo>
                <a:cubicBezTo>
                  <a:pt x="969959" y="4802925"/>
                  <a:pt x="970069" y="4803517"/>
                  <a:pt x="970069" y="4804138"/>
                </a:cubicBezTo>
                <a:cubicBezTo>
                  <a:pt x="970069" y="4806768"/>
                  <a:pt x="968207" y="4811143"/>
                  <a:pt x="964484" y="4817263"/>
                </a:cubicBezTo>
                <a:lnTo>
                  <a:pt x="948752" y="4842980"/>
                </a:lnTo>
                <a:cubicBezTo>
                  <a:pt x="944614" y="4849648"/>
                  <a:pt x="942426" y="4853577"/>
                  <a:pt x="942188" y="4854766"/>
                </a:cubicBezTo>
                <a:cubicBezTo>
                  <a:pt x="940559" y="4851393"/>
                  <a:pt x="938518" y="4848347"/>
                  <a:pt x="936063" y="4845629"/>
                </a:cubicBezTo>
                <a:lnTo>
                  <a:pt x="918249" y="4815098"/>
                </a:lnTo>
                <a:cubicBezTo>
                  <a:pt x="915542" y="4809768"/>
                  <a:pt x="914188" y="4806173"/>
                  <a:pt x="914188" y="4804312"/>
                </a:cubicBezTo>
                <a:cubicBezTo>
                  <a:pt x="914188" y="4803690"/>
                  <a:pt x="914253" y="4803077"/>
                  <a:pt x="914384" y="4802473"/>
                </a:cubicBezTo>
                <a:cubicBezTo>
                  <a:pt x="914605" y="4801688"/>
                  <a:pt x="915655" y="4801041"/>
                  <a:pt x="917535" y="4800531"/>
                </a:cubicBezTo>
                <a:cubicBezTo>
                  <a:pt x="918534" y="4800270"/>
                  <a:pt x="921215" y="4799872"/>
                  <a:pt x="925575" y="4799338"/>
                </a:cubicBezTo>
                <a:cubicBezTo>
                  <a:pt x="927755" y="4799031"/>
                  <a:pt x="928845" y="4797789"/>
                  <a:pt x="928845" y="4795612"/>
                </a:cubicBezTo>
                <a:cubicBezTo>
                  <a:pt x="928845" y="4793166"/>
                  <a:pt x="927731" y="4791943"/>
                  <a:pt x="925504" y="4791943"/>
                </a:cubicBezTo>
                <a:cubicBezTo>
                  <a:pt x="917321" y="4792414"/>
                  <a:pt x="910359" y="4792650"/>
                  <a:pt x="904621" y="4792650"/>
                </a:cubicBezTo>
                <a:cubicBezTo>
                  <a:pt x="899103" y="4792650"/>
                  <a:pt x="892153" y="4792414"/>
                  <a:pt x="883771" y="4791943"/>
                </a:cubicBezTo>
                <a:close/>
                <a:moveTo>
                  <a:pt x="6887121" y="4776390"/>
                </a:moveTo>
                <a:cubicBezTo>
                  <a:pt x="6885194" y="4776390"/>
                  <a:pt x="6883563" y="4776956"/>
                  <a:pt x="6882228" y="4778086"/>
                </a:cubicBezTo>
                <a:cubicBezTo>
                  <a:pt x="6881297" y="4778831"/>
                  <a:pt x="6880557" y="4780455"/>
                  <a:pt x="6880008" y="4782959"/>
                </a:cubicBezTo>
                <a:lnTo>
                  <a:pt x="6874494" y="4806225"/>
                </a:lnTo>
                <a:cubicBezTo>
                  <a:pt x="6874283" y="4807070"/>
                  <a:pt x="6874177" y="4807768"/>
                  <a:pt x="6874177" y="4808317"/>
                </a:cubicBezTo>
                <a:cubicBezTo>
                  <a:pt x="6874177" y="4810362"/>
                  <a:pt x="6875430" y="4811384"/>
                  <a:pt x="6877937" y="4811384"/>
                </a:cubicBezTo>
                <a:cubicBezTo>
                  <a:pt x="6879026" y="4811384"/>
                  <a:pt x="6879996" y="4810717"/>
                  <a:pt x="6880846" y="4809382"/>
                </a:cubicBezTo>
                <a:lnTo>
                  <a:pt x="6892629" y="4785978"/>
                </a:lnTo>
                <a:cubicBezTo>
                  <a:pt x="6893602" y="4784309"/>
                  <a:pt x="6894088" y="4782887"/>
                  <a:pt x="6894088" y="4781710"/>
                </a:cubicBezTo>
                <a:cubicBezTo>
                  <a:pt x="6894088" y="4778164"/>
                  <a:pt x="6891766" y="4776390"/>
                  <a:pt x="6887121" y="4776390"/>
                </a:cubicBezTo>
                <a:close/>
                <a:moveTo>
                  <a:pt x="868265" y="4776390"/>
                </a:moveTo>
                <a:cubicBezTo>
                  <a:pt x="866337" y="4776390"/>
                  <a:pt x="864706" y="4776956"/>
                  <a:pt x="863372" y="4778086"/>
                </a:cubicBezTo>
                <a:cubicBezTo>
                  <a:pt x="862441" y="4778831"/>
                  <a:pt x="861701" y="4780455"/>
                  <a:pt x="861151" y="4782959"/>
                </a:cubicBezTo>
                <a:lnTo>
                  <a:pt x="855638" y="4806225"/>
                </a:lnTo>
                <a:cubicBezTo>
                  <a:pt x="855426" y="4807070"/>
                  <a:pt x="855321" y="4807768"/>
                  <a:pt x="855321" y="4808317"/>
                </a:cubicBezTo>
                <a:cubicBezTo>
                  <a:pt x="855321" y="4810362"/>
                  <a:pt x="856574" y="4811384"/>
                  <a:pt x="859080" y="4811384"/>
                </a:cubicBezTo>
                <a:cubicBezTo>
                  <a:pt x="860170" y="4811384"/>
                  <a:pt x="861140" y="4810717"/>
                  <a:pt x="861990" y="4809382"/>
                </a:cubicBezTo>
                <a:lnTo>
                  <a:pt x="873773" y="4785978"/>
                </a:lnTo>
                <a:cubicBezTo>
                  <a:pt x="874746" y="4784309"/>
                  <a:pt x="875232" y="4782887"/>
                  <a:pt x="875232" y="4781710"/>
                </a:cubicBezTo>
                <a:cubicBezTo>
                  <a:pt x="875232" y="4778164"/>
                  <a:pt x="872910" y="4776390"/>
                  <a:pt x="868265" y="4776390"/>
                </a:cubicBezTo>
                <a:close/>
                <a:moveTo>
                  <a:pt x="6057031" y="4773103"/>
                </a:moveTo>
                <a:cubicBezTo>
                  <a:pt x="6055736" y="4773103"/>
                  <a:pt x="6054075" y="4773427"/>
                  <a:pt x="6052047" y="4774076"/>
                </a:cubicBezTo>
                <a:cubicBezTo>
                  <a:pt x="6050783" y="4774526"/>
                  <a:pt x="6050151" y="4775368"/>
                  <a:pt x="6050151" y="4776601"/>
                </a:cubicBezTo>
                <a:cubicBezTo>
                  <a:pt x="6050151" y="4778080"/>
                  <a:pt x="6050958" y="4778953"/>
                  <a:pt x="6052571" y="4779220"/>
                </a:cubicBezTo>
                <a:cubicBezTo>
                  <a:pt x="6056050" y="4780258"/>
                  <a:pt x="6058441" y="4781500"/>
                  <a:pt x="6059741" y="4782946"/>
                </a:cubicBezTo>
                <a:cubicBezTo>
                  <a:pt x="6061145" y="4784445"/>
                  <a:pt x="6061847" y="4787353"/>
                  <a:pt x="6061847" y="4791668"/>
                </a:cubicBezTo>
                <a:cubicBezTo>
                  <a:pt x="6061847" y="4806189"/>
                  <a:pt x="6061618" y="4819654"/>
                  <a:pt x="6061159" y="4832061"/>
                </a:cubicBezTo>
                <a:cubicBezTo>
                  <a:pt x="6061046" y="4833873"/>
                  <a:pt x="6060751" y="4835681"/>
                  <a:pt x="6060274" y="4837486"/>
                </a:cubicBezTo>
                <a:cubicBezTo>
                  <a:pt x="6059878" y="4838537"/>
                  <a:pt x="6059682" y="4840119"/>
                  <a:pt x="6059682" y="4842233"/>
                </a:cubicBezTo>
                <a:cubicBezTo>
                  <a:pt x="6059682" y="4846496"/>
                  <a:pt x="6060336" y="4849531"/>
                  <a:pt x="6061648" y="4851339"/>
                </a:cubicBezTo>
                <a:cubicBezTo>
                  <a:pt x="6063655" y="4854239"/>
                  <a:pt x="6065611" y="4855689"/>
                  <a:pt x="6067514" y="4855689"/>
                </a:cubicBezTo>
                <a:cubicBezTo>
                  <a:pt x="6071004" y="4855689"/>
                  <a:pt x="6072748" y="4852866"/>
                  <a:pt x="6072748" y="4847220"/>
                </a:cubicBezTo>
                <a:cubicBezTo>
                  <a:pt x="6072902" y="4826923"/>
                  <a:pt x="6073192" y="4810272"/>
                  <a:pt x="6073614" y="4797267"/>
                </a:cubicBezTo>
                <a:cubicBezTo>
                  <a:pt x="6073614" y="4793954"/>
                  <a:pt x="6074142" y="4791702"/>
                  <a:pt x="6075197" y="4790511"/>
                </a:cubicBezTo>
                <a:cubicBezTo>
                  <a:pt x="6076280" y="4789043"/>
                  <a:pt x="6076820" y="4787668"/>
                  <a:pt x="6076820" y="4786385"/>
                </a:cubicBezTo>
                <a:cubicBezTo>
                  <a:pt x="6076820" y="4784808"/>
                  <a:pt x="6076358" y="4783835"/>
                  <a:pt x="6075433" y="4783466"/>
                </a:cubicBezTo>
                <a:cubicBezTo>
                  <a:pt x="6072229" y="4779367"/>
                  <a:pt x="6068200" y="4776354"/>
                  <a:pt x="6063345" y="4774425"/>
                </a:cubicBezTo>
                <a:cubicBezTo>
                  <a:pt x="6061329" y="4773544"/>
                  <a:pt x="6059225" y="4773103"/>
                  <a:pt x="6057031" y="4773103"/>
                </a:cubicBezTo>
                <a:close/>
                <a:moveTo>
                  <a:pt x="10800315" y="4765174"/>
                </a:moveTo>
                <a:cubicBezTo>
                  <a:pt x="10789364" y="4765174"/>
                  <a:pt x="10780535" y="4768154"/>
                  <a:pt x="10773829" y="4774113"/>
                </a:cubicBezTo>
                <a:cubicBezTo>
                  <a:pt x="10766742" y="4780390"/>
                  <a:pt x="10763198" y="4788515"/>
                  <a:pt x="10763198" y="4798487"/>
                </a:cubicBezTo>
                <a:cubicBezTo>
                  <a:pt x="10763198" y="4806509"/>
                  <a:pt x="10765826" y="4812554"/>
                  <a:pt x="10771082" y="4816623"/>
                </a:cubicBezTo>
                <a:cubicBezTo>
                  <a:pt x="10775446" y="4822954"/>
                  <a:pt x="10782002" y="4828191"/>
                  <a:pt x="10790751" y="4832334"/>
                </a:cubicBezTo>
                <a:lnTo>
                  <a:pt x="10798375" y="4835505"/>
                </a:lnTo>
                <a:cubicBezTo>
                  <a:pt x="10807486" y="4840810"/>
                  <a:pt x="10813782" y="4844527"/>
                  <a:pt x="10817262" y="4846654"/>
                </a:cubicBezTo>
                <a:cubicBezTo>
                  <a:pt x="10822518" y="4853532"/>
                  <a:pt x="10825146" y="4860722"/>
                  <a:pt x="10825146" y="4868225"/>
                </a:cubicBezTo>
                <a:cubicBezTo>
                  <a:pt x="10825146" y="4874102"/>
                  <a:pt x="10823948" y="4878945"/>
                  <a:pt x="10821551" y="4882756"/>
                </a:cubicBezTo>
                <a:cubicBezTo>
                  <a:pt x="10815618" y="4888964"/>
                  <a:pt x="10807817" y="4892069"/>
                  <a:pt x="10798149" y="4892069"/>
                </a:cubicBezTo>
                <a:cubicBezTo>
                  <a:pt x="10791356" y="4892069"/>
                  <a:pt x="10785206" y="4889900"/>
                  <a:pt x="10779699" y="4885563"/>
                </a:cubicBezTo>
                <a:cubicBezTo>
                  <a:pt x="10773298" y="4880513"/>
                  <a:pt x="10768446" y="4873116"/>
                  <a:pt x="10765141" y="4863371"/>
                </a:cubicBezTo>
                <a:cubicBezTo>
                  <a:pt x="10764450" y="4861766"/>
                  <a:pt x="10763381" y="4860964"/>
                  <a:pt x="10761934" y="4860964"/>
                </a:cubicBezTo>
                <a:cubicBezTo>
                  <a:pt x="10761611" y="4860964"/>
                  <a:pt x="10761207" y="4861007"/>
                  <a:pt x="10760721" y="4861094"/>
                </a:cubicBezTo>
                <a:cubicBezTo>
                  <a:pt x="10758676" y="4861526"/>
                  <a:pt x="10757653" y="4862533"/>
                  <a:pt x="10757653" y="4864113"/>
                </a:cubicBezTo>
                <a:cubicBezTo>
                  <a:pt x="10757653" y="4864509"/>
                  <a:pt x="10757686" y="4864805"/>
                  <a:pt x="10757753" y="4865002"/>
                </a:cubicBezTo>
                <a:cubicBezTo>
                  <a:pt x="10759662" y="4876062"/>
                  <a:pt x="10761925" y="4885874"/>
                  <a:pt x="10764542" y="4894440"/>
                </a:cubicBezTo>
                <a:cubicBezTo>
                  <a:pt x="10775427" y="4898750"/>
                  <a:pt x="10785995" y="4900905"/>
                  <a:pt x="10796243" y="4900905"/>
                </a:cubicBezTo>
                <a:cubicBezTo>
                  <a:pt x="10811477" y="4900905"/>
                  <a:pt x="10822733" y="4896828"/>
                  <a:pt x="10830009" y="4888673"/>
                </a:cubicBezTo>
                <a:cubicBezTo>
                  <a:pt x="10836057" y="4881918"/>
                  <a:pt x="10839080" y="4873034"/>
                  <a:pt x="10839080" y="4862022"/>
                </a:cubicBezTo>
                <a:cubicBezTo>
                  <a:pt x="10839080" y="4852936"/>
                  <a:pt x="10835537" y="4844955"/>
                  <a:pt x="10828450" y="4838077"/>
                </a:cubicBezTo>
                <a:cubicBezTo>
                  <a:pt x="10823860" y="4833623"/>
                  <a:pt x="10816109" y="4828677"/>
                  <a:pt x="10805199" y="4823241"/>
                </a:cubicBezTo>
                <a:lnTo>
                  <a:pt x="10796275" y="4818838"/>
                </a:lnTo>
                <a:cubicBezTo>
                  <a:pt x="10789095" y="4815232"/>
                  <a:pt x="10783994" y="4811513"/>
                  <a:pt x="10780971" y="4807680"/>
                </a:cubicBezTo>
                <a:cubicBezTo>
                  <a:pt x="10778296" y="4804283"/>
                  <a:pt x="10776959" y="4799894"/>
                  <a:pt x="10776959" y="4794513"/>
                </a:cubicBezTo>
                <a:cubicBezTo>
                  <a:pt x="10776959" y="4789223"/>
                  <a:pt x="10778479" y="4784777"/>
                  <a:pt x="10781519" y="4781173"/>
                </a:cubicBezTo>
                <a:cubicBezTo>
                  <a:pt x="10785566" y="4776398"/>
                  <a:pt x="10791600" y="4774011"/>
                  <a:pt x="10799622" y="4774011"/>
                </a:cubicBezTo>
                <a:cubicBezTo>
                  <a:pt x="10805862" y="4774011"/>
                  <a:pt x="10811221" y="4775712"/>
                  <a:pt x="10815701" y="4779113"/>
                </a:cubicBezTo>
                <a:cubicBezTo>
                  <a:pt x="10821350" y="4783406"/>
                  <a:pt x="10825027" y="4789904"/>
                  <a:pt x="10826734" y="4798607"/>
                </a:cubicBezTo>
                <a:cubicBezTo>
                  <a:pt x="10827095" y="4800413"/>
                  <a:pt x="10828194" y="4801316"/>
                  <a:pt x="10830033" y="4801316"/>
                </a:cubicBezTo>
                <a:cubicBezTo>
                  <a:pt x="10830149" y="4801316"/>
                  <a:pt x="10830380" y="4801316"/>
                  <a:pt x="10830726" y="4801316"/>
                </a:cubicBezTo>
                <a:cubicBezTo>
                  <a:pt x="10833003" y="4800992"/>
                  <a:pt x="10834142" y="4799940"/>
                  <a:pt x="10834142" y="4798161"/>
                </a:cubicBezTo>
                <a:cubicBezTo>
                  <a:pt x="10834122" y="4797965"/>
                  <a:pt x="10834076" y="4797691"/>
                  <a:pt x="10834003" y="4797340"/>
                </a:cubicBezTo>
                <a:cubicBezTo>
                  <a:pt x="10833147" y="4788029"/>
                  <a:pt x="10832422" y="4778319"/>
                  <a:pt x="10831826" y="4768209"/>
                </a:cubicBezTo>
                <a:cubicBezTo>
                  <a:pt x="10829272" y="4768498"/>
                  <a:pt x="10827086" y="4768643"/>
                  <a:pt x="10825268" y="4768643"/>
                </a:cubicBezTo>
                <a:cubicBezTo>
                  <a:pt x="10821328" y="4768643"/>
                  <a:pt x="10817603" y="4768121"/>
                  <a:pt x="10814093" y="4767078"/>
                </a:cubicBezTo>
                <a:cubicBezTo>
                  <a:pt x="10809926" y="4765809"/>
                  <a:pt x="10805334" y="4765174"/>
                  <a:pt x="10800315" y="4765174"/>
                </a:cubicBezTo>
                <a:close/>
                <a:moveTo>
                  <a:pt x="9677222" y="4765174"/>
                </a:moveTo>
                <a:cubicBezTo>
                  <a:pt x="9666271" y="4765174"/>
                  <a:pt x="9657442" y="4768154"/>
                  <a:pt x="9650736" y="4774113"/>
                </a:cubicBezTo>
                <a:cubicBezTo>
                  <a:pt x="9643649" y="4780390"/>
                  <a:pt x="9640105" y="4788515"/>
                  <a:pt x="9640105" y="4798487"/>
                </a:cubicBezTo>
                <a:cubicBezTo>
                  <a:pt x="9640105" y="4806509"/>
                  <a:pt x="9642733" y="4812554"/>
                  <a:pt x="9647989" y="4816623"/>
                </a:cubicBezTo>
                <a:cubicBezTo>
                  <a:pt x="9652353" y="4822954"/>
                  <a:pt x="9658909" y="4828191"/>
                  <a:pt x="9667658" y="4832334"/>
                </a:cubicBezTo>
                <a:lnTo>
                  <a:pt x="9675282" y="4835505"/>
                </a:lnTo>
                <a:cubicBezTo>
                  <a:pt x="9684393" y="4840810"/>
                  <a:pt x="9690689" y="4844527"/>
                  <a:pt x="9694169" y="4846654"/>
                </a:cubicBezTo>
                <a:cubicBezTo>
                  <a:pt x="9699425" y="4853532"/>
                  <a:pt x="9702053" y="4860722"/>
                  <a:pt x="9702053" y="4868225"/>
                </a:cubicBezTo>
                <a:cubicBezTo>
                  <a:pt x="9702053" y="4874102"/>
                  <a:pt x="9700855" y="4878945"/>
                  <a:pt x="9698458" y="4882756"/>
                </a:cubicBezTo>
                <a:cubicBezTo>
                  <a:pt x="9692525" y="4888964"/>
                  <a:pt x="9684724" y="4892069"/>
                  <a:pt x="9675056" y="4892069"/>
                </a:cubicBezTo>
                <a:cubicBezTo>
                  <a:pt x="9668263" y="4892069"/>
                  <a:pt x="9662113" y="4889900"/>
                  <a:pt x="9656606" y="4885563"/>
                </a:cubicBezTo>
                <a:cubicBezTo>
                  <a:pt x="9650205" y="4880513"/>
                  <a:pt x="9645353" y="4873116"/>
                  <a:pt x="9642048" y="4863371"/>
                </a:cubicBezTo>
                <a:cubicBezTo>
                  <a:pt x="9641357" y="4861766"/>
                  <a:pt x="9640288" y="4860964"/>
                  <a:pt x="9638841" y="4860964"/>
                </a:cubicBezTo>
                <a:cubicBezTo>
                  <a:pt x="9638518" y="4860964"/>
                  <a:pt x="9638114" y="4861007"/>
                  <a:pt x="9637628" y="4861094"/>
                </a:cubicBezTo>
                <a:cubicBezTo>
                  <a:pt x="9635583" y="4861526"/>
                  <a:pt x="9634560" y="4862533"/>
                  <a:pt x="9634560" y="4864113"/>
                </a:cubicBezTo>
                <a:cubicBezTo>
                  <a:pt x="9634560" y="4864509"/>
                  <a:pt x="9634593" y="4864805"/>
                  <a:pt x="9634660" y="4865002"/>
                </a:cubicBezTo>
                <a:cubicBezTo>
                  <a:pt x="9636569" y="4876062"/>
                  <a:pt x="9638832" y="4885874"/>
                  <a:pt x="9641449" y="4894440"/>
                </a:cubicBezTo>
                <a:cubicBezTo>
                  <a:pt x="9652334" y="4898750"/>
                  <a:pt x="9662902" y="4900905"/>
                  <a:pt x="9673150" y="4900905"/>
                </a:cubicBezTo>
                <a:cubicBezTo>
                  <a:pt x="9688384" y="4900905"/>
                  <a:pt x="9699640" y="4896828"/>
                  <a:pt x="9706916" y="4888673"/>
                </a:cubicBezTo>
                <a:cubicBezTo>
                  <a:pt x="9712964" y="4881918"/>
                  <a:pt x="9715987" y="4873034"/>
                  <a:pt x="9715987" y="4862022"/>
                </a:cubicBezTo>
                <a:cubicBezTo>
                  <a:pt x="9715987" y="4852936"/>
                  <a:pt x="9712444" y="4844955"/>
                  <a:pt x="9705357" y="4838077"/>
                </a:cubicBezTo>
                <a:cubicBezTo>
                  <a:pt x="9700767" y="4833623"/>
                  <a:pt x="9693016" y="4828677"/>
                  <a:pt x="9682106" y="4823241"/>
                </a:cubicBezTo>
                <a:lnTo>
                  <a:pt x="9673182" y="4818838"/>
                </a:lnTo>
                <a:cubicBezTo>
                  <a:pt x="9666002" y="4815232"/>
                  <a:pt x="9660901" y="4811513"/>
                  <a:pt x="9657878" y="4807680"/>
                </a:cubicBezTo>
                <a:cubicBezTo>
                  <a:pt x="9655203" y="4804283"/>
                  <a:pt x="9653866" y="4799894"/>
                  <a:pt x="9653866" y="4794513"/>
                </a:cubicBezTo>
                <a:cubicBezTo>
                  <a:pt x="9653866" y="4789223"/>
                  <a:pt x="9655386" y="4784777"/>
                  <a:pt x="9658426" y="4781173"/>
                </a:cubicBezTo>
                <a:cubicBezTo>
                  <a:pt x="9662473" y="4776398"/>
                  <a:pt x="9668507" y="4774011"/>
                  <a:pt x="9676529" y="4774011"/>
                </a:cubicBezTo>
                <a:cubicBezTo>
                  <a:pt x="9682769" y="4774011"/>
                  <a:pt x="9688128" y="4775712"/>
                  <a:pt x="9692608" y="4779113"/>
                </a:cubicBezTo>
                <a:cubicBezTo>
                  <a:pt x="9698257" y="4783406"/>
                  <a:pt x="9701934" y="4789904"/>
                  <a:pt x="9703641" y="4798607"/>
                </a:cubicBezTo>
                <a:cubicBezTo>
                  <a:pt x="9704002" y="4800413"/>
                  <a:pt x="9705101" y="4801316"/>
                  <a:pt x="9706940" y="4801316"/>
                </a:cubicBezTo>
                <a:cubicBezTo>
                  <a:pt x="9707055" y="4801316"/>
                  <a:pt x="9707287" y="4801316"/>
                  <a:pt x="9707633" y="4801316"/>
                </a:cubicBezTo>
                <a:cubicBezTo>
                  <a:pt x="9709910" y="4800992"/>
                  <a:pt x="9711049" y="4799940"/>
                  <a:pt x="9711049" y="4798161"/>
                </a:cubicBezTo>
                <a:cubicBezTo>
                  <a:pt x="9711029" y="4797965"/>
                  <a:pt x="9710983" y="4797691"/>
                  <a:pt x="9710910" y="4797340"/>
                </a:cubicBezTo>
                <a:cubicBezTo>
                  <a:pt x="9710054" y="4788029"/>
                  <a:pt x="9709329" y="4778319"/>
                  <a:pt x="9708733" y="4768209"/>
                </a:cubicBezTo>
                <a:cubicBezTo>
                  <a:pt x="9706179" y="4768498"/>
                  <a:pt x="9703993" y="4768643"/>
                  <a:pt x="9702175" y="4768643"/>
                </a:cubicBezTo>
                <a:cubicBezTo>
                  <a:pt x="9698235" y="4768643"/>
                  <a:pt x="9694510" y="4768121"/>
                  <a:pt x="9691000" y="4767078"/>
                </a:cubicBezTo>
                <a:cubicBezTo>
                  <a:pt x="9686833" y="4765809"/>
                  <a:pt x="9682241" y="4765174"/>
                  <a:pt x="9677222" y="4765174"/>
                </a:cubicBezTo>
                <a:close/>
                <a:moveTo>
                  <a:pt x="8056604" y="4765174"/>
                </a:moveTo>
                <a:cubicBezTo>
                  <a:pt x="8045653" y="4765174"/>
                  <a:pt x="8036824" y="4768154"/>
                  <a:pt x="8030118" y="4774113"/>
                </a:cubicBezTo>
                <a:cubicBezTo>
                  <a:pt x="8023031" y="4780390"/>
                  <a:pt x="8019488" y="4788515"/>
                  <a:pt x="8019488" y="4798487"/>
                </a:cubicBezTo>
                <a:cubicBezTo>
                  <a:pt x="8019488" y="4806509"/>
                  <a:pt x="8022116" y="4812554"/>
                  <a:pt x="8027372" y="4816623"/>
                </a:cubicBezTo>
                <a:cubicBezTo>
                  <a:pt x="8031736" y="4822954"/>
                  <a:pt x="8038292" y="4828191"/>
                  <a:pt x="8047040" y="4832334"/>
                </a:cubicBezTo>
                <a:lnTo>
                  <a:pt x="8054664" y="4835505"/>
                </a:lnTo>
                <a:cubicBezTo>
                  <a:pt x="8063775" y="4840810"/>
                  <a:pt x="8070071" y="4844527"/>
                  <a:pt x="8073551" y="4846654"/>
                </a:cubicBezTo>
                <a:cubicBezTo>
                  <a:pt x="8078807" y="4853532"/>
                  <a:pt x="8081435" y="4860722"/>
                  <a:pt x="8081435" y="4868225"/>
                </a:cubicBezTo>
                <a:cubicBezTo>
                  <a:pt x="8081435" y="4874102"/>
                  <a:pt x="8080237" y="4878945"/>
                  <a:pt x="8077840" y="4882756"/>
                </a:cubicBezTo>
                <a:cubicBezTo>
                  <a:pt x="8071907" y="4888964"/>
                  <a:pt x="8064107" y="4892069"/>
                  <a:pt x="8054438" y="4892069"/>
                </a:cubicBezTo>
                <a:cubicBezTo>
                  <a:pt x="8047645" y="4892069"/>
                  <a:pt x="8041495" y="4889900"/>
                  <a:pt x="8035989" y="4885563"/>
                </a:cubicBezTo>
                <a:cubicBezTo>
                  <a:pt x="8029588" y="4880513"/>
                  <a:pt x="8024735" y="4873116"/>
                  <a:pt x="8021430" y="4863371"/>
                </a:cubicBezTo>
                <a:cubicBezTo>
                  <a:pt x="8020739" y="4861766"/>
                  <a:pt x="8019670" y="4860964"/>
                  <a:pt x="8018223" y="4860964"/>
                </a:cubicBezTo>
                <a:cubicBezTo>
                  <a:pt x="8017901" y="4860964"/>
                  <a:pt x="8017497" y="4861007"/>
                  <a:pt x="8017011" y="4861094"/>
                </a:cubicBezTo>
                <a:cubicBezTo>
                  <a:pt x="8014965" y="4861526"/>
                  <a:pt x="8013943" y="4862533"/>
                  <a:pt x="8013943" y="4864113"/>
                </a:cubicBezTo>
                <a:cubicBezTo>
                  <a:pt x="8013943" y="4864509"/>
                  <a:pt x="8013976" y="4864805"/>
                  <a:pt x="8014042" y="4865002"/>
                </a:cubicBezTo>
                <a:cubicBezTo>
                  <a:pt x="8015951" y="4876062"/>
                  <a:pt x="8018214" y="4885874"/>
                  <a:pt x="8020831" y="4894440"/>
                </a:cubicBezTo>
                <a:cubicBezTo>
                  <a:pt x="8031717" y="4898750"/>
                  <a:pt x="8042284" y="4900905"/>
                  <a:pt x="8052533" y="4900905"/>
                </a:cubicBezTo>
                <a:cubicBezTo>
                  <a:pt x="8067767" y="4900905"/>
                  <a:pt x="8079022" y="4896828"/>
                  <a:pt x="8086298" y="4888673"/>
                </a:cubicBezTo>
                <a:cubicBezTo>
                  <a:pt x="8092346" y="4881918"/>
                  <a:pt x="8095370" y="4873034"/>
                  <a:pt x="8095370" y="4862022"/>
                </a:cubicBezTo>
                <a:cubicBezTo>
                  <a:pt x="8095370" y="4852936"/>
                  <a:pt x="8091826" y="4844955"/>
                  <a:pt x="8084739" y="4838077"/>
                </a:cubicBezTo>
                <a:cubicBezTo>
                  <a:pt x="8080149" y="4833623"/>
                  <a:pt x="8072398" y="4828677"/>
                  <a:pt x="8061488" y="4823241"/>
                </a:cubicBezTo>
                <a:lnTo>
                  <a:pt x="8052564" y="4818838"/>
                </a:lnTo>
                <a:cubicBezTo>
                  <a:pt x="8045384" y="4815232"/>
                  <a:pt x="8040283" y="4811513"/>
                  <a:pt x="8037260" y="4807680"/>
                </a:cubicBezTo>
                <a:cubicBezTo>
                  <a:pt x="8034585" y="4804283"/>
                  <a:pt x="8033248" y="4799894"/>
                  <a:pt x="8033248" y="4794513"/>
                </a:cubicBezTo>
                <a:cubicBezTo>
                  <a:pt x="8033248" y="4789223"/>
                  <a:pt x="8034768" y="4784777"/>
                  <a:pt x="8037808" y="4781173"/>
                </a:cubicBezTo>
                <a:cubicBezTo>
                  <a:pt x="8041855" y="4776398"/>
                  <a:pt x="8047889" y="4774011"/>
                  <a:pt x="8055911" y="4774011"/>
                </a:cubicBezTo>
                <a:cubicBezTo>
                  <a:pt x="8062151" y="4774011"/>
                  <a:pt x="8067511" y="4775712"/>
                  <a:pt x="8071990" y="4779113"/>
                </a:cubicBezTo>
                <a:cubicBezTo>
                  <a:pt x="8077639" y="4783406"/>
                  <a:pt x="8081317" y="4789904"/>
                  <a:pt x="8083023" y="4798607"/>
                </a:cubicBezTo>
                <a:cubicBezTo>
                  <a:pt x="8083384" y="4800413"/>
                  <a:pt x="8084484" y="4801316"/>
                  <a:pt x="8086322" y="4801316"/>
                </a:cubicBezTo>
                <a:cubicBezTo>
                  <a:pt x="8086438" y="4801316"/>
                  <a:pt x="8086669" y="4801316"/>
                  <a:pt x="8087015" y="4801316"/>
                </a:cubicBezTo>
                <a:cubicBezTo>
                  <a:pt x="8089292" y="4800992"/>
                  <a:pt x="8090431" y="4799940"/>
                  <a:pt x="8090431" y="4798161"/>
                </a:cubicBezTo>
                <a:cubicBezTo>
                  <a:pt x="8090411" y="4797965"/>
                  <a:pt x="8090365" y="4797691"/>
                  <a:pt x="8090293" y="4797340"/>
                </a:cubicBezTo>
                <a:cubicBezTo>
                  <a:pt x="8089437" y="4788029"/>
                  <a:pt x="8088711" y="4778319"/>
                  <a:pt x="8088115" y="4768209"/>
                </a:cubicBezTo>
                <a:cubicBezTo>
                  <a:pt x="8085561" y="4768498"/>
                  <a:pt x="8083375" y="4768643"/>
                  <a:pt x="8081557" y="4768643"/>
                </a:cubicBezTo>
                <a:cubicBezTo>
                  <a:pt x="8077617" y="4768643"/>
                  <a:pt x="8073892" y="4768121"/>
                  <a:pt x="8070383" y="4767078"/>
                </a:cubicBezTo>
                <a:cubicBezTo>
                  <a:pt x="8066216" y="4765809"/>
                  <a:pt x="8061623" y="4765174"/>
                  <a:pt x="8056604" y="4765174"/>
                </a:cubicBezTo>
                <a:close/>
                <a:moveTo>
                  <a:pt x="4781457" y="4765174"/>
                </a:moveTo>
                <a:cubicBezTo>
                  <a:pt x="4770506" y="4765174"/>
                  <a:pt x="4761677" y="4768154"/>
                  <a:pt x="4754971" y="4774113"/>
                </a:cubicBezTo>
                <a:cubicBezTo>
                  <a:pt x="4747884" y="4780390"/>
                  <a:pt x="4744341" y="4788515"/>
                  <a:pt x="4744341" y="4798487"/>
                </a:cubicBezTo>
                <a:cubicBezTo>
                  <a:pt x="4744341" y="4806509"/>
                  <a:pt x="4746969" y="4812554"/>
                  <a:pt x="4752224" y="4816623"/>
                </a:cubicBezTo>
                <a:cubicBezTo>
                  <a:pt x="4756589" y="4822954"/>
                  <a:pt x="4763144" y="4828191"/>
                  <a:pt x="4771893" y="4832334"/>
                </a:cubicBezTo>
                <a:lnTo>
                  <a:pt x="4779517" y="4835505"/>
                </a:lnTo>
                <a:cubicBezTo>
                  <a:pt x="4788628" y="4840810"/>
                  <a:pt x="4794924" y="4844527"/>
                  <a:pt x="4798404" y="4846654"/>
                </a:cubicBezTo>
                <a:cubicBezTo>
                  <a:pt x="4803660" y="4853532"/>
                  <a:pt x="4806288" y="4860722"/>
                  <a:pt x="4806288" y="4868225"/>
                </a:cubicBezTo>
                <a:cubicBezTo>
                  <a:pt x="4806288" y="4874102"/>
                  <a:pt x="4805089" y="4878945"/>
                  <a:pt x="4802693" y="4882756"/>
                </a:cubicBezTo>
                <a:cubicBezTo>
                  <a:pt x="4796759" y="4888964"/>
                  <a:pt x="4788959" y="4892069"/>
                  <a:pt x="4779290" y="4892069"/>
                </a:cubicBezTo>
                <a:cubicBezTo>
                  <a:pt x="4772498" y="4892069"/>
                  <a:pt x="4766347" y="4889900"/>
                  <a:pt x="4760842" y="4885563"/>
                </a:cubicBezTo>
                <a:cubicBezTo>
                  <a:pt x="4754440" y="4880513"/>
                  <a:pt x="4749587" y="4873116"/>
                  <a:pt x="4746282" y="4863371"/>
                </a:cubicBezTo>
                <a:cubicBezTo>
                  <a:pt x="4745592" y="4861766"/>
                  <a:pt x="4744523" y="4860964"/>
                  <a:pt x="4743076" y="4860964"/>
                </a:cubicBezTo>
                <a:cubicBezTo>
                  <a:pt x="4742754" y="4860964"/>
                  <a:pt x="4742350" y="4861007"/>
                  <a:pt x="4741864" y="4861094"/>
                </a:cubicBezTo>
                <a:cubicBezTo>
                  <a:pt x="4739818" y="4861526"/>
                  <a:pt x="4738796" y="4862533"/>
                  <a:pt x="4738796" y="4864113"/>
                </a:cubicBezTo>
                <a:cubicBezTo>
                  <a:pt x="4738796" y="4864509"/>
                  <a:pt x="4738829" y="4864805"/>
                  <a:pt x="4738895" y="4865002"/>
                </a:cubicBezTo>
                <a:cubicBezTo>
                  <a:pt x="4740804" y="4876062"/>
                  <a:pt x="4743067" y="4885874"/>
                  <a:pt x="4745683" y="4894440"/>
                </a:cubicBezTo>
                <a:cubicBezTo>
                  <a:pt x="4756570" y="4898750"/>
                  <a:pt x="4767137" y="4900905"/>
                  <a:pt x="4777385" y="4900905"/>
                </a:cubicBezTo>
                <a:cubicBezTo>
                  <a:pt x="4792620" y="4900905"/>
                  <a:pt x="4803874" y="4896828"/>
                  <a:pt x="4811151" y="4888673"/>
                </a:cubicBezTo>
                <a:cubicBezTo>
                  <a:pt x="4817198" y="4881918"/>
                  <a:pt x="4820223" y="4873034"/>
                  <a:pt x="4820223" y="4862022"/>
                </a:cubicBezTo>
                <a:cubicBezTo>
                  <a:pt x="4820223" y="4852936"/>
                  <a:pt x="4816679" y="4844955"/>
                  <a:pt x="4809592" y="4838077"/>
                </a:cubicBezTo>
                <a:cubicBezTo>
                  <a:pt x="4805001" y="4833623"/>
                  <a:pt x="4797251" y="4828677"/>
                  <a:pt x="4786340" y="4823241"/>
                </a:cubicBezTo>
                <a:lnTo>
                  <a:pt x="4777416" y="4818838"/>
                </a:lnTo>
                <a:cubicBezTo>
                  <a:pt x="4770237" y="4815232"/>
                  <a:pt x="4765136" y="4811513"/>
                  <a:pt x="4762113" y="4807680"/>
                </a:cubicBezTo>
                <a:cubicBezTo>
                  <a:pt x="4759438" y="4804283"/>
                  <a:pt x="4758101" y="4799894"/>
                  <a:pt x="4758101" y="4794513"/>
                </a:cubicBezTo>
                <a:cubicBezTo>
                  <a:pt x="4758101" y="4789223"/>
                  <a:pt x="4759621" y="4784777"/>
                  <a:pt x="4762661" y="4781173"/>
                </a:cubicBezTo>
                <a:cubicBezTo>
                  <a:pt x="4766708" y="4776398"/>
                  <a:pt x="4772742" y="4774011"/>
                  <a:pt x="4780764" y="4774011"/>
                </a:cubicBezTo>
                <a:cubicBezTo>
                  <a:pt x="4787004" y="4774011"/>
                  <a:pt x="4792363" y="4775712"/>
                  <a:pt x="4796843" y="4779113"/>
                </a:cubicBezTo>
                <a:cubicBezTo>
                  <a:pt x="4802492" y="4783406"/>
                  <a:pt x="4806169" y="4789904"/>
                  <a:pt x="4807876" y="4798607"/>
                </a:cubicBezTo>
                <a:cubicBezTo>
                  <a:pt x="4808237" y="4800413"/>
                  <a:pt x="4809337" y="4801316"/>
                  <a:pt x="4811175" y="4801316"/>
                </a:cubicBezTo>
                <a:cubicBezTo>
                  <a:pt x="4811290" y="4801316"/>
                  <a:pt x="4811522" y="4801316"/>
                  <a:pt x="4811867" y="4801316"/>
                </a:cubicBezTo>
                <a:cubicBezTo>
                  <a:pt x="4814145" y="4800992"/>
                  <a:pt x="4815283" y="4799940"/>
                  <a:pt x="4815283" y="4798161"/>
                </a:cubicBezTo>
                <a:cubicBezTo>
                  <a:pt x="4815264" y="4797965"/>
                  <a:pt x="4815218" y="4797691"/>
                  <a:pt x="4815145" y="4797340"/>
                </a:cubicBezTo>
                <a:cubicBezTo>
                  <a:pt x="4814290" y="4788029"/>
                  <a:pt x="4813564" y="4778319"/>
                  <a:pt x="4812968" y="4768209"/>
                </a:cubicBezTo>
                <a:cubicBezTo>
                  <a:pt x="4810413" y="4768498"/>
                  <a:pt x="4808227" y="4768643"/>
                  <a:pt x="4806410" y="4768643"/>
                </a:cubicBezTo>
                <a:cubicBezTo>
                  <a:pt x="4802470" y="4768643"/>
                  <a:pt x="4798745" y="4768121"/>
                  <a:pt x="4795235" y="4767078"/>
                </a:cubicBezTo>
                <a:cubicBezTo>
                  <a:pt x="4791068" y="4765809"/>
                  <a:pt x="4786475" y="4765174"/>
                  <a:pt x="4781457" y="4765174"/>
                </a:cubicBezTo>
                <a:close/>
                <a:moveTo>
                  <a:pt x="3658365" y="4765174"/>
                </a:moveTo>
                <a:cubicBezTo>
                  <a:pt x="3647414" y="4765174"/>
                  <a:pt x="3638586" y="4768154"/>
                  <a:pt x="3631879" y="4774113"/>
                </a:cubicBezTo>
                <a:cubicBezTo>
                  <a:pt x="3624793" y="4780390"/>
                  <a:pt x="3621249" y="4788515"/>
                  <a:pt x="3621249" y="4798487"/>
                </a:cubicBezTo>
                <a:cubicBezTo>
                  <a:pt x="3621249" y="4806509"/>
                  <a:pt x="3623877" y="4812554"/>
                  <a:pt x="3629132" y="4816623"/>
                </a:cubicBezTo>
                <a:cubicBezTo>
                  <a:pt x="3633497" y="4822954"/>
                  <a:pt x="3640054" y="4828191"/>
                  <a:pt x="3648802" y="4832334"/>
                </a:cubicBezTo>
                <a:lnTo>
                  <a:pt x="3656426" y="4835505"/>
                </a:lnTo>
                <a:cubicBezTo>
                  <a:pt x="3665537" y="4840810"/>
                  <a:pt x="3671833" y="4844527"/>
                  <a:pt x="3675312" y="4846654"/>
                </a:cubicBezTo>
                <a:cubicBezTo>
                  <a:pt x="3680568" y="4853532"/>
                  <a:pt x="3683197" y="4860722"/>
                  <a:pt x="3683197" y="4868225"/>
                </a:cubicBezTo>
                <a:cubicBezTo>
                  <a:pt x="3683197" y="4874102"/>
                  <a:pt x="3681998" y="4878945"/>
                  <a:pt x="3679601" y="4882756"/>
                </a:cubicBezTo>
                <a:cubicBezTo>
                  <a:pt x="3673669" y="4888964"/>
                  <a:pt x="3665868" y="4892069"/>
                  <a:pt x="3656200" y="4892069"/>
                </a:cubicBezTo>
                <a:cubicBezTo>
                  <a:pt x="3649407" y="4892069"/>
                  <a:pt x="3643257" y="4889900"/>
                  <a:pt x="3637750" y="4885563"/>
                </a:cubicBezTo>
                <a:cubicBezTo>
                  <a:pt x="3631348" y="4880513"/>
                  <a:pt x="3626497" y="4873116"/>
                  <a:pt x="3623191" y="4863371"/>
                </a:cubicBezTo>
                <a:cubicBezTo>
                  <a:pt x="3622501" y="4861766"/>
                  <a:pt x="3621431" y="4860964"/>
                  <a:pt x="3619984" y="4860964"/>
                </a:cubicBezTo>
                <a:cubicBezTo>
                  <a:pt x="3619663" y="4860964"/>
                  <a:pt x="3619257" y="4861007"/>
                  <a:pt x="3618772" y="4861094"/>
                </a:cubicBezTo>
                <a:cubicBezTo>
                  <a:pt x="3616727" y="4861526"/>
                  <a:pt x="3615704" y="4862533"/>
                  <a:pt x="3615704" y="4864113"/>
                </a:cubicBezTo>
                <a:cubicBezTo>
                  <a:pt x="3615704" y="4864509"/>
                  <a:pt x="3615737" y="4864805"/>
                  <a:pt x="3615803" y="4865002"/>
                </a:cubicBezTo>
                <a:cubicBezTo>
                  <a:pt x="3617713" y="4876062"/>
                  <a:pt x="3619976" y="4885874"/>
                  <a:pt x="3622592" y="4894440"/>
                </a:cubicBezTo>
                <a:cubicBezTo>
                  <a:pt x="3633479" y="4898750"/>
                  <a:pt x="3644046" y="4900905"/>
                  <a:pt x="3654293" y="4900905"/>
                </a:cubicBezTo>
                <a:cubicBezTo>
                  <a:pt x="3669527" y="4900905"/>
                  <a:pt x="3680782" y="4896828"/>
                  <a:pt x="3688059" y="4888673"/>
                </a:cubicBezTo>
                <a:cubicBezTo>
                  <a:pt x="3694107" y="4881918"/>
                  <a:pt x="3697131" y="4873034"/>
                  <a:pt x="3697131" y="4862022"/>
                </a:cubicBezTo>
                <a:cubicBezTo>
                  <a:pt x="3697131" y="4852936"/>
                  <a:pt x="3693587" y="4844955"/>
                  <a:pt x="3686501" y="4838077"/>
                </a:cubicBezTo>
                <a:cubicBezTo>
                  <a:pt x="3681911" y="4833623"/>
                  <a:pt x="3674160" y="4828677"/>
                  <a:pt x="3663250" y="4823241"/>
                </a:cubicBezTo>
                <a:lnTo>
                  <a:pt x="3654326" y="4818838"/>
                </a:lnTo>
                <a:cubicBezTo>
                  <a:pt x="3647145" y="4815232"/>
                  <a:pt x="3642044" y="4811513"/>
                  <a:pt x="3639021" y="4807680"/>
                </a:cubicBezTo>
                <a:cubicBezTo>
                  <a:pt x="3636346" y="4804283"/>
                  <a:pt x="3635009" y="4799894"/>
                  <a:pt x="3635009" y="4794513"/>
                </a:cubicBezTo>
                <a:cubicBezTo>
                  <a:pt x="3635009" y="4789223"/>
                  <a:pt x="3636530" y="4784777"/>
                  <a:pt x="3639570" y="4781173"/>
                </a:cubicBezTo>
                <a:cubicBezTo>
                  <a:pt x="3643617" y="4776398"/>
                  <a:pt x="3649650" y="4774011"/>
                  <a:pt x="3657673" y="4774011"/>
                </a:cubicBezTo>
                <a:cubicBezTo>
                  <a:pt x="3663913" y="4774011"/>
                  <a:pt x="3669272" y="4775712"/>
                  <a:pt x="3673751" y="4779113"/>
                </a:cubicBezTo>
                <a:cubicBezTo>
                  <a:pt x="3679400" y="4783406"/>
                  <a:pt x="3683078" y="4789904"/>
                  <a:pt x="3684784" y="4798607"/>
                </a:cubicBezTo>
                <a:cubicBezTo>
                  <a:pt x="3685145" y="4800413"/>
                  <a:pt x="3686244" y="4801316"/>
                  <a:pt x="3688082" y="4801316"/>
                </a:cubicBezTo>
                <a:cubicBezTo>
                  <a:pt x="3688199" y="4801316"/>
                  <a:pt x="3688429" y="4801316"/>
                  <a:pt x="3688776" y="4801316"/>
                </a:cubicBezTo>
                <a:cubicBezTo>
                  <a:pt x="3691053" y="4800992"/>
                  <a:pt x="3692191" y="4799940"/>
                  <a:pt x="3692191" y="4798161"/>
                </a:cubicBezTo>
                <a:cubicBezTo>
                  <a:pt x="3692172" y="4797965"/>
                  <a:pt x="3692127" y="4797691"/>
                  <a:pt x="3692055" y="4797340"/>
                </a:cubicBezTo>
                <a:cubicBezTo>
                  <a:pt x="3691199" y="4788029"/>
                  <a:pt x="3690472" y="4778319"/>
                  <a:pt x="3689877" y="4768209"/>
                </a:cubicBezTo>
                <a:cubicBezTo>
                  <a:pt x="3687322" y="4768498"/>
                  <a:pt x="3685137" y="4768643"/>
                  <a:pt x="3683318" y="4768643"/>
                </a:cubicBezTo>
                <a:cubicBezTo>
                  <a:pt x="3679379" y="4768643"/>
                  <a:pt x="3675653" y="4768121"/>
                  <a:pt x="3672145" y="4767078"/>
                </a:cubicBezTo>
                <a:cubicBezTo>
                  <a:pt x="3667977" y="4765809"/>
                  <a:pt x="3663385" y="4765174"/>
                  <a:pt x="3658365" y="4765174"/>
                </a:cubicBezTo>
                <a:close/>
                <a:moveTo>
                  <a:pt x="2037748" y="4765174"/>
                </a:moveTo>
                <a:cubicBezTo>
                  <a:pt x="2026797" y="4765174"/>
                  <a:pt x="2017968" y="4768154"/>
                  <a:pt x="2011261" y="4774113"/>
                </a:cubicBezTo>
                <a:cubicBezTo>
                  <a:pt x="2004174" y="4780390"/>
                  <a:pt x="2000631" y="4788515"/>
                  <a:pt x="2000631" y="4798487"/>
                </a:cubicBezTo>
                <a:cubicBezTo>
                  <a:pt x="2000631" y="4806509"/>
                  <a:pt x="2003259" y="4812554"/>
                  <a:pt x="2008515" y="4816623"/>
                </a:cubicBezTo>
                <a:cubicBezTo>
                  <a:pt x="2012879" y="4822954"/>
                  <a:pt x="2019435" y="4828191"/>
                  <a:pt x="2028183" y="4832334"/>
                </a:cubicBezTo>
                <a:lnTo>
                  <a:pt x="2035808" y="4835505"/>
                </a:lnTo>
                <a:cubicBezTo>
                  <a:pt x="2044919" y="4840810"/>
                  <a:pt x="2051214" y="4844527"/>
                  <a:pt x="2054695" y="4846654"/>
                </a:cubicBezTo>
                <a:cubicBezTo>
                  <a:pt x="2059951" y="4853532"/>
                  <a:pt x="2062579" y="4860722"/>
                  <a:pt x="2062579" y="4868225"/>
                </a:cubicBezTo>
                <a:cubicBezTo>
                  <a:pt x="2062579" y="4874102"/>
                  <a:pt x="2061380" y="4878945"/>
                  <a:pt x="2058983" y="4882756"/>
                </a:cubicBezTo>
                <a:cubicBezTo>
                  <a:pt x="2053051" y="4888964"/>
                  <a:pt x="2045250" y="4892069"/>
                  <a:pt x="2035581" y="4892069"/>
                </a:cubicBezTo>
                <a:cubicBezTo>
                  <a:pt x="2028788" y="4892069"/>
                  <a:pt x="2022638" y="4889900"/>
                  <a:pt x="2017132" y="4885563"/>
                </a:cubicBezTo>
                <a:cubicBezTo>
                  <a:pt x="2010731" y="4880513"/>
                  <a:pt x="2005878" y="4873116"/>
                  <a:pt x="2002574" y="4863371"/>
                </a:cubicBezTo>
                <a:cubicBezTo>
                  <a:pt x="2001882" y="4861766"/>
                  <a:pt x="2000813" y="4860964"/>
                  <a:pt x="1999366" y="4860964"/>
                </a:cubicBezTo>
                <a:cubicBezTo>
                  <a:pt x="1999044" y="4860964"/>
                  <a:pt x="1998640" y="4861007"/>
                  <a:pt x="1998154" y="4861094"/>
                </a:cubicBezTo>
                <a:cubicBezTo>
                  <a:pt x="1996109" y="4861526"/>
                  <a:pt x="1995086" y="4862533"/>
                  <a:pt x="1995086" y="4864113"/>
                </a:cubicBezTo>
                <a:cubicBezTo>
                  <a:pt x="1995086" y="4864509"/>
                  <a:pt x="1995119" y="4864805"/>
                  <a:pt x="1995185" y="4865002"/>
                </a:cubicBezTo>
                <a:cubicBezTo>
                  <a:pt x="1997094" y="4876062"/>
                  <a:pt x="1999357" y="4885874"/>
                  <a:pt x="2001974" y="4894440"/>
                </a:cubicBezTo>
                <a:cubicBezTo>
                  <a:pt x="2012860" y="4898750"/>
                  <a:pt x="2023427" y="4900905"/>
                  <a:pt x="2033676" y="4900905"/>
                </a:cubicBezTo>
                <a:cubicBezTo>
                  <a:pt x="2048910" y="4900905"/>
                  <a:pt x="2060165" y="4896828"/>
                  <a:pt x="2067442" y="4888673"/>
                </a:cubicBezTo>
                <a:cubicBezTo>
                  <a:pt x="2073489" y="4881918"/>
                  <a:pt x="2076513" y="4873034"/>
                  <a:pt x="2076513" y="4862022"/>
                </a:cubicBezTo>
                <a:cubicBezTo>
                  <a:pt x="2076513" y="4852936"/>
                  <a:pt x="2072970" y="4844955"/>
                  <a:pt x="2065883" y="4838077"/>
                </a:cubicBezTo>
                <a:cubicBezTo>
                  <a:pt x="2061292" y="4833623"/>
                  <a:pt x="2053542" y="4828677"/>
                  <a:pt x="2042631" y="4823241"/>
                </a:cubicBezTo>
                <a:lnTo>
                  <a:pt x="2033707" y="4818838"/>
                </a:lnTo>
                <a:cubicBezTo>
                  <a:pt x="2026528" y="4815232"/>
                  <a:pt x="2021427" y="4811513"/>
                  <a:pt x="2018404" y="4807680"/>
                </a:cubicBezTo>
                <a:cubicBezTo>
                  <a:pt x="2015729" y="4804283"/>
                  <a:pt x="2014391" y="4799894"/>
                  <a:pt x="2014391" y="4794513"/>
                </a:cubicBezTo>
                <a:cubicBezTo>
                  <a:pt x="2014391" y="4789223"/>
                  <a:pt x="2015911" y="4784777"/>
                  <a:pt x="2018952" y="4781173"/>
                </a:cubicBezTo>
                <a:cubicBezTo>
                  <a:pt x="2022998" y="4776398"/>
                  <a:pt x="2029032" y="4774011"/>
                  <a:pt x="2037054" y="4774011"/>
                </a:cubicBezTo>
                <a:cubicBezTo>
                  <a:pt x="2043294" y="4774011"/>
                  <a:pt x="2048654" y="4775712"/>
                  <a:pt x="2053133" y="4779113"/>
                </a:cubicBezTo>
                <a:cubicBezTo>
                  <a:pt x="2058782" y="4783406"/>
                  <a:pt x="2062460" y="4789904"/>
                  <a:pt x="2064167" y="4798607"/>
                </a:cubicBezTo>
                <a:cubicBezTo>
                  <a:pt x="2064527" y="4800413"/>
                  <a:pt x="2065627" y="4801316"/>
                  <a:pt x="2067465" y="4801316"/>
                </a:cubicBezTo>
                <a:cubicBezTo>
                  <a:pt x="2067581" y="4801316"/>
                  <a:pt x="2067812" y="4801316"/>
                  <a:pt x="2068158" y="4801316"/>
                </a:cubicBezTo>
                <a:cubicBezTo>
                  <a:pt x="2070435" y="4800992"/>
                  <a:pt x="2071574" y="4799940"/>
                  <a:pt x="2071574" y="4798161"/>
                </a:cubicBezTo>
                <a:cubicBezTo>
                  <a:pt x="2071555" y="4797965"/>
                  <a:pt x="2071509" y="4797691"/>
                  <a:pt x="2071436" y="4797340"/>
                </a:cubicBezTo>
                <a:cubicBezTo>
                  <a:pt x="2070580" y="4788029"/>
                  <a:pt x="2069854" y="4778319"/>
                  <a:pt x="2069259" y="4768209"/>
                </a:cubicBezTo>
                <a:cubicBezTo>
                  <a:pt x="2066705" y="4768498"/>
                  <a:pt x="2064518" y="4768643"/>
                  <a:pt x="2062700" y="4768643"/>
                </a:cubicBezTo>
                <a:cubicBezTo>
                  <a:pt x="2058761" y="4768643"/>
                  <a:pt x="2055036" y="4768121"/>
                  <a:pt x="2051526" y="4767078"/>
                </a:cubicBezTo>
                <a:cubicBezTo>
                  <a:pt x="2047359" y="4765809"/>
                  <a:pt x="2042766" y="4765174"/>
                  <a:pt x="2037748" y="4765174"/>
                </a:cubicBezTo>
                <a:close/>
                <a:moveTo>
                  <a:pt x="6103036" y="4762965"/>
                </a:moveTo>
                <a:cubicBezTo>
                  <a:pt x="6100546" y="4762965"/>
                  <a:pt x="6098296" y="4763501"/>
                  <a:pt x="6096288" y="4764572"/>
                </a:cubicBezTo>
                <a:cubicBezTo>
                  <a:pt x="6095219" y="4765107"/>
                  <a:pt x="6094684" y="4765940"/>
                  <a:pt x="6094684" y="4767072"/>
                </a:cubicBezTo>
                <a:cubicBezTo>
                  <a:pt x="6094684" y="4768572"/>
                  <a:pt x="6095492" y="4769473"/>
                  <a:pt x="6097109" y="4769776"/>
                </a:cubicBezTo>
                <a:cubicBezTo>
                  <a:pt x="6102306" y="4771005"/>
                  <a:pt x="6105442" y="4772269"/>
                  <a:pt x="6106519" y="4773569"/>
                </a:cubicBezTo>
                <a:cubicBezTo>
                  <a:pt x="6107697" y="4774895"/>
                  <a:pt x="6108286" y="4777810"/>
                  <a:pt x="6108286" y="4782315"/>
                </a:cubicBezTo>
                <a:cubicBezTo>
                  <a:pt x="6108344" y="4790821"/>
                  <a:pt x="6108373" y="4795787"/>
                  <a:pt x="6108373" y="4797212"/>
                </a:cubicBezTo>
                <a:cubicBezTo>
                  <a:pt x="6108373" y="4825383"/>
                  <a:pt x="6106410" y="4845275"/>
                  <a:pt x="6102482" y="4856887"/>
                </a:cubicBezTo>
                <a:cubicBezTo>
                  <a:pt x="6098613" y="4866318"/>
                  <a:pt x="6092194" y="4875094"/>
                  <a:pt x="6083222" y="4883216"/>
                </a:cubicBezTo>
                <a:cubicBezTo>
                  <a:pt x="6073408" y="4892118"/>
                  <a:pt x="6061259" y="4899020"/>
                  <a:pt x="6046777" y="4903923"/>
                </a:cubicBezTo>
                <a:cubicBezTo>
                  <a:pt x="6045098" y="4904656"/>
                  <a:pt x="6044260" y="4905721"/>
                  <a:pt x="6044260" y="4907119"/>
                </a:cubicBezTo>
                <a:cubicBezTo>
                  <a:pt x="6044260" y="4909221"/>
                  <a:pt x="6045339" y="4910272"/>
                  <a:pt x="6047498" y="4910272"/>
                </a:cubicBezTo>
                <a:cubicBezTo>
                  <a:pt x="6047931" y="4910272"/>
                  <a:pt x="6048345" y="4910234"/>
                  <a:pt x="6048744" y="4910158"/>
                </a:cubicBezTo>
                <a:cubicBezTo>
                  <a:pt x="6076665" y="4903450"/>
                  <a:pt x="6096931" y="4889700"/>
                  <a:pt x="6109540" y="4868910"/>
                </a:cubicBezTo>
                <a:cubicBezTo>
                  <a:pt x="6114307" y="4861047"/>
                  <a:pt x="6117455" y="4851059"/>
                  <a:pt x="6118984" y="4838945"/>
                </a:cubicBezTo>
                <a:cubicBezTo>
                  <a:pt x="6120081" y="4830531"/>
                  <a:pt x="6120812" y="4812884"/>
                  <a:pt x="6121180" y="4786004"/>
                </a:cubicBezTo>
                <a:cubicBezTo>
                  <a:pt x="6121180" y="4783438"/>
                  <a:pt x="6121896" y="4781173"/>
                  <a:pt x="6123330" y="4779209"/>
                </a:cubicBezTo>
                <a:cubicBezTo>
                  <a:pt x="6124380" y="4777832"/>
                  <a:pt x="6124905" y="4776442"/>
                  <a:pt x="6124905" y="4775040"/>
                </a:cubicBezTo>
                <a:cubicBezTo>
                  <a:pt x="6124905" y="4772851"/>
                  <a:pt x="6123543" y="4770900"/>
                  <a:pt x="6120818" y="4769188"/>
                </a:cubicBezTo>
                <a:cubicBezTo>
                  <a:pt x="6114653" y="4765039"/>
                  <a:pt x="6108725" y="4762965"/>
                  <a:pt x="6103036" y="4762965"/>
                </a:cubicBezTo>
                <a:close/>
                <a:moveTo>
                  <a:pt x="9132695" y="4709373"/>
                </a:moveTo>
                <a:cubicBezTo>
                  <a:pt x="9130877" y="4709373"/>
                  <a:pt x="9129968" y="4710540"/>
                  <a:pt x="9129968" y="4712873"/>
                </a:cubicBezTo>
                <a:cubicBezTo>
                  <a:pt x="9129968" y="4715124"/>
                  <a:pt x="9130950" y="4716433"/>
                  <a:pt x="9132915" y="4716801"/>
                </a:cubicBezTo>
                <a:cubicBezTo>
                  <a:pt x="9140255" y="4717445"/>
                  <a:pt x="9144528" y="4718763"/>
                  <a:pt x="9145735" y="4720756"/>
                </a:cubicBezTo>
                <a:cubicBezTo>
                  <a:pt x="9146447" y="4722132"/>
                  <a:pt x="9146884" y="4723851"/>
                  <a:pt x="9147046" y="4725914"/>
                </a:cubicBezTo>
                <a:cubicBezTo>
                  <a:pt x="9147155" y="4727474"/>
                  <a:pt x="9147209" y="4733145"/>
                  <a:pt x="9147209" y="4742927"/>
                </a:cubicBezTo>
                <a:lnTo>
                  <a:pt x="9147209" y="4768271"/>
                </a:lnTo>
                <a:cubicBezTo>
                  <a:pt x="9144900" y="4765072"/>
                  <a:pt x="9140735" y="4760348"/>
                  <a:pt x="9134715" y="4754099"/>
                </a:cubicBezTo>
                <a:lnTo>
                  <a:pt x="9117474" y="4735996"/>
                </a:lnTo>
                <a:cubicBezTo>
                  <a:pt x="9112313" y="4730605"/>
                  <a:pt x="9109078" y="4727119"/>
                  <a:pt x="9107770" y="4725540"/>
                </a:cubicBezTo>
                <a:cubicBezTo>
                  <a:pt x="9105865" y="4723184"/>
                  <a:pt x="9104912" y="4721387"/>
                  <a:pt x="9104912" y="4720148"/>
                </a:cubicBezTo>
                <a:cubicBezTo>
                  <a:pt x="9104912" y="4719942"/>
                  <a:pt x="9104957" y="4719659"/>
                  <a:pt x="9105047" y="4719300"/>
                </a:cubicBezTo>
                <a:cubicBezTo>
                  <a:pt x="9105198" y="4718367"/>
                  <a:pt x="9107734" y="4717701"/>
                  <a:pt x="9112654" y="4717302"/>
                </a:cubicBezTo>
                <a:cubicBezTo>
                  <a:pt x="9114829" y="4716992"/>
                  <a:pt x="9115916" y="4715833"/>
                  <a:pt x="9115916" y="4713826"/>
                </a:cubicBezTo>
                <a:cubicBezTo>
                  <a:pt x="9115916" y="4711319"/>
                  <a:pt x="9114869" y="4710066"/>
                  <a:pt x="9112774" y="4710066"/>
                </a:cubicBezTo>
                <a:cubicBezTo>
                  <a:pt x="9110982" y="4710145"/>
                  <a:pt x="9107930" y="4710241"/>
                  <a:pt x="9103620" y="4710354"/>
                </a:cubicBezTo>
                <a:cubicBezTo>
                  <a:pt x="9100191" y="4710509"/>
                  <a:pt x="9096971" y="4710586"/>
                  <a:pt x="9093960" y="4710586"/>
                </a:cubicBezTo>
                <a:cubicBezTo>
                  <a:pt x="9088417" y="4710586"/>
                  <a:pt x="9081806" y="4710298"/>
                  <a:pt x="9074127" y="4709719"/>
                </a:cubicBezTo>
                <a:cubicBezTo>
                  <a:pt x="9072077" y="4709719"/>
                  <a:pt x="9071052" y="4710915"/>
                  <a:pt x="9071052" y="4713305"/>
                </a:cubicBezTo>
                <a:cubicBezTo>
                  <a:pt x="9071052" y="4715534"/>
                  <a:pt x="9071995" y="4716805"/>
                  <a:pt x="9073880" y="4717119"/>
                </a:cubicBezTo>
                <a:cubicBezTo>
                  <a:pt x="9079206" y="4717742"/>
                  <a:pt x="9084005" y="4719467"/>
                  <a:pt x="9088276" y="4722295"/>
                </a:cubicBezTo>
                <a:cubicBezTo>
                  <a:pt x="9090701" y="4723592"/>
                  <a:pt x="9093774" y="4725631"/>
                  <a:pt x="9097495" y="4728412"/>
                </a:cubicBezTo>
                <a:cubicBezTo>
                  <a:pt x="9097835" y="4729431"/>
                  <a:pt x="9101324" y="4733011"/>
                  <a:pt x="9107961" y="4739151"/>
                </a:cubicBezTo>
                <a:lnTo>
                  <a:pt x="9124543" y="4756562"/>
                </a:lnTo>
                <a:cubicBezTo>
                  <a:pt x="9128625" y="4761099"/>
                  <a:pt x="9132743" y="4765114"/>
                  <a:pt x="9136899" y="4768608"/>
                </a:cubicBezTo>
                <a:cubicBezTo>
                  <a:pt x="9121638" y="4785591"/>
                  <a:pt x="9108410" y="4801061"/>
                  <a:pt x="9097217" y="4815015"/>
                </a:cubicBezTo>
                <a:cubicBezTo>
                  <a:pt x="9091697" y="4820167"/>
                  <a:pt x="9088872" y="4822819"/>
                  <a:pt x="9088742" y="4822971"/>
                </a:cubicBezTo>
                <a:cubicBezTo>
                  <a:pt x="9085762" y="4826068"/>
                  <a:pt x="9083226" y="4828247"/>
                  <a:pt x="9081136" y="4829507"/>
                </a:cubicBezTo>
                <a:cubicBezTo>
                  <a:pt x="9077987" y="4831224"/>
                  <a:pt x="9073773" y="4832309"/>
                  <a:pt x="9068495" y="4832763"/>
                </a:cubicBezTo>
                <a:cubicBezTo>
                  <a:pt x="9066445" y="4833071"/>
                  <a:pt x="9065420" y="4834307"/>
                  <a:pt x="9065420" y="4836472"/>
                </a:cubicBezTo>
                <a:cubicBezTo>
                  <a:pt x="9065420" y="4838805"/>
                  <a:pt x="9066617" y="4839972"/>
                  <a:pt x="9069009" y="4839972"/>
                </a:cubicBezTo>
                <a:cubicBezTo>
                  <a:pt x="9074611" y="4839625"/>
                  <a:pt x="9078913" y="4839452"/>
                  <a:pt x="9081916" y="4839452"/>
                </a:cubicBezTo>
                <a:cubicBezTo>
                  <a:pt x="9086594" y="4839452"/>
                  <a:pt x="9090501" y="4839509"/>
                  <a:pt x="9093638" y="4839625"/>
                </a:cubicBezTo>
                <a:cubicBezTo>
                  <a:pt x="9096386" y="4836034"/>
                  <a:pt x="9101530" y="4829557"/>
                  <a:pt x="9109069" y="4820194"/>
                </a:cubicBezTo>
                <a:cubicBezTo>
                  <a:pt x="9123441" y="4802699"/>
                  <a:pt x="9136154" y="4787118"/>
                  <a:pt x="9147209" y="4773451"/>
                </a:cubicBezTo>
                <a:lnTo>
                  <a:pt x="9147209" y="4805550"/>
                </a:lnTo>
                <a:cubicBezTo>
                  <a:pt x="9147209" y="4813226"/>
                  <a:pt x="9147153" y="4818025"/>
                  <a:pt x="9147039" y="4819950"/>
                </a:cubicBezTo>
                <a:cubicBezTo>
                  <a:pt x="9146875" y="4824168"/>
                  <a:pt x="9146535" y="4826777"/>
                  <a:pt x="9146022" y="4827776"/>
                </a:cubicBezTo>
                <a:cubicBezTo>
                  <a:pt x="9144426" y="4830453"/>
                  <a:pt x="9140292" y="4832116"/>
                  <a:pt x="9133620" y="4832766"/>
                </a:cubicBezTo>
                <a:cubicBezTo>
                  <a:pt x="9131705" y="4833084"/>
                  <a:pt x="9130747" y="4834320"/>
                  <a:pt x="9130747" y="4836472"/>
                </a:cubicBezTo>
                <a:cubicBezTo>
                  <a:pt x="9130747" y="4838805"/>
                  <a:pt x="9131889" y="4839972"/>
                  <a:pt x="9134172" y="4839972"/>
                </a:cubicBezTo>
                <a:cubicBezTo>
                  <a:pt x="9142367" y="4839510"/>
                  <a:pt x="9148976" y="4839279"/>
                  <a:pt x="9154001" y="4839279"/>
                </a:cubicBezTo>
                <a:cubicBezTo>
                  <a:pt x="9158377" y="4839279"/>
                  <a:pt x="9165040" y="4839510"/>
                  <a:pt x="9173991" y="4839972"/>
                </a:cubicBezTo>
                <a:cubicBezTo>
                  <a:pt x="9176342" y="4839972"/>
                  <a:pt x="9177518" y="4838805"/>
                  <a:pt x="9177518" y="4836472"/>
                </a:cubicBezTo>
                <a:cubicBezTo>
                  <a:pt x="9177518" y="4834332"/>
                  <a:pt x="9176538" y="4833098"/>
                  <a:pt x="9174578" y="4832771"/>
                </a:cubicBezTo>
                <a:cubicBezTo>
                  <a:pt x="9170722" y="4832415"/>
                  <a:pt x="9168193" y="4832112"/>
                  <a:pt x="9166990" y="4831860"/>
                </a:cubicBezTo>
                <a:cubicBezTo>
                  <a:pt x="9164515" y="4831267"/>
                  <a:pt x="9162789" y="4830109"/>
                  <a:pt x="9161812" y="4828384"/>
                </a:cubicBezTo>
                <a:cubicBezTo>
                  <a:pt x="9161261" y="4827456"/>
                  <a:pt x="9160880" y="4825958"/>
                  <a:pt x="9160667" y="4823891"/>
                </a:cubicBezTo>
                <a:cubicBezTo>
                  <a:pt x="9160522" y="4822038"/>
                  <a:pt x="9160449" y="4815924"/>
                  <a:pt x="9160449" y="4805550"/>
                </a:cubicBezTo>
                <a:lnTo>
                  <a:pt x="9160449" y="4773451"/>
                </a:lnTo>
                <a:cubicBezTo>
                  <a:pt x="9171490" y="4787141"/>
                  <a:pt x="9184187" y="4802722"/>
                  <a:pt x="9198541" y="4820194"/>
                </a:cubicBezTo>
                <a:cubicBezTo>
                  <a:pt x="9206094" y="4829575"/>
                  <a:pt x="9211238" y="4836052"/>
                  <a:pt x="9213972" y="4839625"/>
                </a:cubicBezTo>
                <a:cubicBezTo>
                  <a:pt x="9217062" y="4839509"/>
                  <a:pt x="9220956" y="4839452"/>
                  <a:pt x="9225654" y="4839452"/>
                </a:cubicBezTo>
                <a:cubicBezTo>
                  <a:pt x="9228640" y="4839452"/>
                  <a:pt x="9232935" y="4839625"/>
                  <a:pt x="9238539" y="4839972"/>
                </a:cubicBezTo>
                <a:cubicBezTo>
                  <a:pt x="9241005" y="4839972"/>
                  <a:pt x="9242238" y="4838805"/>
                  <a:pt x="9242238" y="4836472"/>
                </a:cubicBezTo>
                <a:cubicBezTo>
                  <a:pt x="9242238" y="4834317"/>
                  <a:pt x="9241179" y="4833081"/>
                  <a:pt x="9239062" y="4832763"/>
                </a:cubicBezTo>
                <a:cubicBezTo>
                  <a:pt x="9233805" y="4832311"/>
                  <a:pt x="9229803" y="4831333"/>
                  <a:pt x="9227054" y="4829829"/>
                </a:cubicBezTo>
                <a:cubicBezTo>
                  <a:pt x="9224777" y="4828497"/>
                  <a:pt x="9222550" y="4826692"/>
                  <a:pt x="9220374" y="4824414"/>
                </a:cubicBezTo>
                <a:cubicBezTo>
                  <a:pt x="9219469" y="4823569"/>
                  <a:pt x="9216033" y="4819724"/>
                  <a:pt x="9210064" y="4812879"/>
                </a:cubicBezTo>
                <a:cubicBezTo>
                  <a:pt x="9197193" y="4799771"/>
                  <a:pt x="9184091" y="4785017"/>
                  <a:pt x="9170759" y="4768619"/>
                </a:cubicBezTo>
                <a:cubicBezTo>
                  <a:pt x="9174897" y="4765101"/>
                  <a:pt x="9178987" y="4761082"/>
                  <a:pt x="9183031" y="4756562"/>
                </a:cubicBezTo>
                <a:lnTo>
                  <a:pt x="9199698" y="4739344"/>
                </a:lnTo>
                <a:cubicBezTo>
                  <a:pt x="9205819" y="4733554"/>
                  <a:pt x="9209409" y="4730157"/>
                  <a:pt x="9210467" y="4729155"/>
                </a:cubicBezTo>
                <a:cubicBezTo>
                  <a:pt x="9213782" y="4725953"/>
                  <a:pt x="9216744" y="4723659"/>
                  <a:pt x="9219352" y="4722272"/>
                </a:cubicBezTo>
                <a:cubicBezTo>
                  <a:pt x="9223604" y="4719456"/>
                  <a:pt x="9228378" y="4717738"/>
                  <a:pt x="9233673" y="4717119"/>
                </a:cubicBezTo>
                <a:cubicBezTo>
                  <a:pt x="9235628" y="4716794"/>
                  <a:pt x="9236606" y="4715523"/>
                  <a:pt x="9236606" y="4713305"/>
                </a:cubicBezTo>
                <a:cubicBezTo>
                  <a:pt x="9236606" y="4710915"/>
                  <a:pt x="9235541" y="4709719"/>
                  <a:pt x="9233411" y="4709719"/>
                </a:cubicBezTo>
                <a:cubicBezTo>
                  <a:pt x="9225735" y="4710298"/>
                  <a:pt x="9219135" y="4710586"/>
                  <a:pt x="9213610" y="4710586"/>
                </a:cubicBezTo>
                <a:cubicBezTo>
                  <a:pt x="9210665" y="4710586"/>
                  <a:pt x="9207826" y="4710538"/>
                  <a:pt x="9205091" y="4710440"/>
                </a:cubicBezTo>
                <a:cubicBezTo>
                  <a:pt x="9198668" y="4710191"/>
                  <a:pt x="9195414" y="4710066"/>
                  <a:pt x="9195329" y="4710066"/>
                </a:cubicBezTo>
                <a:cubicBezTo>
                  <a:pt x="9192938" y="4710066"/>
                  <a:pt x="9191742" y="4711319"/>
                  <a:pt x="9191742" y="4713826"/>
                </a:cubicBezTo>
                <a:cubicBezTo>
                  <a:pt x="9191742" y="4715843"/>
                  <a:pt x="9192801" y="4717003"/>
                  <a:pt x="9194918" y="4717305"/>
                </a:cubicBezTo>
                <a:cubicBezTo>
                  <a:pt x="9199877" y="4717705"/>
                  <a:pt x="9202433" y="4718376"/>
                  <a:pt x="9202585" y="4719317"/>
                </a:cubicBezTo>
                <a:cubicBezTo>
                  <a:pt x="9202693" y="4719746"/>
                  <a:pt x="9202746" y="4720023"/>
                  <a:pt x="9202746" y="4720148"/>
                </a:cubicBezTo>
                <a:cubicBezTo>
                  <a:pt x="9202746" y="4721206"/>
                  <a:pt x="9201909" y="4723105"/>
                  <a:pt x="9200233" y="4725846"/>
                </a:cubicBezTo>
                <a:cubicBezTo>
                  <a:pt x="9199173" y="4726713"/>
                  <a:pt x="9195806" y="4730097"/>
                  <a:pt x="9190132" y="4735996"/>
                </a:cubicBezTo>
                <a:lnTo>
                  <a:pt x="9172891" y="4754099"/>
                </a:lnTo>
                <a:cubicBezTo>
                  <a:pt x="9166892" y="4760327"/>
                  <a:pt x="9162745" y="4765051"/>
                  <a:pt x="9160449" y="4768271"/>
                </a:cubicBezTo>
                <a:lnTo>
                  <a:pt x="9160449" y="4742927"/>
                </a:lnTo>
                <a:cubicBezTo>
                  <a:pt x="9160449" y="4729865"/>
                  <a:pt x="9160948" y="4722435"/>
                  <a:pt x="9161947" y="4720638"/>
                </a:cubicBezTo>
                <a:cubicBezTo>
                  <a:pt x="9163149" y="4718768"/>
                  <a:pt x="9167050" y="4717479"/>
                  <a:pt x="9173650" y="4716771"/>
                </a:cubicBezTo>
                <a:cubicBezTo>
                  <a:pt x="9175593" y="4716447"/>
                  <a:pt x="9176565" y="4715205"/>
                  <a:pt x="9176565" y="4713046"/>
                </a:cubicBezTo>
                <a:cubicBezTo>
                  <a:pt x="9176565" y="4710597"/>
                  <a:pt x="9175545" y="4709373"/>
                  <a:pt x="9173504" y="4709373"/>
                </a:cubicBezTo>
                <a:cubicBezTo>
                  <a:pt x="9165596" y="4709835"/>
                  <a:pt x="9159067" y="4710066"/>
                  <a:pt x="9153915" y="4710066"/>
                </a:cubicBezTo>
                <a:cubicBezTo>
                  <a:pt x="9148368" y="4710066"/>
                  <a:pt x="9141294" y="4709835"/>
                  <a:pt x="9132695" y="4709373"/>
                </a:cubicBezTo>
                <a:close/>
                <a:moveTo>
                  <a:pt x="8583953" y="4709373"/>
                </a:moveTo>
                <a:cubicBezTo>
                  <a:pt x="8582135" y="4709373"/>
                  <a:pt x="8581226" y="4710540"/>
                  <a:pt x="8581226" y="4712873"/>
                </a:cubicBezTo>
                <a:cubicBezTo>
                  <a:pt x="8581226" y="4715124"/>
                  <a:pt x="8582208" y="4716433"/>
                  <a:pt x="8584173" y="4716801"/>
                </a:cubicBezTo>
                <a:cubicBezTo>
                  <a:pt x="8591513" y="4717445"/>
                  <a:pt x="8595786" y="4718763"/>
                  <a:pt x="8596993" y="4720756"/>
                </a:cubicBezTo>
                <a:cubicBezTo>
                  <a:pt x="8597705" y="4722132"/>
                  <a:pt x="8598142" y="4723851"/>
                  <a:pt x="8598304" y="4725914"/>
                </a:cubicBezTo>
                <a:cubicBezTo>
                  <a:pt x="8598413" y="4727474"/>
                  <a:pt x="8598467" y="4733145"/>
                  <a:pt x="8598467" y="4742927"/>
                </a:cubicBezTo>
                <a:lnTo>
                  <a:pt x="8598467" y="4768271"/>
                </a:lnTo>
                <a:cubicBezTo>
                  <a:pt x="8596158" y="4765072"/>
                  <a:pt x="8591993" y="4760348"/>
                  <a:pt x="8585973" y="4754099"/>
                </a:cubicBezTo>
                <a:lnTo>
                  <a:pt x="8568732" y="4735996"/>
                </a:lnTo>
                <a:cubicBezTo>
                  <a:pt x="8563571" y="4730605"/>
                  <a:pt x="8560336" y="4727119"/>
                  <a:pt x="8559028" y="4725540"/>
                </a:cubicBezTo>
                <a:cubicBezTo>
                  <a:pt x="8557123" y="4723184"/>
                  <a:pt x="8556170" y="4721387"/>
                  <a:pt x="8556170" y="4720148"/>
                </a:cubicBezTo>
                <a:cubicBezTo>
                  <a:pt x="8556170" y="4719942"/>
                  <a:pt x="8556215" y="4719659"/>
                  <a:pt x="8556305" y="4719300"/>
                </a:cubicBezTo>
                <a:cubicBezTo>
                  <a:pt x="8556456" y="4718367"/>
                  <a:pt x="8558992" y="4717701"/>
                  <a:pt x="8563912" y="4717302"/>
                </a:cubicBezTo>
                <a:cubicBezTo>
                  <a:pt x="8566087" y="4716992"/>
                  <a:pt x="8567174" y="4715833"/>
                  <a:pt x="8567174" y="4713826"/>
                </a:cubicBezTo>
                <a:cubicBezTo>
                  <a:pt x="8567174" y="4711319"/>
                  <a:pt x="8566127" y="4710066"/>
                  <a:pt x="8564032" y="4710066"/>
                </a:cubicBezTo>
                <a:cubicBezTo>
                  <a:pt x="8562240" y="4710145"/>
                  <a:pt x="8559188" y="4710241"/>
                  <a:pt x="8554878" y="4710354"/>
                </a:cubicBezTo>
                <a:cubicBezTo>
                  <a:pt x="8551449" y="4710509"/>
                  <a:pt x="8548229" y="4710586"/>
                  <a:pt x="8545218" y="4710586"/>
                </a:cubicBezTo>
                <a:cubicBezTo>
                  <a:pt x="8539675" y="4710586"/>
                  <a:pt x="8533064" y="4710298"/>
                  <a:pt x="8525385" y="4709719"/>
                </a:cubicBezTo>
                <a:cubicBezTo>
                  <a:pt x="8523335" y="4709719"/>
                  <a:pt x="8522310" y="4710915"/>
                  <a:pt x="8522310" y="4713305"/>
                </a:cubicBezTo>
                <a:cubicBezTo>
                  <a:pt x="8522310" y="4715534"/>
                  <a:pt x="8523253" y="4716805"/>
                  <a:pt x="8525138" y="4717119"/>
                </a:cubicBezTo>
                <a:cubicBezTo>
                  <a:pt x="8530464" y="4717742"/>
                  <a:pt x="8535263" y="4719467"/>
                  <a:pt x="8539534" y="4722295"/>
                </a:cubicBezTo>
                <a:cubicBezTo>
                  <a:pt x="8541959" y="4723592"/>
                  <a:pt x="8545032" y="4725631"/>
                  <a:pt x="8548753" y="4728412"/>
                </a:cubicBezTo>
                <a:cubicBezTo>
                  <a:pt x="8549093" y="4729431"/>
                  <a:pt x="8552582" y="4733011"/>
                  <a:pt x="8559219" y="4739151"/>
                </a:cubicBezTo>
                <a:lnTo>
                  <a:pt x="8575801" y="4756562"/>
                </a:lnTo>
                <a:cubicBezTo>
                  <a:pt x="8579883" y="4761099"/>
                  <a:pt x="8584001" y="4765114"/>
                  <a:pt x="8588157" y="4768608"/>
                </a:cubicBezTo>
                <a:cubicBezTo>
                  <a:pt x="8572896" y="4785591"/>
                  <a:pt x="8559668" y="4801061"/>
                  <a:pt x="8548475" y="4815015"/>
                </a:cubicBezTo>
                <a:cubicBezTo>
                  <a:pt x="8542955" y="4820167"/>
                  <a:pt x="8540130" y="4822819"/>
                  <a:pt x="8540000" y="4822971"/>
                </a:cubicBezTo>
                <a:cubicBezTo>
                  <a:pt x="8537020" y="4826068"/>
                  <a:pt x="8534484" y="4828247"/>
                  <a:pt x="8532394" y="4829507"/>
                </a:cubicBezTo>
                <a:cubicBezTo>
                  <a:pt x="8529245" y="4831224"/>
                  <a:pt x="8525031" y="4832309"/>
                  <a:pt x="8519753" y="4832763"/>
                </a:cubicBezTo>
                <a:cubicBezTo>
                  <a:pt x="8517703" y="4833071"/>
                  <a:pt x="8516678" y="4834307"/>
                  <a:pt x="8516678" y="4836472"/>
                </a:cubicBezTo>
                <a:cubicBezTo>
                  <a:pt x="8516678" y="4838805"/>
                  <a:pt x="8517875" y="4839972"/>
                  <a:pt x="8520267" y="4839972"/>
                </a:cubicBezTo>
                <a:cubicBezTo>
                  <a:pt x="8525869" y="4839625"/>
                  <a:pt x="8530171" y="4839452"/>
                  <a:pt x="8533174" y="4839452"/>
                </a:cubicBezTo>
                <a:cubicBezTo>
                  <a:pt x="8537852" y="4839452"/>
                  <a:pt x="8541759" y="4839509"/>
                  <a:pt x="8544896" y="4839625"/>
                </a:cubicBezTo>
                <a:cubicBezTo>
                  <a:pt x="8547644" y="4836034"/>
                  <a:pt x="8552788" y="4829557"/>
                  <a:pt x="8560327" y="4820194"/>
                </a:cubicBezTo>
                <a:cubicBezTo>
                  <a:pt x="8574699" y="4802699"/>
                  <a:pt x="8587412" y="4787118"/>
                  <a:pt x="8598467" y="4773451"/>
                </a:cubicBezTo>
                <a:lnTo>
                  <a:pt x="8598467" y="4805550"/>
                </a:lnTo>
                <a:cubicBezTo>
                  <a:pt x="8598467" y="4813226"/>
                  <a:pt x="8598411" y="4818025"/>
                  <a:pt x="8598297" y="4819950"/>
                </a:cubicBezTo>
                <a:cubicBezTo>
                  <a:pt x="8598133" y="4824168"/>
                  <a:pt x="8597793" y="4826777"/>
                  <a:pt x="8597280" y="4827776"/>
                </a:cubicBezTo>
                <a:cubicBezTo>
                  <a:pt x="8595684" y="4830453"/>
                  <a:pt x="8591550" y="4832116"/>
                  <a:pt x="8584878" y="4832766"/>
                </a:cubicBezTo>
                <a:cubicBezTo>
                  <a:pt x="8582963" y="4833084"/>
                  <a:pt x="8582005" y="4834320"/>
                  <a:pt x="8582005" y="4836472"/>
                </a:cubicBezTo>
                <a:cubicBezTo>
                  <a:pt x="8582005" y="4838805"/>
                  <a:pt x="8583147" y="4839972"/>
                  <a:pt x="8585430" y="4839972"/>
                </a:cubicBezTo>
                <a:cubicBezTo>
                  <a:pt x="8593625" y="4839510"/>
                  <a:pt x="8600234" y="4839279"/>
                  <a:pt x="8605259" y="4839279"/>
                </a:cubicBezTo>
                <a:cubicBezTo>
                  <a:pt x="8609635" y="4839279"/>
                  <a:pt x="8616298" y="4839510"/>
                  <a:pt x="8625249" y="4839972"/>
                </a:cubicBezTo>
                <a:cubicBezTo>
                  <a:pt x="8627600" y="4839972"/>
                  <a:pt x="8628776" y="4838805"/>
                  <a:pt x="8628776" y="4836472"/>
                </a:cubicBezTo>
                <a:cubicBezTo>
                  <a:pt x="8628776" y="4834332"/>
                  <a:pt x="8627796" y="4833098"/>
                  <a:pt x="8625836" y="4832771"/>
                </a:cubicBezTo>
                <a:cubicBezTo>
                  <a:pt x="8621980" y="4832415"/>
                  <a:pt x="8619451" y="4832112"/>
                  <a:pt x="8618248" y="4831860"/>
                </a:cubicBezTo>
                <a:cubicBezTo>
                  <a:pt x="8615773" y="4831267"/>
                  <a:pt x="8614047" y="4830109"/>
                  <a:pt x="8613070" y="4828384"/>
                </a:cubicBezTo>
                <a:cubicBezTo>
                  <a:pt x="8612519" y="4827456"/>
                  <a:pt x="8612138" y="4825958"/>
                  <a:pt x="8611925" y="4823891"/>
                </a:cubicBezTo>
                <a:cubicBezTo>
                  <a:pt x="8611780" y="4822038"/>
                  <a:pt x="8611707" y="4815924"/>
                  <a:pt x="8611707" y="4805550"/>
                </a:cubicBezTo>
                <a:lnTo>
                  <a:pt x="8611707" y="4773451"/>
                </a:lnTo>
                <a:cubicBezTo>
                  <a:pt x="8622748" y="4787141"/>
                  <a:pt x="8635445" y="4802722"/>
                  <a:pt x="8649799" y="4820194"/>
                </a:cubicBezTo>
                <a:cubicBezTo>
                  <a:pt x="8657352" y="4829575"/>
                  <a:pt x="8662496" y="4836052"/>
                  <a:pt x="8665230" y="4839625"/>
                </a:cubicBezTo>
                <a:cubicBezTo>
                  <a:pt x="8668320" y="4839509"/>
                  <a:pt x="8672214" y="4839452"/>
                  <a:pt x="8676912" y="4839452"/>
                </a:cubicBezTo>
                <a:cubicBezTo>
                  <a:pt x="8679898" y="4839452"/>
                  <a:pt x="8684193" y="4839625"/>
                  <a:pt x="8689797" y="4839972"/>
                </a:cubicBezTo>
                <a:cubicBezTo>
                  <a:pt x="8692263" y="4839972"/>
                  <a:pt x="8693496" y="4838805"/>
                  <a:pt x="8693496" y="4836472"/>
                </a:cubicBezTo>
                <a:cubicBezTo>
                  <a:pt x="8693496" y="4834317"/>
                  <a:pt x="8692437" y="4833081"/>
                  <a:pt x="8690320" y="4832763"/>
                </a:cubicBezTo>
                <a:cubicBezTo>
                  <a:pt x="8685063" y="4832311"/>
                  <a:pt x="8681061" y="4831333"/>
                  <a:pt x="8678312" y="4829829"/>
                </a:cubicBezTo>
                <a:cubicBezTo>
                  <a:pt x="8676035" y="4828497"/>
                  <a:pt x="8673808" y="4826692"/>
                  <a:pt x="8671632" y="4824414"/>
                </a:cubicBezTo>
                <a:cubicBezTo>
                  <a:pt x="8670727" y="4823569"/>
                  <a:pt x="8667291" y="4819724"/>
                  <a:pt x="8661322" y="4812879"/>
                </a:cubicBezTo>
                <a:cubicBezTo>
                  <a:pt x="8648451" y="4799771"/>
                  <a:pt x="8635349" y="4785017"/>
                  <a:pt x="8622017" y="4768619"/>
                </a:cubicBezTo>
                <a:cubicBezTo>
                  <a:pt x="8626155" y="4765101"/>
                  <a:pt x="8630245" y="4761082"/>
                  <a:pt x="8634289" y="4756562"/>
                </a:cubicBezTo>
                <a:lnTo>
                  <a:pt x="8650956" y="4739344"/>
                </a:lnTo>
                <a:cubicBezTo>
                  <a:pt x="8657077" y="4733554"/>
                  <a:pt x="8660667" y="4730157"/>
                  <a:pt x="8661725" y="4729155"/>
                </a:cubicBezTo>
                <a:cubicBezTo>
                  <a:pt x="8665040" y="4725953"/>
                  <a:pt x="8668002" y="4723659"/>
                  <a:pt x="8670610" y="4722272"/>
                </a:cubicBezTo>
                <a:cubicBezTo>
                  <a:pt x="8674862" y="4719456"/>
                  <a:pt x="8679636" y="4717738"/>
                  <a:pt x="8684931" y="4717119"/>
                </a:cubicBezTo>
                <a:cubicBezTo>
                  <a:pt x="8686886" y="4716794"/>
                  <a:pt x="8687864" y="4715523"/>
                  <a:pt x="8687864" y="4713305"/>
                </a:cubicBezTo>
                <a:cubicBezTo>
                  <a:pt x="8687864" y="4710915"/>
                  <a:pt x="8686799" y="4709719"/>
                  <a:pt x="8684669" y="4709719"/>
                </a:cubicBezTo>
                <a:cubicBezTo>
                  <a:pt x="8676993" y="4710298"/>
                  <a:pt x="8670393" y="4710586"/>
                  <a:pt x="8664868" y="4710586"/>
                </a:cubicBezTo>
                <a:cubicBezTo>
                  <a:pt x="8661923" y="4710586"/>
                  <a:pt x="8659084" y="4710538"/>
                  <a:pt x="8656349" y="4710440"/>
                </a:cubicBezTo>
                <a:cubicBezTo>
                  <a:pt x="8649926" y="4710191"/>
                  <a:pt x="8646672" y="4710066"/>
                  <a:pt x="8646587" y="4710066"/>
                </a:cubicBezTo>
                <a:cubicBezTo>
                  <a:pt x="8644196" y="4710066"/>
                  <a:pt x="8643000" y="4711319"/>
                  <a:pt x="8643000" y="4713826"/>
                </a:cubicBezTo>
                <a:cubicBezTo>
                  <a:pt x="8643000" y="4715843"/>
                  <a:pt x="8644059" y="4717003"/>
                  <a:pt x="8646176" y="4717305"/>
                </a:cubicBezTo>
                <a:cubicBezTo>
                  <a:pt x="8651135" y="4717705"/>
                  <a:pt x="8653691" y="4718376"/>
                  <a:pt x="8653843" y="4719317"/>
                </a:cubicBezTo>
                <a:cubicBezTo>
                  <a:pt x="8653951" y="4719746"/>
                  <a:pt x="8654004" y="4720023"/>
                  <a:pt x="8654004" y="4720148"/>
                </a:cubicBezTo>
                <a:cubicBezTo>
                  <a:pt x="8654004" y="4721206"/>
                  <a:pt x="8653167" y="4723105"/>
                  <a:pt x="8651491" y="4725846"/>
                </a:cubicBezTo>
                <a:cubicBezTo>
                  <a:pt x="8650431" y="4726713"/>
                  <a:pt x="8647064" y="4730097"/>
                  <a:pt x="8641390" y="4735996"/>
                </a:cubicBezTo>
                <a:lnTo>
                  <a:pt x="8624149" y="4754099"/>
                </a:lnTo>
                <a:cubicBezTo>
                  <a:pt x="8618150" y="4760327"/>
                  <a:pt x="8614003" y="4765051"/>
                  <a:pt x="8611707" y="4768271"/>
                </a:cubicBezTo>
                <a:lnTo>
                  <a:pt x="8611707" y="4742927"/>
                </a:lnTo>
                <a:cubicBezTo>
                  <a:pt x="8611707" y="4729865"/>
                  <a:pt x="8612206" y="4722435"/>
                  <a:pt x="8613205" y="4720638"/>
                </a:cubicBezTo>
                <a:cubicBezTo>
                  <a:pt x="8614407" y="4718768"/>
                  <a:pt x="8618308" y="4717479"/>
                  <a:pt x="8624908" y="4716771"/>
                </a:cubicBezTo>
                <a:cubicBezTo>
                  <a:pt x="8626851" y="4716447"/>
                  <a:pt x="8627823" y="4715205"/>
                  <a:pt x="8627823" y="4713046"/>
                </a:cubicBezTo>
                <a:cubicBezTo>
                  <a:pt x="8627823" y="4710597"/>
                  <a:pt x="8626803" y="4709373"/>
                  <a:pt x="8624762" y="4709373"/>
                </a:cubicBezTo>
                <a:cubicBezTo>
                  <a:pt x="8616854" y="4709835"/>
                  <a:pt x="8610325" y="4710066"/>
                  <a:pt x="8605173" y="4710066"/>
                </a:cubicBezTo>
                <a:cubicBezTo>
                  <a:pt x="8599626" y="4710066"/>
                  <a:pt x="8592552" y="4709835"/>
                  <a:pt x="8583953" y="4709373"/>
                </a:cubicBezTo>
                <a:close/>
                <a:moveTo>
                  <a:pt x="3113839" y="4709373"/>
                </a:moveTo>
                <a:cubicBezTo>
                  <a:pt x="3112021" y="4709373"/>
                  <a:pt x="3111112" y="4710540"/>
                  <a:pt x="3111112" y="4712873"/>
                </a:cubicBezTo>
                <a:cubicBezTo>
                  <a:pt x="3111112" y="4715124"/>
                  <a:pt x="3112094" y="4716433"/>
                  <a:pt x="3114058" y="4716801"/>
                </a:cubicBezTo>
                <a:cubicBezTo>
                  <a:pt x="3121398" y="4717445"/>
                  <a:pt x="3125672" y="4718763"/>
                  <a:pt x="3126878" y="4720756"/>
                </a:cubicBezTo>
                <a:cubicBezTo>
                  <a:pt x="3127591" y="4722132"/>
                  <a:pt x="3128028" y="4723851"/>
                  <a:pt x="3128190" y="4725914"/>
                </a:cubicBezTo>
                <a:cubicBezTo>
                  <a:pt x="3128299" y="4727474"/>
                  <a:pt x="3128353" y="4733145"/>
                  <a:pt x="3128353" y="4742927"/>
                </a:cubicBezTo>
                <a:lnTo>
                  <a:pt x="3128353" y="4768271"/>
                </a:lnTo>
                <a:cubicBezTo>
                  <a:pt x="3126044" y="4765072"/>
                  <a:pt x="3121879" y="4760348"/>
                  <a:pt x="3115859" y="4754099"/>
                </a:cubicBezTo>
                <a:lnTo>
                  <a:pt x="3098618" y="4735996"/>
                </a:lnTo>
                <a:cubicBezTo>
                  <a:pt x="3093457" y="4730605"/>
                  <a:pt x="3090222" y="4727119"/>
                  <a:pt x="3088914" y="4725540"/>
                </a:cubicBezTo>
                <a:cubicBezTo>
                  <a:pt x="3087009" y="4723184"/>
                  <a:pt x="3086056" y="4721387"/>
                  <a:pt x="3086056" y="4720148"/>
                </a:cubicBezTo>
                <a:cubicBezTo>
                  <a:pt x="3086056" y="4719942"/>
                  <a:pt x="3086101" y="4719659"/>
                  <a:pt x="3086191" y="4719300"/>
                </a:cubicBezTo>
                <a:cubicBezTo>
                  <a:pt x="3086342" y="4718367"/>
                  <a:pt x="3088878" y="4717701"/>
                  <a:pt x="3093798" y="4717302"/>
                </a:cubicBezTo>
                <a:cubicBezTo>
                  <a:pt x="3095973" y="4716992"/>
                  <a:pt x="3097060" y="4715833"/>
                  <a:pt x="3097060" y="4713826"/>
                </a:cubicBezTo>
                <a:cubicBezTo>
                  <a:pt x="3097060" y="4711319"/>
                  <a:pt x="3096013" y="4710066"/>
                  <a:pt x="3093918" y="4710066"/>
                </a:cubicBezTo>
                <a:cubicBezTo>
                  <a:pt x="3092126" y="4710145"/>
                  <a:pt x="3089074" y="4710241"/>
                  <a:pt x="3084764" y="4710354"/>
                </a:cubicBezTo>
                <a:cubicBezTo>
                  <a:pt x="3081335" y="4710509"/>
                  <a:pt x="3078115" y="4710586"/>
                  <a:pt x="3075104" y="4710586"/>
                </a:cubicBezTo>
                <a:cubicBezTo>
                  <a:pt x="3069561" y="4710586"/>
                  <a:pt x="3062949" y="4710298"/>
                  <a:pt x="3055271" y="4709719"/>
                </a:cubicBezTo>
                <a:cubicBezTo>
                  <a:pt x="3053221" y="4709719"/>
                  <a:pt x="3052196" y="4710915"/>
                  <a:pt x="3052196" y="4713305"/>
                </a:cubicBezTo>
                <a:cubicBezTo>
                  <a:pt x="3052196" y="4715534"/>
                  <a:pt x="3053139" y="4716805"/>
                  <a:pt x="3055023" y="4717119"/>
                </a:cubicBezTo>
                <a:cubicBezTo>
                  <a:pt x="3060350" y="4717742"/>
                  <a:pt x="3065148" y="4719467"/>
                  <a:pt x="3069420" y="4722295"/>
                </a:cubicBezTo>
                <a:cubicBezTo>
                  <a:pt x="3071845" y="4723592"/>
                  <a:pt x="3074918" y="4725631"/>
                  <a:pt x="3078639" y="4728412"/>
                </a:cubicBezTo>
                <a:cubicBezTo>
                  <a:pt x="3078979" y="4729431"/>
                  <a:pt x="3082468" y="4733011"/>
                  <a:pt x="3089105" y="4739151"/>
                </a:cubicBezTo>
                <a:lnTo>
                  <a:pt x="3105687" y="4756562"/>
                </a:lnTo>
                <a:cubicBezTo>
                  <a:pt x="3109769" y="4761099"/>
                  <a:pt x="3113887" y="4765114"/>
                  <a:pt x="3118043" y="4768608"/>
                </a:cubicBezTo>
                <a:cubicBezTo>
                  <a:pt x="3102781" y="4785591"/>
                  <a:pt x="3089554" y="4801061"/>
                  <a:pt x="3078361" y="4815015"/>
                </a:cubicBezTo>
                <a:cubicBezTo>
                  <a:pt x="3072841" y="4820167"/>
                  <a:pt x="3070015" y="4822819"/>
                  <a:pt x="3069886" y="4822971"/>
                </a:cubicBezTo>
                <a:cubicBezTo>
                  <a:pt x="3066906" y="4826068"/>
                  <a:pt x="3064370" y="4828247"/>
                  <a:pt x="3062280" y="4829507"/>
                </a:cubicBezTo>
                <a:cubicBezTo>
                  <a:pt x="3059131" y="4831224"/>
                  <a:pt x="3054917" y="4832309"/>
                  <a:pt x="3049639" y="4832763"/>
                </a:cubicBezTo>
                <a:cubicBezTo>
                  <a:pt x="3047589" y="4833071"/>
                  <a:pt x="3046564" y="4834307"/>
                  <a:pt x="3046564" y="4836472"/>
                </a:cubicBezTo>
                <a:cubicBezTo>
                  <a:pt x="3046564" y="4838805"/>
                  <a:pt x="3047760" y="4839972"/>
                  <a:pt x="3050152" y="4839972"/>
                </a:cubicBezTo>
                <a:cubicBezTo>
                  <a:pt x="3055755" y="4839625"/>
                  <a:pt x="3060057" y="4839452"/>
                  <a:pt x="3063060" y="4839452"/>
                </a:cubicBezTo>
                <a:cubicBezTo>
                  <a:pt x="3067737" y="4839452"/>
                  <a:pt x="3071645" y="4839509"/>
                  <a:pt x="3074782" y="4839625"/>
                </a:cubicBezTo>
                <a:cubicBezTo>
                  <a:pt x="3077530" y="4836034"/>
                  <a:pt x="3082674" y="4829557"/>
                  <a:pt x="3090213" y="4820194"/>
                </a:cubicBezTo>
                <a:cubicBezTo>
                  <a:pt x="3104585" y="4802699"/>
                  <a:pt x="3117298" y="4787118"/>
                  <a:pt x="3128353" y="4773451"/>
                </a:cubicBezTo>
                <a:lnTo>
                  <a:pt x="3128353" y="4805550"/>
                </a:lnTo>
                <a:cubicBezTo>
                  <a:pt x="3128353" y="4813226"/>
                  <a:pt x="3128296" y="4818025"/>
                  <a:pt x="3128183" y="4819950"/>
                </a:cubicBezTo>
                <a:cubicBezTo>
                  <a:pt x="3128019" y="4824168"/>
                  <a:pt x="3127679" y="4826777"/>
                  <a:pt x="3127165" y="4827776"/>
                </a:cubicBezTo>
                <a:cubicBezTo>
                  <a:pt x="3125570" y="4830453"/>
                  <a:pt x="3121436" y="4832116"/>
                  <a:pt x="3114764" y="4832766"/>
                </a:cubicBezTo>
                <a:cubicBezTo>
                  <a:pt x="3112848" y="4833084"/>
                  <a:pt x="3111890" y="4834320"/>
                  <a:pt x="3111890" y="4836472"/>
                </a:cubicBezTo>
                <a:cubicBezTo>
                  <a:pt x="3111890" y="4838805"/>
                  <a:pt x="3113033" y="4839972"/>
                  <a:pt x="3115316" y="4839972"/>
                </a:cubicBezTo>
                <a:cubicBezTo>
                  <a:pt x="3123510" y="4839510"/>
                  <a:pt x="3130120" y="4839279"/>
                  <a:pt x="3135145" y="4839279"/>
                </a:cubicBezTo>
                <a:cubicBezTo>
                  <a:pt x="3139521" y="4839279"/>
                  <a:pt x="3146184" y="4839510"/>
                  <a:pt x="3155135" y="4839972"/>
                </a:cubicBezTo>
                <a:cubicBezTo>
                  <a:pt x="3157486" y="4839972"/>
                  <a:pt x="3158661" y="4838805"/>
                  <a:pt x="3158661" y="4836472"/>
                </a:cubicBezTo>
                <a:cubicBezTo>
                  <a:pt x="3158661" y="4834332"/>
                  <a:pt x="3157682" y="4833098"/>
                  <a:pt x="3155722" y="4832771"/>
                </a:cubicBezTo>
                <a:cubicBezTo>
                  <a:pt x="3151866" y="4832415"/>
                  <a:pt x="3149337" y="4832112"/>
                  <a:pt x="3148133" y="4831860"/>
                </a:cubicBezTo>
                <a:cubicBezTo>
                  <a:pt x="3145659" y="4831267"/>
                  <a:pt x="3143934" y="4830109"/>
                  <a:pt x="3142956" y="4828384"/>
                </a:cubicBezTo>
                <a:cubicBezTo>
                  <a:pt x="3142405" y="4827456"/>
                  <a:pt x="3142024" y="4825958"/>
                  <a:pt x="3141811" y="4823891"/>
                </a:cubicBezTo>
                <a:cubicBezTo>
                  <a:pt x="3141666" y="4822038"/>
                  <a:pt x="3141593" y="4815924"/>
                  <a:pt x="3141593" y="4805550"/>
                </a:cubicBezTo>
                <a:lnTo>
                  <a:pt x="3141593" y="4773451"/>
                </a:lnTo>
                <a:cubicBezTo>
                  <a:pt x="3152634" y="4787141"/>
                  <a:pt x="3165332" y="4802722"/>
                  <a:pt x="3179684" y="4820194"/>
                </a:cubicBezTo>
                <a:cubicBezTo>
                  <a:pt x="3187238" y="4829575"/>
                  <a:pt x="3192382" y="4836052"/>
                  <a:pt x="3195116" y="4839625"/>
                </a:cubicBezTo>
                <a:cubicBezTo>
                  <a:pt x="3198206" y="4839509"/>
                  <a:pt x="3202100" y="4839452"/>
                  <a:pt x="3206798" y="4839452"/>
                </a:cubicBezTo>
                <a:cubicBezTo>
                  <a:pt x="3209784" y="4839452"/>
                  <a:pt x="3214079" y="4839625"/>
                  <a:pt x="3219683" y="4839972"/>
                </a:cubicBezTo>
                <a:cubicBezTo>
                  <a:pt x="3222149" y="4839972"/>
                  <a:pt x="3223382" y="4838805"/>
                  <a:pt x="3223382" y="4836472"/>
                </a:cubicBezTo>
                <a:cubicBezTo>
                  <a:pt x="3223382" y="4834317"/>
                  <a:pt x="3222323" y="4833081"/>
                  <a:pt x="3220206" y="4832763"/>
                </a:cubicBezTo>
                <a:cubicBezTo>
                  <a:pt x="3214949" y="4832311"/>
                  <a:pt x="3210947" y="4831333"/>
                  <a:pt x="3208198" y="4829829"/>
                </a:cubicBezTo>
                <a:cubicBezTo>
                  <a:pt x="3205921" y="4828497"/>
                  <a:pt x="3203694" y="4826692"/>
                  <a:pt x="3201518" y="4824414"/>
                </a:cubicBezTo>
                <a:cubicBezTo>
                  <a:pt x="3200613" y="4823569"/>
                  <a:pt x="3197177" y="4819724"/>
                  <a:pt x="3191208" y="4812879"/>
                </a:cubicBezTo>
                <a:cubicBezTo>
                  <a:pt x="3178337" y="4799771"/>
                  <a:pt x="3165235" y="4785017"/>
                  <a:pt x="3151903" y="4768619"/>
                </a:cubicBezTo>
                <a:cubicBezTo>
                  <a:pt x="3156040" y="4765101"/>
                  <a:pt x="3160131" y="4761082"/>
                  <a:pt x="3164175" y="4756562"/>
                </a:cubicBezTo>
                <a:lnTo>
                  <a:pt x="3180842" y="4739344"/>
                </a:lnTo>
                <a:cubicBezTo>
                  <a:pt x="3186963" y="4733554"/>
                  <a:pt x="3190553" y="4730157"/>
                  <a:pt x="3191612" y="4729155"/>
                </a:cubicBezTo>
                <a:cubicBezTo>
                  <a:pt x="3194926" y="4725953"/>
                  <a:pt x="3197888" y="4723659"/>
                  <a:pt x="3200497" y="4722272"/>
                </a:cubicBezTo>
                <a:cubicBezTo>
                  <a:pt x="3204748" y="4719456"/>
                  <a:pt x="3209522" y="4717738"/>
                  <a:pt x="3214817" y="4717119"/>
                </a:cubicBezTo>
                <a:cubicBezTo>
                  <a:pt x="3216773" y="4716794"/>
                  <a:pt x="3217750" y="4715523"/>
                  <a:pt x="3217750" y="4713305"/>
                </a:cubicBezTo>
                <a:cubicBezTo>
                  <a:pt x="3217750" y="4710915"/>
                  <a:pt x="3216685" y="4709719"/>
                  <a:pt x="3214555" y="4709719"/>
                </a:cubicBezTo>
                <a:cubicBezTo>
                  <a:pt x="3206879" y="4710298"/>
                  <a:pt x="3200278" y="4710586"/>
                  <a:pt x="3194754" y="4710586"/>
                </a:cubicBezTo>
                <a:cubicBezTo>
                  <a:pt x="3191809" y="4710586"/>
                  <a:pt x="3188969" y="4710538"/>
                  <a:pt x="3186235" y="4710440"/>
                </a:cubicBezTo>
                <a:cubicBezTo>
                  <a:pt x="3179811" y="4710191"/>
                  <a:pt x="3176558" y="4710066"/>
                  <a:pt x="3176473" y="4710066"/>
                </a:cubicBezTo>
                <a:cubicBezTo>
                  <a:pt x="3174081" y="4710066"/>
                  <a:pt x="3172886" y="4711319"/>
                  <a:pt x="3172886" y="4713826"/>
                </a:cubicBezTo>
                <a:cubicBezTo>
                  <a:pt x="3172886" y="4715843"/>
                  <a:pt x="3173944" y="4717003"/>
                  <a:pt x="3176061" y="4717305"/>
                </a:cubicBezTo>
                <a:cubicBezTo>
                  <a:pt x="3181021" y="4717705"/>
                  <a:pt x="3183577" y="4718376"/>
                  <a:pt x="3183729" y="4719317"/>
                </a:cubicBezTo>
                <a:cubicBezTo>
                  <a:pt x="3183836" y="4719746"/>
                  <a:pt x="3183890" y="4720023"/>
                  <a:pt x="3183890" y="4720148"/>
                </a:cubicBezTo>
                <a:cubicBezTo>
                  <a:pt x="3183890" y="4721206"/>
                  <a:pt x="3183053" y="4723105"/>
                  <a:pt x="3181378" y="4725846"/>
                </a:cubicBezTo>
                <a:cubicBezTo>
                  <a:pt x="3180317" y="4726713"/>
                  <a:pt x="3176950" y="4730097"/>
                  <a:pt x="3171276" y="4735996"/>
                </a:cubicBezTo>
                <a:lnTo>
                  <a:pt x="3154035" y="4754099"/>
                </a:lnTo>
                <a:cubicBezTo>
                  <a:pt x="3148036" y="4760327"/>
                  <a:pt x="3143889" y="4765051"/>
                  <a:pt x="3141593" y="4768271"/>
                </a:cubicBezTo>
                <a:lnTo>
                  <a:pt x="3141593" y="4742927"/>
                </a:lnTo>
                <a:cubicBezTo>
                  <a:pt x="3141593" y="4729865"/>
                  <a:pt x="3142092" y="4722435"/>
                  <a:pt x="3143091" y="4720638"/>
                </a:cubicBezTo>
                <a:cubicBezTo>
                  <a:pt x="3144293" y="4718768"/>
                  <a:pt x="3148194" y="4717479"/>
                  <a:pt x="3154794" y="4716771"/>
                </a:cubicBezTo>
                <a:cubicBezTo>
                  <a:pt x="3156737" y="4716447"/>
                  <a:pt x="3157709" y="4715205"/>
                  <a:pt x="3157709" y="4713046"/>
                </a:cubicBezTo>
                <a:cubicBezTo>
                  <a:pt x="3157709" y="4710597"/>
                  <a:pt x="3156688" y="4709373"/>
                  <a:pt x="3154648" y="4709373"/>
                </a:cubicBezTo>
                <a:cubicBezTo>
                  <a:pt x="3146740" y="4709835"/>
                  <a:pt x="3140211" y="4710066"/>
                  <a:pt x="3135059" y="4710066"/>
                </a:cubicBezTo>
                <a:cubicBezTo>
                  <a:pt x="3129512" y="4710066"/>
                  <a:pt x="3122438" y="4709835"/>
                  <a:pt x="3113839" y="4709373"/>
                </a:cubicBezTo>
                <a:close/>
                <a:moveTo>
                  <a:pt x="2565097" y="4709373"/>
                </a:moveTo>
                <a:cubicBezTo>
                  <a:pt x="2563279" y="4709373"/>
                  <a:pt x="2562370" y="4710540"/>
                  <a:pt x="2562370" y="4712873"/>
                </a:cubicBezTo>
                <a:cubicBezTo>
                  <a:pt x="2562370" y="4715124"/>
                  <a:pt x="2563352" y="4716433"/>
                  <a:pt x="2565316" y="4716801"/>
                </a:cubicBezTo>
                <a:cubicBezTo>
                  <a:pt x="2572656" y="4717445"/>
                  <a:pt x="2576930" y="4718763"/>
                  <a:pt x="2578137" y="4720756"/>
                </a:cubicBezTo>
                <a:cubicBezTo>
                  <a:pt x="2578849" y="4722132"/>
                  <a:pt x="2579286" y="4723851"/>
                  <a:pt x="2579448" y="4725914"/>
                </a:cubicBezTo>
                <a:cubicBezTo>
                  <a:pt x="2579557" y="4727474"/>
                  <a:pt x="2579611" y="4733145"/>
                  <a:pt x="2579611" y="4742927"/>
                </a:cubicBezTo>
                <a:lnTo>
                  <a:pt x="2579611" y="4768271"/>
                </a:lnTo>
                <a:cubicBezTo>
                  <a:pt x="2577302" y="4765072"/>
                  <a:pt x="2573137" y="4760348"/>
                  <a:pt x="2567117" y="4754099"/>
                </a:cubicBezTo>
                <a:lnTo>
                  <a:pt x="2549876" y="4735996"/>
                </a:lnTo>
                <a:cubicBezTo>
                  <a:pt x="2544715" y="4730605"/>
                  <a:pt x="2541480" y="4727119"/>
                  <a:pt x="2540172" y="4725540"/>
                </a:cubicBezTo>
                <a:cubicBezTo>
                  <a:pt x="2538267" y="4723184"/>
                  <a:pt x="2537314" y="4721387"/>
                  <a:pt x="2537314" y="4720148"/>
                </a:cubicBezTo>
                <a:cubicBezTo>
                  <a:pt x="2537314" y="4719942"/>
                  <a:pt x="2537359" y="4719659"/>
                  <a:pt x="2537449" y="4719300"/>
                </a:cubicBezTo>
                <a:cubicBezTo>
                  <a:pt x="2537600" y="4718367"/>
                  <a:pt x="2540136" y="4717701"/>
                  <a:pt x="2545056" y="4717302"/>
                </a:cubicBezTo>
                <a:cubicBezTo>
                  <a:pt x="2547231" y="4716992"/>
                  <a:pt x="2548319" y="4715833"/>
                  <a:pt x="2548319" y="4713826"/>
                </a:cubicBezTo>
                <a:cubicBezTo>
                  <a:pt x="2548319" y="4711319"/>
                  <a:pt x="2547271" y="4710066"/>
                  <a:pt x="2545176" y="4710066"/>
                </a:cubicBezTo>
                <a:cubicBezTo>
                  <a:pt x="2543384" y="4710145"/>
                  <a:pt x="2540332" y="4710241"/>
                  <a:pt x="2536022" y="4710354"/>
                </a:cubicBezTo>
                <a:cubicBezTo>
                  <a:pt x="2532593" y="4710509"/>
                  <a:pt x="2529373" y="4710586"/>
                  <a:pt x="2526362" y="4710586"/>
                </a:cubicBezTo>
                <a:cubicBezTo>
                  <a:pt x="2520819" y="4710586"/>
                  <a:pt x="2514208" y="4710298"/>
                  <a:pt x="2506529" y="4709719"/>
                </a:cubicBezTo>
                <a:cubicBezTo>
                  <a:pt x="2504479" y="4709719"/>
                  <a:pt x="2503454" y="4710915"/>
                  <a:pt x="2503454" y="4713305"/>
                </a:cubicBezTo>
                <a:cubicBezTo>
                  <a:pt x="2503454" y="4715534"/>
                  <a:pt x="2504397" y="4716805"/>
                  <a:pt x="2506282" y="4717119"/>
                </a:cubicBezTo>
                <a:cubicBezTo>
                  <a:pt x="2511608" y="4717742"/>
                  <a:pt x="2516406" y="4719467"/>
                  <a:pt x="2520677" y="4722295"/>
                </a:cubicBezTo>
                <a:cubicBezTo>
                  <a:pt x="2523103" y="4723592"/>
                  <a:pt x="2526176" y="4725631"/>
                  <a:pt x="2529897" y="4728412"/>
                </a:cubicBezTo>
                <a:cubicBezTo>
                  <a:pt x="2530237" y="4729431"/>
                  <a:pt x="2533726" y="4733011"/>
                  <a:pt x="2540363" y="4739151"/>
                </a:cubicBezTo>
                <a:lnTo>
                  <a:pt x="2556945" y="4756562"/>
                </a:lnTo>
                <a:cubicBezTo>
                  <a:pt x="2561027" y="4761099"/>
                  <a:pt x="2565145" y="4765114"/>
                  <a:pt x="2569301" y="4768608"/>
                </a:cubicBezTo>
                <a:cubicBezTo>
                  <a:pt x="2554040" y="4785591"/>
                  <a:pt x="2540812" y="4801061"/>
                  <a:pt x="2529619" y="4815015"/>
                </a:cubicBezTo>
                <a:cubicBezTo>
                  <a:pt x="2524099" y="4820167"/>
                  <a:pt x="2521274" y="4822819"/>
                  <a:pt x="2521144" y="4822971"/>
                </a:cubicBezTo>
                <a:cubicBezTo>
                  <a:pt x="2518164" y="4826068"/>
                  <a:pt x="2515628" y="4828247"/>
                  <a:pt x="2513538" y="4829507"/>
                </a:cubicBezTo>
                <a:cubicBezTo>
                  <a:pt x="2510389" y="4831224"/>
                  <a:pt x="2506175" y="4832309"/>
                  <a:pt x="2500897" y="4832763"/>
                </a:cubicBezTo>
                <a:cubicBezTo>
                  <a:pt x="2498847" y="4833071"/>
                  <a:pt x="2497822" y="4834307"/>
                  <a:pt x="2497822" y="4836472"/>
                </a:cubicBezTo>
                <a:cubicBezTo>
                  <a:pt x="2497822" y="4838805"/>
                  <a:pt x="2499019" y="4839972"/>
                  <a:pt x="2501411" y="4839972"/>
                </a:cubicBezTo>
                <a:cubicBezTo>
                  <a:pt x="2507013" y="4839625"/>
                  <a:pt x="2511315" y="4839452"/>
                  <a:pt x="2514318" y="4839452"/>
                </a:cubicBezTo>
                <a:cubicBezTo>
                  <a:pt x="2518996" y="4839452"/>
                  <a:pt x="2522903" y="4839509"/>
                  <a:pt x="2526040" y="4839625"/>
                </a:cubicBezTo>
                <a:cubicBezTo>
                  <a:pt x="2528788" y="4836034"/>
                  <a:pt x="2533932" y="4829557"/>
                  <a:pt x="2541472" y="4820194"/>
                </a:cubicBezTo>
                <a:cubicBezTo>
                  <a:pt x="2555843" y="4802699"/>
                  <a:pt x="2568556" y="4787118"/>
                  <a:pt x="2579611" y="4773451"/>
                </a:cubicBezTo>
                <a:lnTo>
                  <a:pt x="2579611" y="4805550"/>
                </a:lnTo>
                <a:cubicBezTo>
                  <a:pt x="2579611" y="4813226"/>
                  <a:pt x="2579555" y="4818025"/>
                  <a:pt x="2579441" y="4819950"/>
                </a:cubicBezTo>
                <a:cubicBezTo>
                  <a:pt x="2579277" y="4824168"/>
                  <a:pt x="2578938" y="4826777"/>
                  <a:pt x="2578424" y="4827776"/>
                </a:cubicBezTo>
                <a:cubicBezTo>
                  <a:pt x="2576828" y="4830453"/>
                  <a:pt x="2572694" y="4832116"/>
                  <a:pt x="2566022" y="4832766"/>
                </a:cubicBezTo>
                <a:cubicBezTo>
                  <a:pt x="2564106" y="4833084"/>
                  <a:pt x="2563149" y="4834320"/>
                  <a:pt x="2563149" y="4836472"/>
                </a:cubicBezTo>
                <a:cubicBezTo>
                  <a:pt x="2563149" y="4838805"/>
                  <a:pt x="2564291" y="4839972"/>
                  <a:pt x="2566575" y="4839972"/>
                </a:cubicBezTo>
                <a:cubicBezTo>
                  <a:pt x="2574768" y="4839510"/>
                  <a:pt x="2581378" y="4839279"/>
                  <a:pt x="2586403" y="4839279"/>
                </a:cubicBezTo>
                <a:cubicBezTo>
                  <a:pt x="2590779" y="4839279"/>
                  <a:pt x="2597442" y="4839510"/>
                  <a:pt x="2606393" y="4839972"/>
                </a:cubicBezTo>
                <a:cubicBezTo>
                  <a:pt x="2608744" y="4839972"/>
                  <a:pt x="2609920" y="4838805"/>
                  <a:pt x="2609920" y="4836472"/>
                </a:cubicBezTo>
                <a:cubicBezTo>
                  <a:pt x="2609920" y="4834332"/>
                  <a:pt x="2608940" y="4833098"/>
                  <a:pt x="2606980" y="4832771"/>
                </a:cubicBezTo>
                <a:cubicBezTo>
                  <a:pt x="2603124" y="4832415"/>
                  <a:pt x="2600595" y="4832112"/>
                  <a:pt x="2599392" y="4831860"/>
                </a:cubicBezTo>
                <a:cubicBezTo>
                  <a:pt x="2596917" y="4831267"/>
                  <a:pt x="2595192" y="4830109"/>
                  <a:pt x="2594214" y="4828384"/>
                </a:cubicBezTo>
                <a:cubicBezTo>
                  <a:pt x="2593663" y="4827456"/>
                  <a:pt x="2593282" y="4825958"/>
                  <a:pt x="2593069" y="4823891"/>
                </a:cubicBezTo>
                <a:cubicBezTo>
                  <a:pt x="2592924" y="4822038"/>
                  <a:pt x="2592851" y="4815924"/>
                  <a:pt x="2592851" y="4805550"/>
                </a:cubicBezTo>
                <a:lnTo>
                  <a:pt x="2592851" y="4773451"/>
                </a:lnTo>
                <a:cubicBezTo>
                  <a:pt x="2603892" y="4787141"/>
                  <a:pt x="2616589" y="4802722"/>
                  <a:pt x="2630943" y="4820194"/>
                </a:cubicBezTo>
                <a:cubicBezTo>
                  <a:pt x="2638496" y="4829575"/>
                  <a:pt x="2643640" y="4836052"/>
                  <a:pt x="2646374" y="4839625"/>
                </a:cubicBezTo>
                <a:cubicBezTo>
                  <a:pt x="2649464" y="4839509"/>
                  <a:pt x="2653358" y="4839452"/>
                  <a:pt x="2658056" y="4839452"/>
                </a:cubicBezTo>
                <a:cubicBezTo>
                  <a:pt x="2661042" y="4839452"/>
                  <a:pt x="2665337" y="4839625"/>
                  <a:pt x="2670941" y="4839972"/>
                </a:cubicBezTo>
                <a:cubicBezTo>
                  <a:pt x="2673407" y="4839972"/>
                  <a:pt x="2674640" y="4838805"/>
                  <a:pt x="2674640" y="4836472"/>
                </a:cubicBezTo>
                <a:cubicBezTo>
                  <a:pt x="2674640" y="4834317"/>
                  <a:pt x="2673581" y="4833081"/>
                  <a:pt x="2671464" y="4832763"/>
                </a:cubicBezTo>
                <a:cubicBezTo>
                  <a:pt x="2666207" y="4832311"/>
                  <a:pt x="2662205" y="4831333"/>
                  <a:pt x="2659456" y="4829829"/>
                </a:cubicBezTo>
                <a:cubicBezTo>
                  <a:pt x="2657179" y="4828497"/>
                  <a:pt x="2654952" y="4826692"/>
                  <a:pt x="2652776" y="4824414"/>
                </a:cubicBezTo>
                <a:cubicBezTo>
                  <a:pt x="2651871" y="4823569"/>
                  <a:pt x="2648435" y="4819724"/>
                  <a:pt x="2642466" y="4812879"/>
                </a:cubicBezTo>
                <a:cubicBezTo>
                  <a:pt x="2629595" y="4799771"/>
                  <a:pt x="2616493" y="4785017"/>
                  <a:pt x="2603161" y="4768619"/>
                </a:cubicBezTo>
                <a:cubicBezTo>
                  <a:pt x="2607299" y="4765101"/>
                  <a:pt x="2611389" y="4761082"/>
                  <a:pt x="2615433" y="4756562"/>
                </a:cubicBezTo>
                <a:lnTo>
                  <a:pt x="2632100" y="4739344"/>
                </a:lnTo>
                <a:cubicBezTo>
                  <a:pt x="2638221" y="4733554"/>
                  <a:pt x="2641811" y="4730157"/>
                  <a:pt x="2642869" y="4729155"/>
                </a:cubicBezTo>
                <a:cubicBezTo>
                  <a:pt x="2646184" y="4725953"/>
                  <a:pt x="2649146" y="4723659"/>
                  <a:pt x="2651754" y="4722272"/>
                </a:cubicBezTo>
                <a:cubicBezTo>
                  <a:pt x="2656006" y="4719456"/>
                  <a:pt x="2660780" y="4717738"/>
                  <a:pt x="2666076" y="4717119"/>
                </a:cubicBezTo>
                <a:cubicBezTo>
                  <a:pt x="2668030" y="4716794"/>
                  <a:pt x="2669008" y="4715523"/>
                  <a:pt x="2669008" y="4713305"/>
                </a:cubicBezTo>
                <a:cubicBezTo>
                  <a:pt x="2669008" y="4710915"/>
                  <a:pt x="2667943" y="4709719"/>
                  <a:pt x="2665813" y="4709719"/>
                </a:cubicBezTo>
                <a:cubicBezTo>
                  <a:pt x="2658137" y="4710298"/>
                  <a:pt x="2651537" y="4710586"/>
                  <a:pt x="2646012" y="4710586"/>
                </a:cubicBezTo>
                <a:cubicBezTo>
                  <a:pt x="2643067" y="4710586"/>
                  <a:pt x="2640227" y="4710538"/>
                  <a:pt x="2637493" y="4710440"/>
                </a:cubicBezTo>
                <a:cubicBezTo>
                  <a:pt x="2631070" y="4710191"/>
                  <a:pt x="2627816" y="4710066"/>
                  <a:pt x="2627731" y="4710066"/>
                </a:cubicBezTo>
                <a:cubicBezTo>
                  <a:pt x="2625340" y="4710066"/>
                  <a:pt x="2624144" y="4711319"/>
                  <a:pt x="2624144" y="4713826"/>
                </a:cubicBezTo>
                <a:cubicBezTo>
                  <a:pt x="2624144" y="4715843"/>
                  <a:pt x="2625202" y="4717003"/>
                  <a:pt x="2627319" y="4717305"/>
                </a:cubicBezTo>
                <a:cubicBezTo>
                  <a:pt x="2632279" y="4717705"/>
                  <a:pt x="2634835" y="4718376"/>
                  <a:pt x="2634987" y="4719317"/>
                </a:cubicBezTo>
                <a:cubicBezTo>
                  <a:pt x="2635095" y="4719746"/>
                  <a:pt x="2635148" y="4720023"/>
                  <a:pt x="2635148" y="4720148"/>
                </a:cubicBezTo>
                <a:cubicBezTo>
                  <a:pt x="2635148" y="4721206"/>
                  <a:pt x="2634311" y="4723105"/>
                  <a:pt x="2632635" y="4725846"/>
                </a:cubicBezTo>
                <a:cubicBezTo>
                  <a:pt x="2631575" y="4726713"/>
                  <a:pt x="2628208" y="4730097"/>
                  <a:pt x="2622534" y="4735996"/>
                </a:cubicBezTo>
                <a:lnTo>
                  <a:pt x="2605293" y="4754099"/>
                </a:lnTo>
                <a:cubicBezTo>
                  <a:pt x="2599294" y="4760327"/>
                  <a:pt x="2595147" y="4765051"/>
                  <a:pt x="2592851" y="4768271"/>
                </a:cubicBezTo>
                <a:lnTo>
                  <a:pt x="2592851" y="4742927"/>
                </a:lnTo>
                <a:cubicBezTo>
                  <a:pt x="2592851" y="4729865"/>
                  <a:pt x="2593351" y="4722435"/>
                  <a:pt x="2594349" y="4720638"/>
                </a:cubicBezTo>
                <a:cubicBezTo>
                  <a:pt x="2595551" y="4718768"/>
                  <a:pt x="2599452" y="4717479"/>
                  <a:pt x="2606052" y="4716771"/>
                </a:cubicBezTo>
                <a:cubicBezTo>
                  <a:pt x="2607996" y="4716447"/>
                  <a:pt x="2608967" y="4715205"/>
                  <a:pt x="2608967" y="4713046"/>
                </a:cubicBezTo>
                <a:cubicBezTo>
                  <a:pt x="2608967" y="4710597"/>
                  <a:pt x="2607946" y="4709373"/>
                  <a:pt x="2605906" y="4709373"/>
                </a:cubicBezTo>
                <a:cubicBezTo>
                  <a:pt x="2597998" y="4709835"/>
                  <a:pt x="2591468" y="4710066"/>
                  <a:pt x="2586318" y="4710066"/>
                </a:cubicBezTo>
                <a:cubicBezTo>
                  <a:pt x="2580770" y="4710066"/>
                  <a:pt x="2573696" y="4709835"/>
                  <a:pt x="2565097" y="4709373"/>
                </a:cubicBezTo>
                <a:close/>
                <a:moveTo>
                  <a:pt x="11247725" y="4640764"/>
                </a:moveTo>
                <a:cubicBezTo>
                  <a:pt x="11245775" y="4640764"/>
                  <a:pt x="11244800" y="4641987"/>
                  <a:pt x="11244800" y="4644433"/>
                </a:cubicBezTo>
                <a:cubicBezTo>
                  <a:pt x="11244800" y="4646601"/>
                  <a:pt x="11245751" y="4647843"/>
                  <a:pt x="11247654" y="4648159"/>
                </a:cubicBezTo>
                <a:cubicBezTo>
                  <a:pt x="11250876" y="4648457"/>
                  <a:pt x="11252860" y="4648708"/>
                  <a:pt x="11253608" y="4648912"/>
                </a:cubicBezTo>
                <a:cubicBezTo>
                  <a:pt x="11255791" y="4649598"/>
                  <a:pt x="11257592" y="4650526"/>
                  <a:pt x="11259009" y="4651694"/>
                </a:cubicBezTo>
                <a:cubicBezTo>
                  <a:pt x="11260719" y="4653358"/>
                  <a:pt x="11265308" y="4660320"/>
                  <a:pt x="11272774" y="4672580"/>
                </a:cubicBezTo>
                <a:lnTo>
                  <a:pt x="11288723" y="4698669"/>
                </a:lnTo>
                <a:cubicBezTo>
                  <a:pt x="11291690" y="4703535"/>
                  <a:pt x="11294244" y="4707844"/>
                  <a:pt x="11296384" y="4711595"/>
                </a:cubicBezTo>
                <a:lnTo>
                  <a:pt x="11296547" y="4717725"/>
                </a:lnTo>
                <a:lnTo>
                  <a:pt x="11296547" y="4737011"/>
                </a:lnTo>
                <a:cubicBezTo>
                  <a:pt x="11296547" y="4744592"/>
                  <a:pt x="11296491" y="4749440"/>
                  <a:pt x="11296379" y="4751555"/>
                </a:cubicBezTo>
                <a:cubicBezTo>
                  <a:pt x="11296103" y="4755798"/>
                  <a:pt x="11295289" y="4758893"/>
                  <a:pt x="11293938" y="4760841"/>
                </a:cubicBezTo>
                <a:cubicBezTo>
                  <a:pt x="11292721" y="4762687"/>
                  <a:pt x="11289173" y="4763826"/>
                  <a:pt x="11283295" y="4764256"/>
                </a:cubicBezTo>
                <a:cubicBezTo>
                  <a:pt x="11281013" y="4764452"/>
                  <a:pt x="11279872" y="4765688"/>
                  <a:pt x="11279872" y="4767965"/>
                </a:cubicBezTo>
                <a:cubicBezTo>
                  <a:pt x="11279872" y="4770294"/>
                  <a:pt x="11281134" y="4771458"/>
                  <a:pt x="11283658" y="4771458"/>
                </a:cubicBezTo>
                <a:cubicBezTo>
                  <a:pt x="11283794" y="4771458"/>
                  <a:pt x="11286671" y="4771338"/>
                  <a:pt x="11292289" y="4771098"/>
                </a:cubicBezTo>
                <a:cubicBezTo>
                  <a:pt x="11296716" y="4770867"/>
                  <a:pt x="11300304" y="4770751"/>
                  <a:pt x="11303055" y="4770751"/>
                </a:cubicBezTo>
                <a:cubicBezTo>
                  <a:pt x="11307602" y="4770751"/>
                  <a:pt x="11314644" y="4770987"/>
                  <a:pt x="11324182" y="4771458"/>
                </a:cubicBezTo>
                <a:cubicBezTo>
                  <a:pt x="11326546" y="4771458"/>
                  <a:pt x="11327728" y="4770294"/>
                  <a:pt x="11327728" y="4767965"/>
                </a:cubicBezTo>
                <a:cubicBezTo>
                  <a:pt x="11327728" y="4765719"/>
                  <a:pt x="11326699" y="4764484"/>
                  <a:pt x="11324642" y="4764259"/>
                </a:cubicBezTo>
                <a:cubicBezTo>
                  <a:pt x="11317204" y="4763562"/>
                  <a:pt x="11313016" y="4762287"/>
                  <a:pt x="11312079" y="4760436"/>
                </a:cubicBezTo>
                <a:cubicBezTo>
                  <a:pt x="11311176" y="4758754"/>
                  <a:pt x="11310609" y="4756924"/>
                  <a:pt x="11310379" y="4754945"/>
                </a:cubicBezTo>
                <a:cubicBezTo>
                  <a:pt x="11310068" y="4752586"/>
                  <a:pt x="11309913" y="4746608"/>
                  <a:pt x="11309913" y="4737011"/>
                </a:cubicBezTo>
                <a:lnTo>
                  <a:pt x="11309913" y="4716886"/>
                </a:lnTo>
                <a:lnTo>
                  <a:pt x="11310045" y="4712316"/>
                </a:lnTo>
                <a:cubicBezTo>
                  <a:pt x="11315425" y="4704373"/>
                  <a:pt x="11318921" y="4698401"/>
                  <a:pt x="11320532" y="4694403"/>
                </a:cubicBezTo>
                <a:lnTo>
                  <a:pt x="11336681" y="4669007"/>
                </a:lnTo>
                <a:cubicBezTo>
                  <a:pt x="11337786" y="4668733"/>
                  <a:pt x="11339031" y="4667487"/>
                  <a:pt x="11340416" y="4665267"/>
                </a:cubicBezTo>
                <a:cubicBezTo>
                  <a:pt x="11342577" y="4661885"/>
                  <a:pt x="11343775" y="4659978"/>
                  <a:pt x="11344010" y="4659547"/>
                </a:cubicBezTo>
                <a:cubicBezTo>
                  <a:pt x="11346397" y="4655794"/>
                  <a:pt x="11348464" y="4653017"/>
                  <a:pt x="11350209" y="4651218"/>
                </a:cubicBezTo>
                <a:cubicBezTo>
                  <a:pt x="11352078" y="4649781"/>
                  <a:pt x="11355400" y="4648760"/>
                  <a:pt x="11360177" y="4648157"/>
                </a:cubicBezTo>
                <a:cubicBezTo>
                  <a:pt x="11362138" y="4647830"/>
                  <a:pt x="11363119" y="4646588"/>
                  <a:pt x="11363119" y="4644433"/>
                </a:cubicBezTo>
                <a:cubicBezTo>
                  <a:pt x="11363119" y="4641987"/>
                  <a:pt x="11362119" y="4640764"/>
                  <a:pt x="11360119" y="4640764"/>
                </a:cubicBezTo>
                <a:cubicBezTo>
                  <a:pt x="11351276" y="4641235"/>
                  <a:pt x="11345505" y="4641471"/>
                  <a:pt x="11342808" y="4641471"/>
                </a:cubicBezTo>
                <a:cubicBezTo>
                  <a:pt x="11339842" y="4641471"/>
                  <a:pt x="11333692" y="4641235"/>
                  <a:pt x="11324361" y="4640764"/>
                </a:cubicBezTo>
                <a:cubicBezTo>
                  <a:pt x="11322143" y="4640764"/>
                  <a:pt x="11321034" y="4641987"/>
                  <a:pt x="11321034" y="4644433"/>
                </a:cubicBezTo>
                <a:cubicBezTo>
                  <a:pt x="11321034" y="4646615"/>
                  <a:pt x="11322065" y="4647859"/>
                  <a:pt x="11324126" y="4648163"/>
                </a:cubicBezTo>
                <a:cubicBezTo>
                  <a:pt x="11327825" y="4648514"/>
                  <a:pt x="11330222" y="4648852"/>
                  <a:pt x="11331317" y="4649178"/>
                </a:cubicBezTo>
                <a:cubicBezTo>
                  <a:pt x="11332524" y="4649538"/>
                  <a:pt x="11333317" y="4650206"/>
                  <a:pt x="11333694" y="4651180"/>
                </a:cubicBezTo>
                <a:cubicBezTo>
                  <a:pt x="11333913" y="4651746"/>
                  <a:pt x="11334023" y="4652338"/>
                  <a:pt x="11334023" y="4652959"/>
                </a:cubicBezTo>
                <a:cubicBezTo>
                  <a:pt x="11334023" y="4655589"/>
                  <a:pt x="11332161" y="4659964"/>
                  <a:pt x="11328438" y="4666084"/>
                </a:cubicBezTo>
                <a:lnTo>
                  <a:pt x="11312706" y="4691801"/>
                </a:lnTo>
                <a:cubicBezTo>
                  <a:pt x="11308568" y="4698469"/>
                  <a:pt x="11306380" y="4702398"/>
                  <a:pt x="11306142" y="4703587"/>
                </a:cubicBezTo>
                <a:cubicBezTo>
                  <a:pt x="11304513" y="4700214"/>
                  <a:pt x="11302472" y="4697168"/>
                  <a:pt x="11300017" y="4694450"/>
                </a:cubicBezTo>
                <a:lnTo>
                  <a:pt x="11282203" y="4663919"/>
                </a:lnTo>
                <a:cubicBezTo>
                  <a:pt x="11279496" y="4658589"/>
                  <a:pt x="11278142" y="4654994"/>
                  <a:pt x="11278142" y="4653133"/>
                </a:cubicBezTo>
                <a:cubicBezTo>
                  <a:pt x="11278142" y="4652511"/>
                  <a:pt x="11278207" y="4651898"/>
                  <a:pt x="11278338" y="4651294"/>
                </a:cubicBezTo>
                <a:cubicBezTo>
                  <a:pt x="11278559" y="4650509"/>
                  <a:pt x="11279609" y="4649862"/>
                  <a:pt x="11281489" y="4649352"/>
                </a:cubicBezTo>
                <a:cubicBezTo>
                  <a:pt x="11282489" y="4649091"/>
                  <a:pt x="11285169" y="4648693"/>
                  <a:pt x="11289529" y="4648159"/>
                </a:cubicBezTo>
                <a:cubicBezTo>
                  <a:pt x="11291709" y="4647852"/>
                  <a:pt x="11292798" y="4646610"/>
                  <a:pt x="11292798" y="4644433"/>
                </a:cubicBezTo>
                <a:cubicBezTo>
                  <a:pt x="11292798" y="4641987"/>
                  <a:pt x="11291685" y="4640764"/>
                  <a:pt x="11289458" y="4640764"/>
                </a:cubicBezTo>
                <a:cubicBezTo>
                  <a:pt x="11281274" y="4641235"/>
                  <a:pt x="11274313" y="4641471"/>
                  <a:pt x="11268575" y="4641471"/>
                </a:cubicBezTo>
                <a:cubicBezTo>
                  <a:pt x="11263057" y="4641471"/>
                  <a:pt x="11256106" y="4641235"/>
                  <a:pt x="11247725" y="4640764"/>
                </a:cubicBezTo>
                <a:close/>
                <a:moveTo>
                  <a:pt x="10195081" y="4640764"/>
                </a:moveTo>
                <a:cubicBezTo>
                  <a:pt x="10193131" y="4640764"/>
                  <a:pt x="10192156" y="4641987"/>
                  <a:pt x="10192156" y="4644433"/>
                </a:cubicBezTo>
                <a:cubicBezTo>
                  <a:pt x="10192156" y="4646601"/>
                  <a:pt x="10193107" y="4647843"/>
                  <a:pt x="10195010" y="4648159"/>
                </a:cubicBezTo>
                <a:cubicBezTo>
                  <a:pt x="10198232" y="4648457"/>
                  <a:pt x="10200216" y="4648708"/>
                  <a:pt x="10200964" y="4648912"/>
                </a:cubicBezTo>
                <a:cubicBezTo>
                  <a:pt x="10203147" y="4649598"/>
                  <a:pt x="10204948" y="4650526"/>
                  <a:pt x="10206365" y="4651694"/>
                </a:cubicBezTo>
                <a:cubicBezTo>
                  <a:pt x="10208075" y="4653358"/>
                  <a:pt x="10212664" y="4660320"/>
                  <a:pt x="10220130" y="4672580"/>
                </a:cubicBezTo>
                <a:lnTo>
                  <a:pt x="10236079" y="4698669"/>
                </a:lnTo>
                <a:cubicBezTo>
                  <a:pt x="10239046" y="4703535"/>
                  <a:pt x="10241600" y="4707844"/>
                  <a:pt x="10243740" y="4711595"/>
                </a:cubicBezTo>
                <a:lnTo>
                  <a:pt x="10243903" y="4717725"/>
                </a:lnTo>
                <a:lnTo>
                  <a:pt x="10243903" y="4737011"/>
                </a:lnTo>
                <a:cubicBezTo>
                  <a:pt x="10243903" y="4744592"/>
                  <a:pt x="10243847" y="4749440"/>
                  <a:pt x="10243735" y="4751555"/>
                </a:cubicBezTo>
                <a:cubicBezTo>
                  <a:pt x="10243459" y="4755798"/>
                  <a:pt x="10242645" y="4758893"/>
                  <a:pt x="10241294" y="4760841"/>
                </a:cubicBezTo>
                <a:cubicBezTo>
                  <a:pt x="10240077" y="4762687"/>
                  <a:pt x="10236529" y="4763826"/>
                  <a:pt x="10230651" y="4764256"/>
                </a:cubicBezTo>
                <a:cubicBezTo>
                  <a:pt x="10228369" y="4764452"/>
                  <a:pt x="10227228" y="4765688"/>
                  <a:pt x="10227228" y="4767965"/>
                </a:cubicBezTo>
                <a:cubicBezTo>
                  <a:pt x="10227228" y="4770294"/>
                  <a:pt x="10228490" y="4771458"/>
                  <a:pt x="10231014" y="4771458"/>
                </a:cubicBezTo>
                <a:cubicBezTo>
                  <a:pt x="10231150" y="4771458"/>
                  <a:pt x="10234027" y="4771338"/>
                  <a:pt x="10239645" y="4771098"/>
                </a:cubicBezTo>
                <a:cubicBezTo>
                  <a:pt x="10244072" y="4770867"/>
                  <a:pt x="10247660" y="4770751"/>
                  <a:pt x="10250411" y="4770751"/>
                </a:cubicBezTo>
                <a:cubicBezTo>
                  <a:pt x="10254958" y="4770751"/>
                  <a:pt x="10262000" y="4770987"/>
                  <a:pt x="10271538" y="4771458"/>
                </a:cubicBezTo>
                <a:cubicBezTo>
                  <a:pt x="10273902" y="4771458"/>
                  <a:pt x="10275084" y="4770294"/>
                  <a:pt x="10275084" y="4767965"/>
                </a:cubicBezTo>
                <a:cubicBezTo>
                  <a:pt x="10275084" y="4765719"/>
                  <a:pt x="10274055" y="4764484"/>
                  <a:pt x="10271998" y="4764259"/>
                </a:cubicBezTo>
                <a:cubicBezTo>
                  <a:pt x="10264560" y="4763562"/>
                  <a:pt x="10260372" y="4762287"/>
                  <a:pt x="10259435" y="4760436"/>
                </a:cubicBezTo>
                <a:cubicBezTo>
                  <a:pt x="10258532" y="4758754"/>
                  <a:pt x="10257965" y="4756924"/>
                  <a:pt x="10257735" y="4754945"/>
                </a:cubicBezTo>
                <a:cubicBezTo>
                  <a:pt x="10257424" y="4752586"/>
                  <a:pt x="10257269" y="4746608"/>
                  <a:pt x="10257269" y="4737011"/>
                </a:cubicBezTo>
                <a:lnTo>
                  <a:pt x="10257269" y="4716886"/>
                </a:lnTo>
                <a:lnTo>
                  <a:pt x="10257401" y="4712316"/>
                </a:lnTo>
                <a:cubicBezTo>
                  <a:pt x="10262781" y="4704373"/>
                  <a:pt x="10266277" y="4698401"/>
                  <a:pt x="10267888" y="4694403"/>
                </a:cubicBezTo>
                <a:lnTo>
                  <a:pt x="10284037" y="4669007"/>
                </a:lnTo>
                <a:cubicBezTo>
                  <a:pt x="10285142" y="4668733"/>
                  <a:pt x="10286387" y="4667487"/>
                  <a:pt x="10287772" y="4665267"/>
                </a:cubicBezTo>
                <a:cubicBezTo>
                  <a:pt x="10289933" y="4661885"/>
                  <a:pt x="10291131" y="4659978"/>
                  <a:pt x="10291366" y="4659547"/>
                </a:cubicBezTo>
                <a:cubicBezTo>
                  <a:pt x="10293753" y="4655794"/>
                  <a:pt x="10295820" y="4653017"/>
                  <a:pt x="10297565" y="4651218"/>
                </a:cubicBezTo>
                <a:cubicBezTo>
                  <a:pt x="10299434" y="4649781"/>
                  <a:pt x="10302756" y="4648760"/>
                  <a:pt x="10307533" y="4648157"/>
                </a:cubicBezTo>
                <a:cubicBezTo>
                  <a:pt x="10309494" y="4647830"/>
                  <a:pt x="10310475" y="4646588"/>
                  <a:pt x="10310475" y="4644433"/>
                </a:cubicBezTo>
                <a:cubicBezTo>
                  <a:pt x="10310475" y="4641987"/>
                  <a:pt x="10309475" y="4640764"/>
                  <a:pt x="10307475" y="4640764"/>
                </a:cubicBezTo>
                <a:cubicBezTo>
                  <a:pt x="10298632" y="4641235"/>
                  <a:pt x="10292861" y="4641471"/>
                  <a:pt x="10290164" y="4641471"/>
                </a:cubicBezTo>
                <a:cubicBezTo>
                  <a:pt x="10287198" y="4641471"/>
                  <a:pt x="10281048" y="4641235"/>
                  <a:pt x="10271717" y="4640764"/>
                </a:cubicBezTo>
                <a:cubicBezTo>
                  <a:pt x="10269499" y="4640764"/>
                  <a:pt x="10268390" y="4641987"/>
                  <a:pt x="10268390" y="4644433"/>
                </a:cubicBezTo>
                <a:cubicBezTo>
                  <a:pt x="10268390" y="4646615"/>
                  <a:pt x="10269421" y="4647859"/>
                  <a:pt x="10271482" y="4648163"/>
                </a:cubicBezTo>
                <a:cubicBezTo>
                  <a:pt x="10275181" y="4648514"/>
                  <a:pt x="10277578" y="4648852"/>
                  <a:pt x="10278673" y="4649178"/>
                </a:cubicBezTo>
                <a:cubicBezTo>
                  <a:pt x="10279880" y="4649538"/>
                  <a:pt x="10280673" y="4650206"/>
                  <a:pt x="10281050" y="4651180"/>
                </a:cubicBezTo>
                <a:cubicBezTo>
                  <a:pt x="10281269" y="4651746"/>
                  <a:pt x="10281379" y="4652338"/>
                  <a:pt x="10281379" y="4652959"/>
                </a:cubicBezTo>
                <a:cubicBezTo>
                  <a:pt x="10281379" y="4655589"/>
                  <a:pt x="10279517" y="4659964"/>
                  <a:pt x="10275794" y="4666084"/>
                </a:cubicBezTo>
                <a:lnTo>
                  <a:pt x="10260062" y="4691801"/>
                </a:lnTo>
                <a:cubicBezTo>
                  <a:pt x="10255924" y="4698469"/>
                  <a:pt x="10253736" y="4702398"/>
                  <a:pt x="10253498" y="4703587"/>
                </a:cubicBezTo>
                <a:cubicBezTo>
                  <a:pt x="10251869" y="4700214"/>
                  <a:pt x="10249828" y="4697168"/>
                  <a:pt x="10247373" y="4694450"/>
                </a:cubicBezTo>
                <a:lnTo>
                  <a:pt x="10229559" y="4663919"/>
                </a:lnTo>
                <a:cubicBezTo>
                  <a:pt x="10226852" y="4658589"/>
                  <a:pt x="10225498" y="4654994"/>
                  <a:pt x="10225498" y="4653133"/>
                </a:cubicBezTo>
                <a:cubicBezTo>
                  <a:pt x="10225498" y="4652511"/>
                  <a:pt x="10225563" y="4651898"/>
                  <a:pt x="10225694" y="4651294"/>
                </a:cubicBezTo>
                <a:cubicBezTo>
                  <a:pt x="10225915" y="4650509"/>
                  <a:pt x="10226965" y="4649862"/>
                  <a:pt x="10228845" y="4649352"/>
                </a:cubicBezTo>
                <a:cubicBezTo>
                  <a:pt x="10229845" y="4649091"/>
                  <a:pt x="10232525" y="4648693"/>
                  <a:pt x="10236885" y="4648159"/>
                </a:cubicBezTo>
                <a:cubicBezTo>
                  <a:pt x="10239065" y="4647852"/>
                  <a:pt x="10240154" y="4646610"/>
                  <a:pt x="10240154" y="4644433"/>
                </a:cubicBezTo>
                <a:cubicBezTo>
                  <a:pt x="10240154" y="4641987"/>
                  <a:pt x="10239041" y="4640764"/>
                  <a:pt x="10236814" y="4640764"/>
                </a:cubicBezTo>
                <a:cubicBezTo>
                  <a:pt x="10228630" y="4641235"/>
                  <a:pt x="10221669" y="4641471"/>
                  <a:pt x="10215931" y="4641471"/>
                </a:cubicBezTo>
                <a:cubicBezTo>
                  <a:pt x="10210413" y="4641471"/>
                  <a:pt x="10203462" y="4641235"/>
                  <a:pt x="10195081" y="4640764"/>
                </a:cubicBezTo>
                <a:close/>
                <a:moveTo>
                  <a:pt x="5228867" y="4640764"/>
                </a:moveTo>
                <a:cubicBezTo>
                  <a:pt x="5226916" y="4640764"/>
                  <a:pt x="5225942" y="4641987"/>
                  <a:pt x="5225942" y="4644433"/>
                </a:cubicBezTo>
                <a:cubicBezTo>
                  <a:pt x="5225942" y="4646601"/>
                  <a:pt x="5226894" y="4647843"/>
                  <a:pt x="5228796" y="4648159"/>
                </a:cubicBezTo>
                <a:cubicBezTo>
                  <a:pt x="5232019" y="4648457"/>
                  <a:pt x="5234003" y="4648708"/>
                  <a:pt x="5234751" y="4648912"/>
                </a:cubicBezTo>
                <a:cubicBezTo>
                  <a:pt x="5236933" y="4649598"/>
                  <a:pt x="5238733" y="4650526"/>
                  <a:pt x="5240151" y="4651694"/>
                </a:cubicBezTo>
                <a:cubicBezTo>
                  <a:pt x="5241862" y="4653358"/>
                  <a:pt x="5246450" y="4660320"/>
                  <a:pt x="5253915" y="4672580"/>
                </a:cubicBezTo>
                <a:lnTo>
                  <a:pt x="5269865" y="4698669"/>
                </a:lnTo>
                <a:cubicBezTo>
                  <a:pt x="5272832" y="4703535"/>
                  <a:pt x="5275386" y="4707844"/>
                  <a:pt x="5277527" y="4711595"/>
                </a:cubicBezTo>
                <a:lnTo>
                  <a:pt x="5277689" y="4717725"/>
                </a:lnTo>
                <a:lnTo>
                  <a:pt x="5277689" y="4737011"/>
                </a:lnTo>
                <a:cubicBezTo>
                  <a:pt x="5277689" y="4744592"/>
                  <a:pt x="5277634" y="4749440"/>
                  <a:pt x="5277520" y="4751555"/>
                </a:cubicBezTo>
                <a:cubicBezTo>
                  <a:pt x="5277245" y="4755798"/>
                  <a:pt x="5276431" y="4758893"/>
                  <a:pt x="5275080" y="4760841"/>
                </a:cubicBezTo>
                <a:cubicBezTo>
                  <a:pt x="5273862" y="4762687"/>
                  <a:pt x="5270315" y="4763826"/>
                  <a:pt x="5264436" y="4764256"/>
                </a:cubicBezTo>
                <a:cubicBezTo>
                  <a:pt x="5262155" y="4764452"/>
                  <a:pt x="5261014" y="4765688"/>
                  <a:pt x="5261014" y="4767965"/>
                </a:cubicBezTo>
                <a:cubicBezTo>
                  <a:pt x="5261014" y="4770294"/>
                  <a:pt x="5262275" y="4771458"/>
                  <a:pt x="5264800" y="4771458"/>
                </a:cubicBezTo>
                <a:cubicBezTo>
                  <a:pt x="5264936" y="4771458"/>
                  <a:pt x="5267813" y="4771338"/>
                  <a:pt x="5273431" y="4771098"/>
                </a:cubicBezTo>
                <a:cubicBezTo>
                  <a:pt x="5277858" y="4770867"/>
                  <a:pt x="5281447" y="4770751"/>
                  <a:pt x="5284196" y="4770751"/>
                </a:cubicBezTo>
                <a:cubicBezTo>
                  <a:pt x="5288743" y="4770751"/>
                  <a:pt x="5295787" y="4770987"/>
                  <a:pt x="5305325" y="4771458"/>
                </a:cubicBezTo>
                <a:cubicBezTo>
                  <a:pt x="5307688" y="4771458"/>
                  <a:pt x="5308871" y="4770294"/>
                  <a:pt x="5308871" y="4767965"/>
                </a:cubicBezTo>
                <a:cubicBezTo>
                  <a:pt x="5308871" y="4765719"/>
                  <a:pt x="5307841" y="4764484"/>
                  <a:pt x="5305785" y="4764259"/>
                </a:cubicBezTo>
                <a:cubicBezTo>
                  <a:pt x="5298345" y="4763562"/>
                  <a:pt x="5294158" y="4762287"/>
                  <a:pt x="5293222" y="4760436"/>
                </a:cubicBezTo>
                <a:cubicBezTo>
                  <a:pt x="5292318" y="4758754"/>
                  <a:pt x="5291752" y="4756924"/>
                  <a:pt x="5291522" y="4754945"/>
                </a:cubicBezTo>
                <a:cubicBezTo>
                  <a:pt x="5291210" y="4752586"/>
                  <a:pt x="5291054" y="4746608"/>
                  <a:pt x="5291054" y="4737011"/>
                </a:cubicBezTo>
                <a:lnTo>
                  <a:pt x="5291054" y="4716886"/>
                </a:lnTo>
                <a:lnTo>
                  <a:pt x="5291187" y="4712316"/>
                </a:lnTo>
                <a:cubicBezTo>
                  <a:pt x="5296567" y="4704373"/>
                  <a:pt x="5300063" y="4698401"/>
                  <a:pt x="5301673" y="4694403"/>
                </a:cubicBezTo>
                <a:lnTo>
                  <a:pt x="5317823" y="4669007"/>
                </a:lnTo>
                <a:cubicBezTo>
                  <a:pt x="5318929" y="4668733"/>
                  <a:pt x="5320173" y="4667487"/>
                  <a:pt x="5321558" y="4665267"/>
                </a:cubicBezTo>
                <a:cubicBezTo>
                  <a:pt x="5323719" y="4661885"/>
                  <a:pt x="5324918" y="4659978"/>
                  <a:pt x="5325151" y="4659547"/>
                </a:cubicBezTo>
                <a:cubicBezTo>
                  <a:pt x="5327540" y="4655794"/>
                  <a:pt x="5329606" y="4653017"/>
                  <a:pt x="5331352" y="4651218"/>
                </a:cubicBezTo>
                <a:cubicBezTo>
                  <a:pt x="5333221" y="4649781"/>
                  <a:pt x="5336543" y="4648760"/>
                  <a:pt x="5341318" y="4648157"/>
                </a:cubicBezTo>
                <a:cubicBezTo>
                  <a:pt x="5343280" y="4647830"/>
                  <a:pt x="5344262" y="4646588"/>
                  <a:pt x="5344262" y="4644433"/>
                </a:cubicBezTo>
                <a:cubicBezTo>
                  <a:pt x="5344262" y="4641987"/>
                  <a:pt x="5343262" y="4640764"/>
                  <a:pt x="5341261" y="4640764"/>
                </a:cubicBezTo>
                <a:cubicBezTo>
                  <a:pt x="5332418" y="4641235"/>
                  <a:pt x="5326648" y="4641471"/>
                  <a:pt x="5323951" y="4641471"/>
                </a:cubicBezTo>
                <a:cubicBezTo>
                  <a:pt x="5320984" y="4641471"/>
                  <a:pt x="5314835" y="4641235"/>
                  <a:pt x="5305503" y="4640764"/>
                </a:cubicBezTo>
                <a:cubicBezTo>
                  <a:pt x="5303285" y="4640764"/>
                  <a:pt x="5302177" y="4641987"/>
                  <a:pt x="5302177" y="4644433"/>
                </a:cubicBezTo>
                <a:cubicBezTo>
                  <a:pt x="5302177" y="4646615"/>
                  <a:pt x="5303207" y="4647859"/>
                  <a:pt x="5305268" y="4648163"/>
                </a:cubicBezTo>
                <a:cubicBezTo>
                  <a:pt x="5308966" y="4648514"/>
                  <a:pt x="5311364" y="4648852"/>
                  <a:pt x="5312459" y="4649178"/>
                </a:cubicBezTo>
                <a:cubicBezTo>
                  <a:pt x="5313667" y="4649538"/>
                  <a:pt x="5314459" y="4650206"/>
                  <a:pt x="5314837" y="4651180"/>
                </a:cubicBezTo>
                <a:cubicBezTo>
                  <a:pt x="5315056" y="4651746"/>
                  <a:pt x="5315165" y="4652338"/>
                  <a:pt x="5315165" y="4652959"/>
                </a:cubicBezTo>
                <a:cubicBezTo>
                  <a:pt x="5315165" y="4655589"/>
                  <a:pt x="5313303" y="4659964"/>
                  <a:pt x="5309581" y="4666084"/>
                </a:cubicBezTo>
                <a:lnTo>
                  <a:pt x="5293848" y="4691801"/>
                </a:lnTo>
                <a:cubicBezTo>
                  <a:pt x="5289710" y="4698469"/>
                  <a:pt x="5287522" y="4702398"/>
                  <a:pt x="5287284" y="4703587"/>
                </a:cubicBezTo>
                <a:cubicBezTo>
                  <a:pt x="5285656" y="4700214"/>
                  <a:pt x="5283614" y="4697168"/>
                  <a:pt x="5281159" y="4694450"/>
                </a:cubicBezTo>
                <a:lnTo>
                  <a:pt x="5263344" y="4663919"/>
                </a:lnTo>
                <a:cubicBezTo>
                  <a:pt x="5260638" y="4658589"/>
                  <a:pt x="5259284" y="4654994"/>
                  <a:pt x="5259284" y="4653133"/>
                </a:cubicBezTo>
                <a:cubicBezTo>
                  <a:pt x="5259284" y="4652511"/>
                  <a:pt x="5259349" y="4651898"/>
                  <a:pt x="5259480" y="4651294"/>
                </a:cubicBezTo>
                <a:cubicBezTo>
                  <a:pt x="5259701" y="4650509"/>
                  <a:pt x="5260751" y="4649862"/>
                  <a:pt x="5262632" y="4649352"/>
                </a:cubicBezTo>
                <a:cubicBezTo>
                  <a:pt x="5263631" y="4649091"/>
                  <a:pt x="5266310" y="4648693"/>
                  <a:pt x="5270671" y="4648159"/>
                </a:cubicBezTo>
                <a:cubicBezTo>
                  <a:pt x="5272851" y="4647852"/>
                  <a:pt x="5273941" y="4646610"/>
                  <a:pt x="5273941" y="4644433"/>
                </a:cubicBezTo>
                <a:cubicBezTo>
                  <a:pt x="5273941" y="4641987"/>
                  <a:pt x="5272827" y="4640764"/>
                  <a:pt x="5270601" y="4640764"/>
                </a:cubicBezTo>
                <a:cubicBezTo>
                  <a:pt x="5262417" y="4641235"/>
                  <a:pt x="5255455" y="4641471"/>
                  <a:pt x="5249718" y="4641471"/>
                </a:cubicBezTo>
                <a:cubicBezTo>
                  <a:pt x="5244199" y="4641471"/>
                  <a:pt x="5237249" y="4641235"/>
                  <a:pt x="5228867" y="4640764"/>
                </a:cubicBezTo>
                <a:close/>
                <a:moveTo>
                  <a:pt x="4176224" y="4640764"/>
                </a:moveTo>
                <a:cubicBezTo>
                  <a:pt x="4174274" y="4640764"/>
                  <a:pt x="4173299" y="4641987"/>
                  <a:pt x="4173299" y="4644433"/>
                </a:cubicBezTo>
                <a:cubicBezTo>
                  <a:pt x="4173299" y="4646601"/>
                  <a:pt x="4174251" y="4647843"/>
                  <a:pt x="4176153" y="4648159"/>
                </a:cubicBezTo>
                <a:cubicBezTo>
                  <a:pt x="4179375" y="4648457"/>
                  <a:pt x="4181359" y="4648708"/>
                  <a:pt x="4182108" y="4648912"/>
                </a:cubicBezTo>
                <a:cubicBezTo>
                  <a:pt x="4184291" y="4649598"/>
                  <a:pt x="4186091" y="4650526"/>
                  <a:pt x="4187509" y="4651694"/>
                </a:cubicBezTo>
                <a:cubicBezTo>
                  <a:pt x="4189219" y="4653358"/>
                  <a:pt x="4193807" y="4660320"/>
                  <a:pt x="4201271" y="4672580"/>
                </a:cubicBezTo>
                <a:lnTo>
                  <a:pt x="4217221" y="4698669"/>
                </a:lnTo>
                <a:cubicBezTo>
                  <a:pt x="4220187" y="4703535"/>
                  <a:pt x="4222742" y="4707844"/>
                  <a:pt x="4224881" y="4711595"/>
                </a:cubicBezTo>
                <a:lnTo>
                  <a:pt x="4225045" y="4717725"/>
                </a:lnTo>
                <a:lnTo>
                  <a:pt x="4225045" y="4737011"/>
                </a:lnTo>
                <a:cubicBezTo>
                  <a:pt x="4225045" y="4744592"/>
                  <a:pt x="4224988" y="4749440"/>
                  <a:pt x="4224876" y="4751555"/>
                </a:cubicBezTo>
                <a:cubicBezTo>
                  <a:pt x="4224600" y="4755798"/>
                  <a:pt x="4223787" y="4758893"/>
                  <a:pt x="4222435" y="4760841"/>
                </a:cubicBezTo>
                <a:cubicBezTo>
                  <a:pt x="4221218" y="4762687"/>
                  <a:pt x="4217671" y="4763826"/>
                  <a:pt x="4211793" y="4764256"/>
                </a:cubicBezTo>
                <a:cubicBezTo>
                  <a:pt x="4209511" y="4764452"/>
                  <a:pt x="4208370" y="4765688"/>
                  <a:pt x="4208370" y="4767965"/>
                </a:cubicBezTo>
                <a:cubicBezTo>
                  <a:pt x="4208370" y="4770294"/>
                  <a:pt x="4209632" y="4771458"/>
                  <a:pt x="4212156" y="4771458"/>
                </a:cubicBezTo>
                <a:cubicBezTo>
                  <a:pt x="4212292" y="4771458"/>
                  <a:pt x="4215168" y="4771338"/>
                  <a:pt x="4220787" y="4771098"/>
                </a:cubicBezTo>
                <a:cubicBezTo>
                  <a:pt x="4225213" y="4770867"/>
                  <a:pt x="4228801" y="4770751"/>
                  <a:pt x="4231552" y="4770751"/>
                </a:cubicBezTo>
                <a:cubicBezTo>
                  <a:pt x="4236099" y="4770751"/>
                  <a:pt x="4243142" y="4770987"/>
                  <a:pt x="4252680" y="4771458"/>
                </a:cubicBezTo>
                <a:cubicBezTo>
                  <a:pt x="4255044" y="4771458"/>
                  <a:pt x="4256226" y="4770294"/>
                  <a:pt x="4256226" y="4767965"/>
                </a:cubicBezTo>
                <a:cubicBezTo>
                  <a:pt x="4256226" y="4765719"/>
                  <a:pt x="4255198" y="4764484"/>
                  <a:pt x="4253140" y="4764259"/>
                </a:cubicBezTo>
                <a:cubicBezTo>
                  <a:pt x="4245701" y="4763562"/>
                  <a:pt x="4241514" y="4762287"/>
                  <a:pt x="4240577" y="4760436"/>
                </a:cubicBezTo>
                <a:cubicBezTo>
                  <a:pt x="4239674" y="4758754"/>
                  <a:pt x="4239107" y="4756924"/>
                  <a:pt x="4238877" y="4754945"/>
                </a:cubicBezTo>
                <a:cubicBezTo>
                  <a:pt x="4238565" y="4752586"/>
                  <a:pt x="4238411" y="4746608"/>
                  <a:pt x="4238411" y="4737011"/>
                </a:cubicBezTo>
                <a:lnTo>
                  <a:pt x="4238411" y="4716886"/>
                </a:lnTo>
                <a:lnTo>
                  <a:pt x="4238543" y="4712316"/>
                </a:lnTo>
                <a:cubicBezTo>
                  <a:pt x="4243924" y="4704373"/>
                  <a:pt x="4247419" y="4698401"/>
                  <a:pt x="4249030" y="4694403"/>
                </a:cubicBezTo>
                <a:lnTo>
                  <a:pt x="4265179" y="4669007"/>
                </a:lnTo>
                <a:cubicBezTo>
                  <a:pt x="4266284" y="4668733"/>
                  <a:pt x="4267529" y="4667487"/>
                  <a:pt x="4268913" y="4665267"/>
                </a:cubicBezTo>
                <a:cubicBezTo>
                  <a:pt x="4271075" y="4661885"/>
                  <a:pt x="4272273" y="4659978"/>
                  <a:pt x="4272507" y="4659547"/>
                </a:cubicBezTo>
                <a:cubicBezTo>
                  <a:pt x="4274895" y="4655794"/>
                  <a:pt x="4276962" y="4653017"/>
                  <a:pt x="4278707" y="4651218"/>
                </a:cubicBezTo>
                <a:cubicBezTo>
                  <a:pt x="4280577" y="4649781"/>
                  <a:pt x="4283898" y="4648760"/>
                  <a:pt x="4288674" y="4648157"/>
                </a:cubicBezTo>
                <a:cubicBezTo>
                  <a:pt x="4290636" y="4647830"/>
                  <a:pt x="4291617" y="4646588"/>
                  <a:pt x="4291617" y="4644433"/>
                </a:cubicBezTo>
                <a:cubicBezTo>
                  <a:pt x="4291617" y="4641987"/>
                  <a:pt x="4290617" y="4640764"/>
                  <a:pt x="4288616" y="4640764"/>
                </a:cubicBezTo>
                <a:cubicBezTo>
                  <a:pt x="4279773" y="4641235"/>
                  <a:pt x="4274004" y="4641471"/>
                  <a:pt x="4271307" y="4641471"/>
                </a:cubicBezTo>
                <a:cubicBezTo>
                  <a:pt x="4268340" y="4641471"/>
                  <a:pt x="4262190" y="4641235"/>
                  <a:pt x="4252859" y="4640764"/>
                </a:cubicBezTo>
                <a:cubicBezTo>
                  <a:pt x="4250641" y="4640764"/>
                  <a:pt x="4249532" y="4641987"/>
                  <a:pt x="4249532" y="4644433"/>
                </a:cubicBezTo>
                <a:cubicBezTo>
                  <a:pt x="4249532" y="4646615"/>
                  <a:pt x="4250563" y="4647859"/>
                  <a:pt x="4252623" y="4648163"/>
                </a:cubicBezTo>
                <a:cubicBezTo>
                  <a:pt x="4256323" y="4648514"/>
                  <a:pt x="4258720" y="4648852"/>
                  <a:pt x="4259814" y="4649178"/>
                </a:cubicBezTo>
                <a:cubicBezTo>
                  <a:pt x="4261023" y="4649538"/>
                  <a:pt x="4261815" y="4650206"/>
                  <a:pt x="4262192" y="4651180"/>
                </a:cubicBezTo>
                <a:cubicBezTo>
                  <a:pt x="4262411" y="4651746"/>
                  <a:pt x="4262521" y="4652338"/>
                  <a:pt x="4262521" y="4652959"/>
                </a:cubicBezTo>
                <a:cubicBezTo>
                  <a:pt x="4262521" y="4655589"/>
                  <a:pt x="4260658" y="4659964"/>
                  <a:pt x="4256935" y="4666084"/>
                </a:cubicBezTo>
                <a:lnTo>
                  <a:pt x="4241204" y="4691801"/>
                </a:lnTo>
                <a:cubicBezTo>
                  <a:pt x="4237066" y="4698469"/>
                  <a:pt x="4234877" y="4702398"/>
                  <a:pt x="4234639" y="4703587"/>
                </a:cubicBezTo>
                <a:cubicBezTo>
                  <a:pt x="4233012" y="4700214"/>
                  <a:pt x="4230970" y="4697168"/>
                  <a:pt x="4228515" y="4694450"/>
                </a:cubicBezTo>
                <a:lnTo>
                  <a:pt x="4210700" y="4663919"/>
                </a:lnTo>
                <a:cubicBezTo>
                  <a:pt x="4207993" y="4658589"/>
                  <a:pt x="4206640" y="4654994"/>
                  <a:pt x="4206640" y="4653133"/>
                </a:cubicBezTo>
                <a:cubicBezTo>
                  <a:pt x="4206640" y="4652511"/>
                  <a:pt x="4206705" y="4651898"/>
                  <a:pt x="4206836" y="4651294"/>
                </a:cubicBezTo>
                <a:cubicBezTo>
                  <a:pt x="4207057" y="4650509"/>
                  <a:pt x="4208107" y="4649862"/>
                  <a:pt x="4209987" y="4649352"/>
                </a:cubicBezTo>
                <a:cubicBezTo>
                  <a:pt x="4210986" y="4649091"/>
                  <a:pt x="4213666" y="4648693"/>
                  <a:pt x="4218027" y="4648159"/>
                </a:cubicBezTo>
                <a:cubicBezTo>
                  <a:pt x="4220207" y="4647852"/>
                  <a:pt x="4221296" y="4646610"/>
                  <a:pt x="4221296" y="4644433"/>
                </a:cubicBezTo>
                <a:cubicBezTo>
                  <a:pt x="4221296" y="4641987"/>
                  <a:pt x="4220183" y="4640764"/>
                  <a:pt x="4217956" y="4640764"/>
                </a:cubicBezTo>
                <a:cubicBezTo>
                  <a:pt x="4209772" y="4641235"/>
                  <a:pt x="4202811" y="4641471"/>
                  <a:pt x="4197073" y="4641471"/>
                </a:cubicBezTo>
                <a:cubicBezTo>
                  <a:pt x="4191556" y="4641471"/>
                  <a:pt x="4184606" y="4641235"/>
                  <a:pt x="4176224" y="4640764"/>
                </a:cubicBezTo>
                <a:close/>
                <a:moveTo>
                  <a:pt x="6942138" y="4635044"/>
                </a:moveTo>
                <a:cubicBezTo>
                  <a:pt x="6939094" y="4635044"/>
                  <a:pt x="6936503" y="4636008"/>
                  <a:pt x="6934366" y="4637937"/>
                </a:cubicBezTo>
                <a:cubicBezTo>
                  <a:pt x="6931842" y="4640186"/>
                  <a:pt x="6930580" y="4642984"/>
                  <a:pt x="6930580" y="4646332"/>
                </a:cubicBezTo>
                <a:cubicBezTo>
                  <a:pt x="6930580" y="4649405"/>
                  <a:pt x="6931554" y="4651981"/>
                  <a:pt x="6933503" y="4654061"/>
                </a:cubicBezTo>
                <a:cubicBezTo>
                  <a:pt x="6935775" y="4656606"/>
                  <a:pt x="6938654" y="4657879"/>
                  <a:pt x="6942138" y="4657879"/>
                </a:cubicBezTo>
                <a:cubicBezTo>
                  <a:pt x="6945051" y="4657879"/>
                  <a:pt x="6947807" y="4656100"/>
                  <a:pt x="6950406" y="4652542"/>
                </a:cubicBezTo>
                <a:cubicBezTo>
                  <a:pt x="6952485" y="4651857"/>
                  <a:pt x="6953525" y="4649787"/>
                  <a:pt x="6953525" y="4646332"/>
                </a:cubicBezTo>
                <a:cubicBezTo>
                  <a:pt x="6953525" y="4643487"/>
                  <a:pt x="6952591" y="4640999"/>
                  <a:pt x="6950723" y="4638868"/>
                </a:cubicBezTo>
                <a:cubicBezTo>
                  <a:pt x="6948384" y="4636319"/>
                  <a:pt x="6945522" y="4635044"/>
                  <a:pt x="6942138" y="4635044"/>
                </a:cubicBezTo>
                <a:close/>
                <a:moveTo>
                  <a:pt x="923282" y="4635044"/>
                </a:moveTo>
                <a:cubicBezTo>
                  <a:pt x="920238" y="4635044"/>
                  <a:pt x="917647" y="4636008"/>
                  <a:pt x="915509" y="4637937"/>
                </a:cubicBezTo>
                <a:cubicBezTo>
                  <a:pt x="912985" y="4640186"/>
                  <a:pt x="911723" y="4642984"/>
                  <a:pt x="911723" y="4646332"/>
                </a:cubicBezTo>
                <a:cubicBezTo>
                  <a:pt x="911723" y="4649405"/>
                  <a:pt x="912698" y="4651981"/>
                  <a:pt x="914646" y="4654061"/>
                </a:cubicBezTo>
                <a:cubicBezTo>
                  <a:pt x="916919" y="4656606"/>
                  <a:pt x="919797" y="4657879"/>
                  <a:pt x="923282" y="4657879"/>
                </a:cubicBezTo>
                <a:cubicBezTo>
                  <a:pt x="926195" y="4657879"/>
                  <a:pt x="928951" y="4656100"/>
                  <a:pt x="931549" y="4652542"/>
                </a:cubicBezTo>
                <a:cubicBezTo>
                  <a:pt x="933629" y="4651857"/>
                  <a:pt x="934668" y="4649787"/>
                  <a:pt x="934668" y="4646332"/>
                </a:cubicBezTo>
                <a:cubicBezTo>
                  <a:pt x="934668" y="4643487"/>
                  <a:pt x="933734" y="4640999"/>
                  <a:pt x="931867" y="4638868"/>
                </a:cubicBezTo>
                <a:cubicBezTo>
                  <a:pt x="929528" y="4636319"/>
                  <a:pt x="926666" y="4635044"/>
                  <a:pt x="923282" y="4635044"/>
                </a:cubicBezTo>
                <a:close/>
                <a:moveTo>
                  <a:pt x="11232219" y="4625211"/>
                </a:moveTo>
                <a:cubicBezTo>
                  <a:pt x="11230291" y="4625211"/>
                  <a:pt x="11228660" y="4625777"/>
                  <a:pt x="11227326" y="4626907"/>
                </a:cubicBezTo>
                <a:cubicBezTo>
                  <a:pt x="11226395" y="4627652"/>
                  <a:pt x="11225655" y="4629276"/>
                  <a:pt x="11225105" y="4631780"/>
                </a:cubicBezTo>
                <a:lnTo>
                  <a:pt x="11219592" y="4655046"/>
                </a:lnTo>
                <a:cubicBezTo>
                  <a:pt x="11219380" y="4655891"/>
                  <a:pt x="11219275" y="4656589"/>
                  <a:pt x="11219275" y="4657138"/>
                </a:cubicBezTo>
                <a:cubicBezTo>
                  <a:pt x="11219275" y="4659183"/>
                  <a:pt x="11220528" y="4660205"/>
                  <a:pt x="11223034" y="4660205"/>
                </a:cubicBezTo>
                <a:cubicBezTo>
                  <a:pt x="11224124" y="4660205"/>
                  <a:pt x="11225094" y="4659538"/>
                  <a:pt x="11225943" y="4658203"/>
                </a:cubicBezTo>
                <a:lnTo>
                  <a:pt x="11237727" y="4634799"/>
                </a:lnTo>
                <a:cubicBezTo>
                  <a:pt x="11238700" y="4633130"/>
                  <a:pt x="11239186" y="4631708"/>
                  <a:pt x="11239186" y="4630531"/>
                </a:cubicBezTo>
                <a:cubicBezTo>
                  <a:pt x="11239186" y="4626985"/>
                  <a:pt x="11236864" y="4625211"/>
                  <a:pt x="11232219" y="4625211"/>
                </a:cubicBezTo>
                <a:close/>
                <a:moveTo>
                  <a:pt x="10179575" y="4625211"/>
                </a:moveTo>
                <a:cubicBezTo>
                  <a:pt x="10177647" y="4625211"/>
                  <a:pt x="10176016" y="4625777"/>
                  <a:pt x="10174682" y="4626907"/>
                </a:cubicBezTo>
                <a:cubicBezTo>
                  <a:pt x="10173751" y="4627652"/>
                  <a:pt x="10173011" y="4629276"/>
                  <a:pt x="10172461" y="4631780"/>
                </a:cubicBezTo>
                <a:lnTo>
                  <a:pt x="10166948" y="4655046"/>
                </a:lnTo>
                <a:cubicBezTo>
                  <a:pt x="10166736" y="4655891"/>
                  <a:pt x="10166631" y="4656589"/>
                  <a:pt x="10166631" y="4657138"/>
                </a:cubicBezTo>
                <a:cubicBezTo>
                  <a:pt x="10166631" y="4659183"/>
                  <a:pt x="10167884" y="4660205"/>
                  <a:pt x="10170390" y="4660205"/>
                </a:cubicBezTo>
                <a:cubicBezTo>
                  <a:pt x="10171480" y="4660205"/>
                  <a:pt x="10172450" y="4659538"/>
                  <a:pt x="10173299" y="4658203"/>
                </a:cubicBezTo>
                <a:lnTo>
                  <a:pt x="10185083" y="4634799"/>
                </a:lnTo>
                <a:cubicBezTo>
                  <a:pt x="10186056" y="4633130"/>
                  <a:pt x="10186542" y="4631708"/>
                  <a:pt x="10186542" y="4630531"/>
                </a:cubicBezTo>
                <a:cubicBezTo>
                  <a:pt x="10186542" y="4626985"/>
                  <a:pt x="10184220" y="4625211"/>
                  <a:pt x="10179575" y="4625211"/>
                </a:cubicBezTo>
                <a:close/>
                <a:moveTo>
                  <a:pt x="5213361" y="4625211"/>
                </a:moveTo>
                <a:cubicBezTo>
                  <a:pt x="5211434" y="4625211"/>
                  <a:pt x="5209803" y="4625777"/>
                  <a:pt x="5208468" y="4626907"/>
                </a:cubicBezTo>
                <a:cubicBezTo>
                  <a:pt x="5207538" y="4627652"/>
                  <a:pt x="5206797" y="4629276"/>
                  <a:pt x="5206247" y="4631780"/>
                </a:cubicBezTo>
                <a:lnTo>
                  <a:pt x="5200735" y="4655046"/>
                </a:lnTo>
                <a:cubicBezTo>
                  <a:pt x="5200523" y="4655891"/>
                  <a:pt x="5200417" y="4656589"/>
                  <a:pt x="5200417" y="4657138"/>
                </a:cubicBezTo>
                <a:cubicBezTo>
                  <a:pt x="5200417" y="4659183"/>
                  <a:pt x="5201669" y="4660205"/>
                  <a:pt x="5204177" y="4660205"/>
                </a:cubicBezTo>
                <a:cubicBezTo>
                  <a:pt x="5205267" y="4660205"/>
                  <a:pt x="5206236" y="4659538"/>
                  <a:pt x="5207086" y="4658203"/>
                </a:cubicBezTo>
                <a:lnTo>
                  <a:pt x="5218869" y="4634799"/>
                </a:lnTo>
                <a:cubicBezTo>
                  <a:pt x="5219842" y="4633130"/>
                  <a:pt x="5220328" y="4631708"/>
                  <a:pt x="5220328" y="4630531"/>
                </a:cubicBezTo>
                <a:cubicBezTo>
                  <a:pt x="5220328" y="4626985"/>
                  <a:pt x="5218005" y="4625211"/>
                  <a:pt x="5213361" y="4625211"/>
                </a:cubicBezTo>
                <a:close/>
                <a:moveTo>
                  <a:pt x="4160718" y="4625211"/>
                </a:moveTo>
                <a:cubicBezTo>
                  <a:pt x="4158791" y="4625211"/>
                  <a:pt x="4157159" y="4625777"/>
                  <a:pt x="4155825" y="4626907"/>
                </a:cubicBezTo>
                <a:cubicBezTo>
                  <a:pt x="4154894" y="4627652"/>
                  <a:pt x="4154154" y="4629276"/>
                  <a:pt x="4153605" y="4631780"/>
                </a:cubicBezTo>
                <a:lnTo>
                  <a:pt x="4148091" y="4655046"/>
                </a:lnTo>
                <a:cubicBezTo>
                  <a:pt x="4147880" y="4655891"/>
                  <a:pt x="4147774" y="4656589"/>
                  <a:pt x="4147774" y="4657138"/>
                </a:cubicBezTo>
                <a:cubicBezTo>
                  <a:pt x="4147774" y="4659183"/>
                  <a:pt x="4149027" y="4660205"/>
                  <a:pt x="4151534" y="4660205"/>
                </a:cubicBezTo>
                <a:cubicBezTo>
                  <a:pt x="4152624" y="4660205"/>
                  <a:pt x="4153594" y="4659538"/>
                  <a:pt x="4154443" y="4658203"/>
                </a:cubicBezTo>
                <a:lnTo>
                  <a:pt x="4166226" y="4634799"/>
                </a:lnTo>
                <a:cubicBezTo>
                  <a:pt x="4167199" y="4633130"/>
                  <a:pt x="4167685" y="4631708"/>
                  <a:pt x="4167685" y="4630531"/>
                </a:cubicBezTo>
                <a:cubicBezTo>
                  <a:pt x="4167685" y="4626985"/>
                  <a:pt x="4165363" y="4625211"/>
                  <a:pt x="4160718" y="4625211"/>
                </a:cubicBezTo>
                <a:close/>
                <a:moveTo>
                  <a:pt x="7507861" y="4613995"/>
                </a:moveTo>
                <a:cubicBezTo>
                  <a:pt x="7496910" y="4613995"/>
                  <a:pt x="7488081" y="4616975"/>
                  <a:pt x="7481375" y="4622934"/>
                </a:cubicBezTo>
                <a:cubicBezTo>
                  <a:pt x="7474288" y="4629211"/>
                  <a:pt x="7470745" y="4637336"/>
                  <a:pt x="7470745" y="4647308"/>
                </a:cubicBezTo>
                <a:cubicBezTo>
                  <a:pt x="7470745" y="4655330"/>
                  <a:pt x="7473373" y="4661375"/>
                  <a:pt x="7478629" y="4665444"/>
                </a:cubicBezTo>
                <a:cubicBezTo>
                  <a:pt x="7482993" y="4671775"/>
                  <a:pt x="7489549" y="4677012"/>
                  <a:pt x="7498297" y="4681155"/>
                </a:cubicBezTo>
                <a:lnTo>
                  <a:pt x="7505921" y="4684326"/>
                </a:lnTo>
                <a:cubicBezTo>
                  <a:pt x="7515032" y="4689631"/>
                  <a:pt x="7521328" y="4693348"/>
                  <a:pt x="7524808" y="4695475"/>
                </a:cubicBezTo>
                <a:cubicBezTo>
                  <a:pt x="7530064" y="4702353"/>
                  <a:pt x="7532692" y="4709543"/>
                  <a:pt x="7532692" y="4717046"/>
                </a:cubicBezTo>
                <a:cubicBezTo>
                  <a:pt x="7532692" y="4722923"/>
                  <a:pt x="7531494" y="4727766"/>
                  <a:pt x="7529097" y="4731577"/>
                </a:cubicBezTo>
                <a:cubicBezTo>
                  <a:pt x="7523164" y="4737785"/>
                  <a:pt x="7515364" y="4740890"/>
                  <a:pt x="7505695" y="4740890"/>
                </a:cubicBezTo>
                <a:cubicBezTo>
                  <a:pt x="7498902" y="4740890"/>
                  <a:pt x="7492752" y="4738721"/>
                  <a:pt x="7487246" y="4734384"/>
                </a:cubicBezTo>
                <a:cubicBezTo>
                  <a:pt x="7480845" y="4729334"/>
                  <a:pt x="7475992" y="4721937"/>
                  <a:pt x="7472687" y="4712192"/>
                </a:cubicBezTo>
                <a:cubicBezTo>
                  <a:pt x="7471996" y="4710587"/>
                  <a:pt x="7470927" y="4709785"/>
                  <a:pt x="7469480" y="4709785"/>
                </a:cubicBezTo>
                <a:cubicBezTo>
                  <a:pt x="7469158" y="4709785"/>
                  <a:pt x="7468754" y="4709828"/>
                  <a:pt x="7468268" y="4709915"/>
                </a:cubicBezTo>
                <a:cubicBezTo>
                  <a:pt x="7466222" y="4710347"/>
                  <a:pt x="7465200" y="4711354"/>
                  <a:pt x="7465200" y="4712934"/>
                </a:cubicBezTo>
                <a:cubicBezTo>
                  <a:pt x="7465200" y="4713330"/>
                  <a:pt x="7465233" y="4713626"/>
                  <a:pt x="7465299" y="4713823"/>
                </a:cubicBezTo>
                <a:cubicBezTo>
                  <a:pt x="7467208" y="4724883"/>
                  <a:pt x="7469471" y="4734695"/>
                  <a:pt x="7472088" y="4743261"/>
                </a:cubicBezTo>
                <a:cubicBezTo>
                  <a:pt x="7482974" y="4747571"/>
                  <a:pt x="7493541" y="4749726"/>
                  <a:pt x="7503790" y="4749726"/>
                </a:cubicBezTo>
                <a:cubicBezTo>
                  <a:pt x="7519024" y="4749726"/>
                  <a:pt x="7530279" y="4745649"/>
                  <a:pt x="7537555" y="4737494"/>
                </a:cubicBezTo>
                <a:cubicBezTo>
                  <a:pt x="7543603" y="4730739"/>
                  <a:pt x="7546627" y="4721855"/>
                  <a:pt x="7546627" y="4710843"/>
                </a:cubicBezTo>
                <a:cubicBezTo>
                  <a:pt x="7546627" y="4701757"/>
                  <a:pt x="7543083" y="4693776"/>
                  <a:pt x="7535996" y="4686898"/>
                </a:cubicBezTo>
                <a:cubicBezTo>
                  <a:pt x="7531406" y="4682444"/>
                  <a:pt x="7523655" y="4677498"/>
                  <a:pt x="7512745" y="4672062"/>
                </a:cubicBezTo>
                <a:lnTo>
                  <a:pt x="7503821" y="4667659"/>
                </a:lnTo>
                <a:cubicBezTo>
                  <a:pt x="7496641" y="4664053"/>
                  <a:pt x="7491540" y="4660334"/>
                  <a:pt x="7488517" y="4656501"/>
                </a:cubicBezTo>
                <a:cubicBezTo>
                  <a:pt x="7485842" y="4653104"/>
                  <a:pt x="7484505" y="4648715"/>
                  <a:pt x="7484505" y="4643334"/>
                </a:cubicBezTo>
                <a:cubicBezTo>
                  <a:pt x="7484505" y="4638044"/>
                  <a:pt x="7486025" y="4633598"/>
                  <a:pt x="7489065" y="4629994"/>
                </a:cubicBezTo>
                <a:cubicBezTo>
                  <a:pt x="7493112" y="4625219"/>
                  <a:pt x="7499146" y="4622832"/>
                  <a:pt x="7507168" y="4622832"/>
                </a:cubicBezTo>
                <a:cubicBezTo>
                  <a:pt x="7513408" y="4622832"/>
                  <a:pt x="7518768" y="4624533"/>
                  <a:pt x="7523247" y="4627934"/>
                </a:cubicBezTo>
                <a:cubicBezTo>
                  <a:pt x="7528896" y="4632227"/>
                  <a:pt x="7532574" y="4638725"/>
                  <a:pt x="7534280" y="4647428"/>
                </a:cubicBezTo>
                <a:cubicBezTo>
                  <a:pt x="7534641" y="4649234"/>
                  <a:pt x="7535741" y="4650137"/>
                  <a:pt x="7537579" y="4650137"/>
                </a:cubicBezTo>
                <a:cubicBezTo>
                  <a:pt x="7537695" y="4650137"/>
                  <a:pt x="7537926" y="4650137"/>
                  <a:pt x="7538272" y="4650137"/>
                </a:cubicBezTo>
                <a:cubicBezTo>
                  <a:pt x="7540549" y="4649813"/>
                  <a:pt x="7541688" y="4648761"/>
                  <a:pt x="7541688" y="4646982"/>
                </a:cubicBezTo>
                <a:cubicBezTo>
                  <a:pt x="7541668" y="4646786"/>
                  <a:pt x="7541622" y="4646512"/>
                  <a:pt x="7541550" y="4646161"/>
                </a:cubicBezTo>
                <a:cubicBezTo>
                  <a:pt x="7540694" y="4636850"/>
                  <a:pt x="7539968" y="4627140"/>
                  <a:pt x="7539372" y="4617030"/>
                </a:cubicBezTo>
                <a:cubicBezTo>
                  <a:pt x="7536818" y="4617319"/>
                  <a:pt x="7534632" y="4617464"/>
                  <a:pt x="7532814" y="4617464"/>
                </a:cubicBezTo>
                <a:cubicBezTo>
                  <a:pt x="7528874" y="4617464"/>
                  <a:pt x="7525149" y="4616942"/>
                  <a:pt x="7521640" y="4615899"/>
                </a:cubicBezTo>
                <a:cubicBezTo>
                  <a:pt x="7517473" y="4614630"/>
                  <a:pt x="7512880" y="4613995"/>
                  <a:pt x="7507861" y="4613995"/>
                </a:cubicBezTo>
                <a:close/>
                <a:moveTo>
                  <a:pt x="1489005" y="4613995"/>
                </a:moveTo>
                <a:cubicBezTo>
                  <a:pt x="1478054" y="4613995"/>
                  <a:pt x="1469225" y="4616975"/>
                  <a:pt x="1462518" y="4622934"/>
                </a:cubicBezTo>
                <a:cubicBezTo>
                  <a:pt x="1455431" y="4629211"/>
                  <a:pt x="1451888" y="4637336"/>
                  <a:pt x="1451888" y="4647308"/>
                </a:cubicBezTo>
                <a:cubicBezTo>
                  <a:pt x="1451888" y="4655330"/>
                  <a:pt x="1454516" y="4661375"/>
                  <a:pt x="1459772" y="4665444"/>
                </a:cubicBezTo>
                <a:cubicBezTo>
                  <a:pt x="1464136" y="4671775"/>
                  <a:pt x="1470692" y="4677012"/>
                  <a:pt x="1479441" y="4681155"/>
                </a:cubicBezTo>
                <a:lnTo>
                  <a:pt x="1487065" y="4684326"/>
                </a:lnTo>
                <a:cubicBezTo>
                  <a:pt x="1496176" y="4689631"/>
                  <a:pt x="1502471" y="4693348"/>
                  <a:pt x="1505952" y="4695475"/>
                </a:cubicBezTo>
                <a:cubicBezTo>
                  <a:pt x="1511208" y="4702353"/>
                  <a:pt x="1513836" y="4709543"/>
                  <a:pt x="1513836" y="4717046"/>
                </a:cubicBezTo>
                <a:cubicBezTo>
                  <a:pt x="1513836" y="4722923"/>
                  <a:pt x="1512637" y="4727766"/>
                  <a:pt x="1510241" y="4731577"/>
                </a:cubicBezTo>
                <a:cubicBezTo>
                  <a:pt x="1504308" y="4737785"/>
                  <a:pt x="1496507" y="4740890"/>
                  <a:pt x="1486839" y="4740890"/>
                </a:cubicBezTo>
                <a:cubicBezTo>
                  <a:pt x="1480045" y="4740890"/>
                  <a:pt x="1473895" y="4738721"/>
                  <a:pt x="1468389" y="4734384"/>
                </a:cubicBezTo>
                <a:cubicBezTo>
                  <a:pt x="1461988" y="4729334"/>
                  <a:pt x="1457135" y="4721937"/>
                  <a:pt x="1453831" y="4712192"/>
                </a:cubicBezTo>
                <a:cubicBezTo>
                  <a:pt x="1453139" y="4710587"/>
                  <a:pt x="1452070" y="4709785"/>
                  <a:pt x="1450623" y="4709785"/>
                </a:cubicBezTo>
                <a:cubicBezTo>
                  <a:pt x="1450301" y="4709785"/>
                  <a:pt x="1449897" y="4709828"/>
                  <a:pt x="1449411" y="4709915"/>
                </a:cubicBezTo>
                <a:cubicBezTo>
                  <a:pt x="1447366" y="4710347"/>
                  <a:pt x="1446343" y="4711354"/>
                  <a:pt x="1446343" y="4712934"/>
                </a:cubicBezTo>
                <a:cubicBezTo>
                  <a:pt x="1446343" y="4713330"/>
                  <a:pt x="1446376" y="4713626"/>
                  <a:pt x="1446443" y="4713823"/>
                </a:cubicBezTo>
                <a:cubicBezTo>
                  <a:pt x="1448352" y="4724883"/>
                  <a:pt x="1450615" y="4734695"/>
                  <a:pt x="1453232" y="4743261"/>
                </a:cubicBezTo>
                <a:cubicBezTo>
                  <a:pt x="1464117" y="4747571"/>
                  <a:pt x="1474684" y="4749726"/>
                  <a:pt x="1484933" y="4749726"/>
                </a:cubicBezTo>
                <a:cubicBezTo>
                  <a:pt x="1500167" y="4749726"/>
                  <a:pt x="1511422" y="4745649"/>
                  <a:pt x="1518699" y="4737494"/>
                </a:cubicBezTo>
                <a:cubicBezTo>
                  <a:pt x="1524746" y="4730739"/>
                  <a:pt x="1527770" y="4721855"/>
                  <a:pt x="1527770" y="4710843"/>
                </a:cubicBezTo>
                <a:cubicBezTo>
                  <a:pt x="1527770" y="4701757"/>
                  <a:pt x="1524227" y="4693776"/>
                  <a:pt x="1517140" y="4686898"/>
                </a:cubicBezTo>
                <a:cubicBezTo>
                  <a:pt x="1512550" y="4682444"/>
                  <a:pt x="1504799" y="4677498"/>
                  <a:pt x="1493889" y="4672062"/>
                </a:cubicBezTo>
                <a:lnTo>
                  <a:pt x="1484965" y="4667659"/>
                </a:lnTo>
                <a:cubicBezTo>
                  <a:pt x="1477785" y="4664053"/>
                  <a:pt x="1472684" y="4660334"/>
                  <a:pt x="1469661" y="4656501"/>
                </a:cubicBezTo>
                <a:cubicBezTo>
                  <a:pt x="1466986" y="4653104"/>
                  <a:pt x="1465649" y="4648715"/>
                  <a:pt x="1465649" y="4643334"/>
                </a:cubicBezTo>
                <a:cubicBezTo>
                  <a:pt x="1465649" y="4638044"/>
                  <a:pt x="1467169" y="4633598"/>
                  <a:pt x="1470209" y="4629994"/>
                </a:cubicBezTo>
                <a:cubicBezTo>
                  <a:pt x="1474255" y="4625219"/>
                  <a:pt x="1480290" y="4622832"/>
                  <a:pt x="1488312" y="4622832"/>
                </a:cubicBezTo>
                <a:cubicBezTo>
                  <a:pt x="1494552" y="4622832"/>
                  <a:pt x="1499911" y="4624533"/>
                  <a:pt x="1504390" y="4627934"/>
                </a:cubicBezTo>
                <a:cubicBezTo>
                  <a:pt x="1510039" y="4632227"/>
                  <a:pt x="1513717" y="4638725"/>
                  <a:pt x="1515424" y="4647428"/>
                </a:cubicBezTo>
                <a:cubicBezTo>
                  <a:pt x="1515785" y="4649234"/>
                  <a:pt x="1516884" y="4650137"/>
                  <a:pt x="1518722" y="4650137"/>
                </a:cubicBezTo>
                <a:cubicBezTo>
                  <a:pt x="1518838" y="4650137"/>
                  <a:pt x="1519069" y="4650137"/>
                  <a:pt x="1519415" y="4650137"/>
                </a:cubicBezTo>
                <a:cubicBezTo>
                  <a:pt x="1521693" y="4649813"/>
                  <a:pt x="1522831" y="4648761"/>
                  <a:pt x="1522831" y="4646982"/>
                </a:cubicBezTo>
                <a:cubicBezTo>
                  <a:pt x="1522812" y="4646786"/>
                  <a:pt x="1522766" y="4646512"/>
                  <a:pt x="1522693" y="4646161"/>
                </a:cubicBezTo>
                <a:cubicBezTo>
                  <a:pt x="1521837" y="4636850"/>
                  <a:pt x="1521111" y="4627140"/>
                  <a:pt x="1520516" y="4617030"/>
                </a:cubicBezTo>
                <a:cubicBezTo>
                  <a:pt x="1517962" y="4617319"/>
                  <a:pt x="1515775" y="4617464"/>
                  <a:pt x="1513958" y="4617464"/>
                </a:cubicBezTo>
                <a:cubicBezTo>
                  <a:pt x="1510018" y="4617464"/>
                  <a:pt x="1506293" y="4616942"/>
                  <a:pt x="1502783" y="4615899"/>
                </a:cubicBezTo>
                <a:cubicBezTo>
                  <a:pt x="1498616" y="4614630"/>
                  <a:pt x="1494023" y="4613995"/>
                  <a:pt x="1489005" y="4613995"/>
                </a:cubicBezTo>
                <a:close/>
                <a:moveTo>
                  <a:pt x="6059022" y="4599284"/>
                </a:moveTo>
                <a:cubicBezTo>
                  <a:pt x="6056285" y="4599284"/>
                  <a:pt x="6054916" y="4600220"/>
                  <a:pt x="6054916" y="4602091"/>
                </a:cubicBezTo>
                <a:cubicBezTo>
                  <a:pt x="6054916" y="4603296"/>
                  <a:pt x="6055448" y="4604270"/>
                  <a:pt x="6056513" y="4605013"/>
                </a:cubicBezTo>
                <a:cubicBezTo>
                  <a:pt x="6060531" y="4607895"/>
                  <a:pt x="6062540" y="4610184"/>
                  <a:pt x="6062540" y="4611881"/>
                </a:cubicBezTo>
                <a:cubicBezTo>
                  <a:pt x="6062540" y="4613833"/>
                  <a:pt x="6061842" y="4616797"/>
                  <a:pt x="6060444" y="4620771"/>
                </a:cubicBezTo>
                <a:cubicBezTo>
                  <a:pt x="6045018" y="4637817"/>
                  <a:pt x="6028145" y="4652230"/>
                  <a:pt x="6009825" y="4664012"/>
                </a:cubicBezTo>
                <a:cubicBezTo>
                  <a:pt x="6008754" y="4664726"/>
                  <a:pt x="6008217" y="4665688"/>
                  <a:pt x="6008217" y="4666899"/>
                </a:cubicBezTo>
                <a:cubicBezTo>
                  <a:pt x="6008217" y="4668770"/>
                  <a:pt x="6009152" y="4669706"/>
                  <a:pt x="6011025" y="4669706"/>
                </a:cubicBezTo>
                <a:cubicBezTo>
                  <a:pt x="6012233" y="4669706"/>
                  <a:pt x="6014594" y="4668813"/>
                  <a:pt x="6018103" y="4667027"/>
                </a:cubicBezTo>
                <a:cubicBezTo>
                  <a:pt x="6035757" y="4658054"/>
                  <a:pt x="6053423" y="4643646"/>
                  <a:pt x="6071104" y="4623804"/>
                </a:cubicBezTo>
                <a:cubicBezTo>
                  <a:pt x="6072321" y="4624188"/>
                  <a:pt x="6073523" y="4624060"/>
                  <a:pt x="6074707" y="4623420"/>
                </a:cubicBezTo>
                <a:cubicBezTo>
                  <a:pt x="6077156" y="4622077"/>
                  <a:pt x="6078381" y="4619993"/>
                  <a:pt x="6078381" y="4617166"/>
                </a:cubicBezTo>
                <a:cubicBezTo>
                  <a:pt x="6078381" y="4612800"/>
                  <a:pt x="6074794" y="4607981"/>
                  <a:pt x="6067618" y="4602710"/>
                </a:cubicBezTo>
                <a:cubicBezTo>
                  <a:pt x="6064346" y="4600426"/>
                  <a:pt x="6061481" y="4599284"/>
                  <a:pt x="6059022" y="4599284"/>
                </a:cubicBezTo>
                <a:close/>
                <a:moveTo>
                  <a:pt x="6103642" y="4596367"/>
                </a:moveTo>
                <a:cubicBezTo>
                  <a:pt x="6101655" y="4596367"/>
                  <a:pt x="6100662" y="4597303"/>
                  <a:pt x="6100662" y="4599174"/>
                </a:cubicBezTo>
                <a:cubicBezTo>
                  <a:pt x="6100662" y="4600344"/>
                  <a:pt x="6101945" y="4601784"/>
                  <a:pt x="6104510" y="4603493"/>
                </a:cubicBezTo>
                <a:cubicBezTo>
                  <a:pt x="6120125" y="4615003"/>
                  <a:pt x="6131914" y="4629822"/>
                  <a:pt x="6139875" y="4647952"/>
                </a:cubicBezTo>
                <a:cubicBezTo>
                  <a:pt x="6141567" y="4651827"/>
                  <a:pt x="6144160" y="4653764"/>
                  <a:pt x="6147655" y="4653764"/>
                </a:cubicBezTo>
                <a:cubicBezTo>
                  <a:pt x="6149059" y="4653764"/>
                  <a:pt x="6150508" y="4653193"/>
                  <a:pt x="6152002" y="4652052"/>
                </a:cubicBezTo>
                <a:cubicBezTo>
                  <a:pt x="6153692" y="4650643"/>
                  <a:pt x="6154537" y="4648605"/>
                  <a:pt x="6154537" y="4645935"/>
                </a:cubicBezTo>
                <a:cubicBezTo>
                  <a:pt x="6154537" y="4643216"/>
                  <a:pt x="6153180" y="4639671"/>
                  <a:pt x="6150465" y="4635299"/>
                </a:cubicBezTo>
                <a:cubicBezTo>
                  <a:pt x="6141109" y="4619518"/>
                  <a:pt x="6127229" y="4607114"/>
                  <a:pt x="6108824" y="4598090"/>
                </a:cubicBezTo>
                <a:cubicBezTo>
                  <a:pt x="6106091" y="4596941"/>
                  <a:pt x="6104363" y="4596367"/>
                  <a:pt x="6103642" y="4596367"/>
                </a:cubicBezTo>
                <a:close/>
                <a:moveTo>
                  <a:pt x="6943005" y="4589020"/>
                </a:moveTo>
                <a:cubicBezTo>
                  <a:pt x="6956287" y="4589020"/>
                  <a:pt x="6967134" y="4592722"/>
                  <a:pt x="6975547" y="4600126"/>
                </a:cubicBezTo>
                <a:cubicBezTo>
                  <a:pt x="6986059" y="4613172"/>
                  <a:pt x="6991315" y="4629324"/>
                  <a:pt x="6991315" y="4648584"/>
                </a:cubicBezTo>
                <a:cubicBezTo>
                  <a:pt x="6991315" y="4664985"/>
                  <a:pt x="6987296" y="4678553"/>
                  <a:pt x="6979257" y="4689288"/>
                </a:cubicBezTo>
                <a:cubicBezTo>
                  <a:pt x="6970199" y="4701457"/>
                  <a:pt x="6957999" y="4707541"/>
                  <a:pt x="6942658" y="4707541"/>
                </a:cubicBezTo>
                <a:cubicBezTo>
                  <a:pt x="6929207" y="4707541"/>
                  <a:pt x="6918071" y="4702825"/>
                  <a:pt x="6909249" y="4693394"/>
                </a:cubicBezTo>
                <a:cubicBezTo>
                  <a:pt x="6898911" y="4682388"/>
                  <a:pt x="6893742" y="4667249"/>
                  <a:pt x="6893742" y="4647978"/>
                </a:cubicBezTo>
                <a:cubicBezTo>
                  <a:pt x="6893742" y="4631766"/>
                  <a:pt x="6897881" y="4618236"/>
                  <a:pt x="6906159" y="4607388"/>
                </a:cubicBezTo>
                <a:cubicBezTo>
                  <a:pt x="6915567" y="4595143"/>
                  <a:pt x="6927849" y="4589020"/>
                  <a:pt x="6943005" y="4589020"/>
                </a:cubicBezTo>
                <a:close/>
                <a:moveTo>
                  <a:pt x="924149" y="4589020"/>
                </a:moveTo>
                <a:cubicBezTo>
                  <a:pt x="937430" y="4589020"/>
                  <a:pt x="948278" y="4592722"/>
                  <a:pt x="956691" y="4600126"/>
                </a:cubicBezTo>
                <a:cubicBezTo>
                  <a:pt x="967203" y="4613172"/>
                  <a:pt x="972459" y="4629324"/>
                  <a:pt x="972459" y="4648584"/>
                </a:cubicBezTo>
                <a:cubicBezTo>
                  <a:pt x="972459" y="4664985"/>
                  <a:pt x="968440" y="4678553"/>
                  <a:pt x="960401" y="4689288"/>
                </a:cubicBezTo>
                <a:cubicBezTo>
                  <a:pt x="951343" y="4701457"/>
                  <a:pt x="939143" y="4707541"/>
                  <a:pt x="923802" y="4707541"/>
                </a:cubicBezTo>
                <a:cubicBezTo>
                  <a:pt x="910351" y="4707541"/>
                  <a:pt x="899214" y="4702825"/>
                  <a:pt x="890392" y="4693394"/>
                </a:cubicBezTo>
                <a:cubicBezTo>
                  <a:pt x="880055" y="4682388"/>
                  <a:pt x="874886" y="4667249"/>
                  <a:pt x="874886" y="4647978"/>
                </a:cubicBezTo>
                <a:cubicBezTo>
                  <a:pt x="874886" y="4631766"/>
                  <a:pt x="879025" y="4618236"/>
                  <a:pt x="887303" y="4607388"/>
                </a:cubicBezTo>
                <a:cubicBezTo>
                  <a:pt x="896711" y="4595143"/>
                  <a:pt x="908993" y="4589020"/>
                  <a:pt x="924149" y="4589020"/>
                </a:cubicBezTo>
                <a:close/>
                <a:moveTo>
                  <a:pt x="6943005" y="4580202"/>
                </a:moveTo>
                <a:cubicBezTo>
                  <a:pt x="6925796" y="4580202"/>
                  <a:pt x="6911124" y="4585912"/>
                  <a:pt x="6898989" y="4597331"/>
                </a:cubicBezTo>
                <a:cubicBezTo>
                  <a:pt x="6885047" y="4610500"/>
                  <a:pt x="6878076" y="4627584"/>
                  <a:pt x="6878076" y="4648584"/>
                </a:cubicBezTo>
                <a:cubicBezTo>
                  <a:pt x="6878076" y="4666877"/>
                  <a:pt x="6883413" y="4682307"/>
                  <a:pt x="6894086" y="4694876"/>
                </a:cubicBezTo>
                <a:cubicBezTo>
                  <a:pt x="6906387" y="4709314"/>
                  <a:pt x="6922578" y="4716534"/>
                  <a:pt x="6942658" y="4716534"/>
                </a:cubicBezTo>
                <a:cubicBezTo>
                  <a:pt x="6960162" y="4716534"/>
                  <a:pt x="6974825" y="4710891"/>
                  <a:pt x="6986647" y="4699606"/>
                </a:cubicBezTo>
                <a:cubicBezTo>
                  <a:pt x="7000203" y="4686528"/>
                  <a:pt x="7006981" y="4669318"/>
                  <a:pt x="7006981" y="4647978"/>
                </a:cubicBezTo>
                <a:cubicBezTo>
                  <a:pt x="7006981" y="4629551"/>
                  <a:pt x="7001782" y="4614130"/>
                  <a:pt x="6991384" y="4601713"/>
                </a:cubicBezTo>
                <a:cubicBezTo>
                  <a:pt x="6979362" y="4587372"/>
                  <a:pt x="6963235" y="4580202"/>
                  <a:pt x="6943005" y="4580202"/>
                </a:cubicBezTo>
                <a:close/>
                <a:moveTo>
                  <a:pt x="924149" y="4580202"/>
                </a:moveTo>
                <a:cubicBezTo>
                  <a:pt x="906940" y="4580202"/>
                  <a:pt x="892268" y="4585912"/>
                  <a:pt x="880132" y="4597331"/>
                </a:cubicBezTo>
                <a:cubicBezTo>
                  <a:pt x="866191" y="4610500"/>
                  <a:pt x="859220" y="4627584"/>
                  <a:pt x="859220" y="4648584"/>
                </a:cubicBezTo>
                <a:cubicBezTo>
                  <a:pt x="859220" y="4666877"/>
                  <a:pt x="864556" y="4682307"/>
                  <a:pt x="875229" y="4694876"/>
                </a:cubicBezTo>
                <a:cubicBezTo>
                  <a:pt x="887531" y="4709314"/>
                  <a:pt x="903722" y="4716534"/>
                  <a:pt x="923802" y="4716534"/>
                </a:cubicBezTo>
                <a:cubicBezTo>
                  <a:pt x="941306" y="4716534"/>
                  <a:pt x="955969" y="4710891"/>
                  <a:pt x="967791" y="4699606"/>
                </a:cubicBezTo>
                <a:cubicBezTo>
                  <a:pt x="981347" y="4686528"/>
                  <a:pt x="988125" y="4669318"/>
                  <a:pt x="988125" y="4647978"/>
                </a:cubicBezTo>
                <a:cubicBezTo>
                  <a:pt x="988125" y="4629551"/>
                  <a:pt x="982926" y="4614130"/>
                  <a:pt x="972528" y="4601713"/>
                </a:cubicBezTo>
                <a:cubicBezTo>
                  <a:pt x="960506" y="4587372"/>
                  <a:pt x="944379" y="4580202"/>
                  <a:pt x="924149" y="4580202"/>
                </a:cubicBezTo>
                <a:close/>
                <a:moveTo>
                  <a:pt x="6139684" y="4570558"/>
                </a:moveTo>
                <a:cubicBezTo>
                  <a:pt x="6141913" y="4570558"/>
                  <a:pt x="6143663" y="4570731"/>
                  <a:pt x="6144935" y="4571076"/>
                </a:cubicBezTo>
                <a:cubicBezTo>
                  <a:pt x="6147246" y="4573956"/>
                  <a:pt x="6148401" y="4576685"/>
                  <a:pt x="6148401" y="4579262"/>
                </a:cubicBezTo>
                <a:cubicBezTo>
                  <a:pt x="6148401" y="4581505"/>
                  <a:pt x="6148297" y="4583251"/>
                  <a:pt x="6148090" y="4584502"/>
                </a:cubicBezTo>
                <a:cubicBezTo>
                  <a:pt x="6145088" y="4586809"/>
                  <a:pt x="6142286" y="4587962"/>
                  <a:pt x="6139684" y="4587962"/>
                </a:cubicBezTo>
                <a:cubicBezTo>
                  <a:pt x="6137457" y="4587962"/>
                  <a:pt x="6135736" y="4587878"/>
                  <a:pt x="6134523" y="4587710"/>
                </a:cubicBezTo>
                <a:cubicBezTo>
                  <a:pt x="6132213" y="4584710"/>
                  <a:pt x="6131057" y="4581894"/>
                  <a:pt x="6131057" y="4579264"/>
                </a:cubicBezTo>
                <a:cubicBezTo>
                  <a:pt x="6131057" y="4577004"/>
                  <a:pt x="6131213" y="4575257"/>
                  <a:pt x="6131524" y="4574024"/>
                </a:cubicBezTo>
                <a:cubicBezTo>
                  <a:pt x="6134406" y="4571714"/>
                  <a:pt x="6137126" y="4570558"/>
                  <a:pt x="6139684" y="4570558"/>
                </a:cubicBezTo>
                <a:close/>
                <a:moveTo>
                  <a:pt x="6139684" y="4562778"/>
                </a:moveTo>
                <a:cubicBezTo>
                  <a:pt x="6135404" y="4562778"/>
                  <a:pt x="6131523" y="4564510"/>
                  <a:pt x="6128041" y="4567975"/>
                </a:cubicBezTo>
                <a:cubicBezTo>
                  <a:pt x="6124806" y="4570595"/>
                  <a:pt x="6123189" y="4574357"/>
                  <a:pt x="6123189" y="4579262"/>
                </a:cubicBezTo>
                <a:cubicBezTo>
                  <a:pt x="6123189" y="4583559"/>
                  <a:pt x="6124924" y="4587437"/>
                  <a:pt x="6128395" y="4590897"/>
                </a:cubicBezTo>
                <a:cubicBezTo>
                  <a:pt x="6130993" y="4594127"/>
                  <a:pt x="6134756" y="4595743"/>
                  <a:pt x="6139684" y="4595743"/>
                </a:cubicBezTo>
                <a:cubicBezTo>
                  <a:pt x="6143864" y="4595743"/>
                  <a:pt x="6147534" y="4594326"/>
                  <a:pt x="6150693" y="4591493"/>
                </a:cubicBezTo>
                <a:cubicBezTo>
                  <a:pt x="6154411" y="4588170"/>
                  <a:pt x="6156270" y="4584093"/>
                  <a:pt x="6156270" y="4579262"/>
                </a:cubicBezTo>
                <a:cubicBezTo>
                  <a:pt x="6156270" y="4575105"/>
                  <a:pt x="6154199" y="4571227"/>
                  <a:pt x="6150058" y="4567630"/>
                </a:cubicBezTo>
                <a:cubicBezTo>
                  <a:pt x="6148032" y="4564395"/>
                  <a:pt x="6144574" y="4562778"/>
                  <a:pt x="6139684" y="4562778"/>
                </a:cubicBezTo>
                <a:close/>
                <a:moveTo>
                  <a:pt x="10778922" y="4558194"/>
                </a:moveTo>
                <a:cubicBezTo>
                  <a:pt x="10777104" y="4558194"/>
                  <a:pt x="10776195" y="4559361"/>
                  <a:pt x="10776195" y="4561694"/>
                </a:cubicBezTo>
                <a:cubicBezTo>
                  <a:pt x="10776195" y="4563945"/>
                  <a:pt x="10777177" y="4565254"/>
                  <a:pt x="10779142" y="4565622"/>
                </a:cubicBezTo>
                <a:cubicBezTo>
                  <a:pt x="10786482" y="4566266"/>
                  <a:pt x="10790755" y="4567584"/>
                  <a:pt x="10791962" y="4569577"/>
                </a:cubicBezTo>
                <a:cubicBezTo>
                  <a:pt x="10792674" y="4570953"/>
                  <a:pt x="10793111" y="4572672"/>
                  <a:pt x="10793273" y="4574735"/>
                </a:cubicBezTo>
                <a:cubicBezTo>
                  <a:pt x="10793382" y="4576295"/>
                  <a:pt x="10793436" y="4581966"/>
                  <a:pt x="10793436" y="4591748"/>
                </a:cubicBezTo>
                <a:lnTo>
                  <a:pt x="10793436" y="4617092"/>
                </a:lnTo>
                <a:cubicBezTo>
                  <a:pt x="10791127" y="4613893"/>
                  <a:pt x="10786962" y="4609169"/>
                  <a:pt x="10780942" y="4602920"/>
                </a:cubicBezTo>
                <a:lnTo>
                  <a:pt x="10763701" y="4584817"/>
                </a:lnTo>
                <a:cubicBezTo>
                  <a:pt x="10758540" y="4579426"/>
                  <a:pt x="10755305" y="4575940"/>
                  <a:pt x="10753997" y="4574361"/>
                </a:cubicBezTo>
                <a:cubicBezTo>
                  <a:pt x="10752092" y="4572005"/>
                  <a:pt x="10751139" y="4570208"/>
                  <a:pt x="10751139" y="4568969"/>
                </a:cubicBezTo>
                <a:cubicBezTo>
                  <a:pt x="10751139" y="4568763"/>
                  <a:pt x="10751184" y="4568480"/>
                  <a:pt x="10751274" y="4568121"/>
                </a:cubicBezTo>
                <a:cubicBezTo>
                  <a:pt x="10751425" y="4567188"/>
                  <a:pt x="10753961" y="4566522"/>
                  <a:pt x="10758881" y="4566123"/>
                </a:cubicBezTo>
                <a:cubicBezTo>
                  <a:pt x="10761056" y="4565813"/>
                  <a:pt x="10762143" y="4564654"/>
                  <a:pt x="10762143" y="4562647"/>
                </a:cubicBezTo>
                <a:cubicBezTo>
                  <a:pt x="10762143" y="4560140"/>
                  <a:pt x="10761096" y="4558887"/>
                  <a:pt x="10759001" y="4558887"/>
                </a:cubicBezTo>
                <a:cubicBezTo>
                  <a:pt x="10757209" y="4558966"/>
                  <a:pt x="10754157" y="4559062"/>
                  <a:pt x="10749847" y="4559175"/>
                </a:cubicBezTo>
                <a:cubicBezTo>
                  <a:pt x="10746418" y="4559330"/>
                  <a:pt x="10743198" y="4559407"/>
                  <a:pt x="10740187" y="4559407"/>
                </a:cubicBezTo>
                <a:cubicBezTo>
                  <a:pt x="10734644" y="4559407"/>
                  <a:pt x="10728033" y="4559119"/>
                  <a:pt x="10720354" y="4558540"/>
                </a:cubicBezTo>
                <a:cubicBezTo>
                  <a:pt x="10718304" y="4558540"/>
                  <a:pt x="10717279" y="4559736"/>
                  <a:pt x="10717279" y="4562126"/>
                </a:cubicBezTo>
                <a:cubicBezTo>
                  <a:pt x="10717279" y="4564355"/>
                  <a:pt x="10718222" y="4565626"/>
                  <a:pt x="10720107" y="4565940"/>
                </a:cubicBezTo>
                <a:cubicBezTo>
                  <a:pt x="10725433" y="4566563"/>
                  <a:pt x="10730232" y="4568288"/>
                  <a:pt x="10734503" y="4571116"/>
                </a:cubicBezTo>
                <a:cubicBezTo>
                  <a:pt x="10736928" y="4572413"/>
                  <a:pt x="10740001" y="4574452"/>
                  <a:pt x="10743722" y="4577233"/>
                </a:cubicBezTo>
                <a:cubicBezTo>
                  <a:pt x="10744062" y="4578252"/>
                  <a:pt x="10747551" y="4581832"/>
                  <a:pt x="10754188" y="4587972"/>
                </a:cubicBezTo>
                <a:lnTo>
                  <a:pt x="10770770" y="4605383"/>
                </a:lnTo>
                <a:cubicBezTo>
                  <a:pt x="10774852" y="4609920"/>
                  <a:pt x="10778970" y="4613935"/>
                  <a:pt x="10783126" y="4617429"/>
                </a:cubicBezTo>
                <a:cubicBezTo>
                  <a:pt x="10767865" y="4634412"/>
                  <a:pt x="10754637" y="4649882"/>
                  <a:pt x="10743444" y="4663836"/>
                </a:cubicBezTo>
                <a:cubicBezTo>
                  <a:pt x="10737924" y="4668988"/>
                  <a:pt x="10735099" y="4671640"/>
                  <a:pt x="10734969" y="4671792"/>
                </a:cubicBezTo>
                <a:cubicBezTo>
                  <a:pt x="10731989" y="4674889"/>
                  <a:pt x="10729453" y="4677068"/>
                  <a:pt x="10727363" y="4678328"/>
                </a:cubicBezTo>
                <a:cubicBezTo>
                  <a:pt x="10724214" y="4680045"/>
                  <a:pt x="10720000" y="4681130"/>
                  <a:pt x="10714722" y="4681584"/>
                </a:cubicBezTo>
                <a:cubicBezTo>
                  <a:pt x="10712672" y="4681892"/>
                  <a:pt x="10711647" y="4683128"/>
                  <a:pt x="10711647" y="4685293"/>
                </a:cubicBezTo>
                <a:cubicBezTo>
                  <a:pt x="10711647" y="4687626"/>
                  <a:pt x="10712844" y="4688793"/>
                  <a:pt x="10715236" y="4688793"/>
                </a:cubicBezTo>
                <a:cubicBezTo>
                  <a:pt x="10720838" y="4688446"/>
                  <a:pt x="10725140" y="4688273"/>
                  <a:pt x="10728143" y="4688273"/>
                </a:cubicBezTo>
                <a:cubicBezTo>
                  <a:pt x="10732821" y="4688273"/>
                  <a:pt x="10736728" y="4688330"/>
                  <a:pt x="10739865" y="4688446"/>
                </a:cubicBezTo>
                <a:cubicBezTo>
                  <a:pt x="10742613" y="4684855"/>
                  <a:pt x="10747757" y="4678378"/>
                  <a:pt x="10755296" y="4669015"/>
                </a:cubicBezTo>
                <a:cubicBezTo>
                  <a:pt x="10769668" y="4651520"/>
                  <a:pt x="10782381" y="4635939"/>
                  <a:pt x="10793436" y="4622272"/>
                </a:cubicBezTo>
                <a:lnTo>
                  <a:pt x="10793436" y="4654371"/>
                </a:lnTo>
                <a:cubicBezTo>
                  <a:pt x="10793436" y="4662047"/>
                  <a:pt x="10793380" y="4666846"/>
                  <a:pt x="10793266" y="4668771"/>
                </a:cubicBezTo>
                <a:cubicBezTo>
                  <a:pt x="10793102" y="4672989"/>
                  <a:pt x="10792762" y="4675598"/>
                  <a:pt x="10792249" y="4676597"/>
                </a:cubicBezTo>
                <a:cubicBezTo>
                  <a:pt x="10790653" y="4679274"/>
                  <a:pt x="10786519" y="4680937"/>
                  <a:pt x="10779847" y="4681587"/>
                </a:cubicBezTo>
                <a:cubicBezTo>
                  <a:pt x="10777932" y="4681905"/>
                  <a:pt x="10776974" y="4683141"/>
                  <a:pt x="10776974" y="4685293"/>
                </a:cubicBezTo>
                <a:cubicBezTo>
                  <a:pt x="10776974" y="4687626"/>
                  <a:pt x="10778116" y="4688793"/>
                  <a:pt x="10780399" y="4688793"/>
                </a:cubicBezTo>
                <a:cubicBezTo>
                  <a:pt x="10788594" y="4688331"/>
                  <a:pt x="10795203" y="4688100"/>
                  <a:pt x="10800228" y="4688100"/>
                </a:cubicBezTo>
                <a:cubicBezTo>
                  <a:pt x="10804604" y="4688100"/>
                  <a:pt x="10811267" y="4688331"/>
                  <a:pt x="10820218" y="4688793"/>
                </a:cubicBezTo>
                <a:cubicBezTo>
                  <a:pt x="10822569" y="4688793"/>
                  <a:pt x="10823745" y="4687626"/>
                  <a:pt x="10823745" y="4685293"/>
                </a:cubicBezTo>
                <a:cubicBezTo>
                  <a:pt x="10823745" y="4683153"/>
                  <a:pt x="10822765" y="4681919"/>
                  <a:pt x="10820805" y="4681592"/>
                </a:cubicBezTo>
                <a:cubicBezTo>
                  <a:pt x="10816949" y="4681236"/>
                  <a:pt x="10814420" y="4680933"/>
                  <a:pt x="10813217" y="4680681"/>
                </a:cubicBezTo>
                <a:cubicBezTo>
                  <a:pt x="10810742" y="4680088"/>
                  <a:pt x="10809016" y="4678930"/>
                  <a:pt x="10808039" y="4677205"/>
                </a:cubicBezTo>
                <a:cubicBezTo>
                  <a:pt x="10807488" y="4676277"/>
                  <a:pt x="10807107" y="4674779"/>
                  <a:pt x="10806894" y="4672712"/>
                </a:cubicBezTo>
                <a:cubicBezTo>
                  <a:pt x="10806749" y="4670859"/>
                  <a:pt x="10806676" y="4664745"/>
                  <a:pt x="10806676" y="4654371"/>
                </a:cubicBezTo>
                <a:lnTo>
                  <a:pt x="10806676" y="4622272"/>
                </a:lnTo>
                <a:cubicBezTo>
                  <a:pt x="10817717" y="4635962"/>
                  <a:pt x="10830415" y="4651543"/>
                  <a:pt x="10844768" y="4669015"/>
                </a:cubicBezTo>
                <a:cubicBezTo>
                  <a:pt x="10852321" y="4678396"/>
                  <a:pt x="10857465" y="4684873"/>
                  <a:pt x="10860199" y="4688446"/>
                </a:cubicBezTo>
                <a:cubicBezTo>
                  <a:pt x="10863289" y="4688330"/>
                  <a:pt x="10867183" y="4688273"/>
                  <a:pt x="10871881" y="4688273"/>
                </a:cubicBezTo>
                <a:cubicBezTo>
                  <a:pt x="10874867" y="4688273"/>
                  <a:pt x="10879162" y="4688446"/>
                  <a:pt x="10884766" y="4688793"/>
                </a:cubicBezTo>
                <a:cubicBezTo>
                  <a:pt x="10887232" y="4688793"/>
                  <a:pt x="10888465" y="4687626"/>
                  <a:pt x="10888465" y="4685293"/>
                </a:cubicBezTo>
                <a:cubicBezTo>
                  <a:pt x="10888465" y="4683138"/>
                  <a:pt x="10887406" y="4681902"/>
                  <a:pt x="10885289" y="4681584"/>
                </a:cubicBezTo>
                <a:cubicBezTo>
                  <a:pt x="10880032" y="4681132"/>
                  <a:pt x="10876030" y="4680154"/>
                  <a:pt x="10873281" y="4678650"/>
                </a:cubicBezTo>
                <a:cubicBezTo>
                  <a:pt x="10871004" y="4677318"/>
                  <a:pt x="10868777" y="4675513"/>
                  <a:pt x="10866601" y="4673235"/>
                </a:cubicBezTo>
                <a:cubicBezTo>
                  <a:pt x="10865696" y="4672390"/>
                  <a:pt x="10862260" y="4668545"/>
                  <a:pt x="10856291" y="4661700"/>
                </a:cubicBezTo>
                <a:cubicBezTo>
                  <a:pt x="10843420" y="4648592"/>
                  <a:pt x="10830318" y="4633838"/>
                  <a:pt x="10816986" y="4617440"/>
                </a:cubicBezTo>
                <a:cubicBezTo>
                  <a:pt x="10821124" y="4613922"/>
                  <a:pt x="10825214" y="4609903"/>
                  <a:pt x="10829258" y="4605383"/>
                </a:cubicBezTo>
                <a:lnTo>
                  <a:pt x="10845925" y="4588165"/>
                </a:lnTo>
                <a:cubicBezTo>
                  <a:pt x="10852046" y="4582375"/>
                  <a:pt x="10855636" y="4578978"/>
                  <a:pt x="10856694" y="4577976"/>
                </a:cubicBezTo>
                <a:cubicBezTo>
                  <a:pt x="10860009" y="4574774"/>
                  <a:pt x="10862971" y="4572480"/>
                  <a:pt x="10865579" y="4571093"/>
                </a:cubicBezTo>
                <a:cubicBezTo>
                  <a:pt x="10869831" y="4568277"/>
                  <a:pt x="10874605" y="4566559"/>
                  <a:pt x="10879900" y="4565940"/>
                </a:cubicBezTo>
                <a:cubicBezTo>
                  <a:pt x="10881855" y="4565615"/>
                  <a:pt x="10882833" y="4564344"/>
                  <a:pt x="10882833" y="4562126"/>
                </a:cubicBezTo>
                <a:cubicBezTo>
                  <a:pt x="10882833" y="4559736"/>
                  <a:pt x="10881768" y="4558540"/>
                  <a:pt x="10879638" y="4558540"/>
                </a:cubicBezTo>
                <a:cubicBezTo>
                  <a:pt x="10871962" y="4559119"/>
                  <a:pt x="10865362" y="4559407"/>
                  <a:pt x="10859837" y="4559407"/>
                </a:cubicBezTo>
                <a:cubicBezTo>
                  <a:pt x="10856892" y="4559407"/>
                  <a:pt x="10854053" y="4559359"/>
                  <a:pt x="10851318" y="4559261"/>
                </a:cubicBezTo>
                <a:cubicBezTo>
                  <a:pt x="10844895" y="4559012"/>
                  <a:pt x="10841641" y="4558887"/>
                  <a:pt x="10841556" y="4558887"/>
                </a:cubicBezTo>
                <a:cubicBezTo>
                  <a:pt x="10839165" y="4558887"/>
                  <a:pt x="10837969" y="4560140"/>
                  <a:pt x="10837969" y="4562647"/>
                </a:cubicBezTo>
                <a:cubicBezTo>
                  <a:pt x="10837969" y="4564664"/>
                  <a:pt x="10839027" y="4565824"/>
                  <a:pt x="10841145" y="4566126"/>
                </a:cubicBezTo>
                <a:cubicBezTo>
                  <a:pt x="10846104" y="4566526"/>
                  <a:pt x="10848660" y="4567197"/>
                  <a:pt x="10848812" y="4568138"/>
                </a:cubicBezTo>
                <a:cubicBezTo>
                  <a:pt x="10848920" y="4568567"/>
                  <a:pt x="10848973" y="4568844"/>
                  <a:pt x="10848973" y="4568969"/>
                </a:cubicBezTo>
                <a:cubicBezTo>
                  <a:pt x="10848973" y="4570027"/>
                  <a:pt x="10848136" y="4571926"/>
                  <a:pt x="10846460" y="4574667"/>
                </a:cubicBezTo>
                <a:cubicBezTo>
                  <a:pt x="10845400" y="4575534"/>
                  <a:pt x="10842033" y="4578918"/>
                  <a:pt x="10836359" y="4584817"/>
                </a:cubicBezTo>
                <a:lnTo>
                  <a:pt x="10819118" y="4602920"/>
                </a:lnTo>
                <a:cubicBezTo>
                  <a:pt x="10813119" y="4609148"/>
                  <a:pt x="10808972" y="4613872"/>
                  <a:pt x="10806676" y="4617092"/>
                </a:cubicBezTo>
                <a:lnTo>
                  <a:pt x="10806676" y="4591748"/>
                </a:lnTo>
                <a:cubicBezTo>
                  <a:pt x="10806676" y="4578686"/>
                  <a:pt x="10807175" y="4571256"/>
                  <a:pt x="10808174" y="4569459"/>
                </a:cubicBezTo>
                <a:cubicBezTo>
                  <a:pt x="10809376" y="4567589"/>
                  <a:pt x="10813277" y="4566300"/>
                  <a:pt x="10819877" y="4565592"/>
                </a:cubicBezTo>
                <a:cubicBezTo>
                  <a:pt x="10821820" y="4565268"/>
                  <a:pt x="10822792" y="4564026"/>
                  <a:pt x="10822792" y="4561867"/>
                </a:cubicBezTo>
                <a:cubicBezTo>
                  <a:pt x="10822792" y="4559418"/>
                  <a:pt x="10821772" y="4558194"/>
                  <a:pt x="10819731" y="4558194"/>
                </a:cubicBezTo>
                <a:cubicBezTo>
                  <a:pt x="10811823" y="4558656"/>
                  <a:pt x="10805293" y="4558887"/>
                  <a:pt x="10800142" y="4558887"/>
                </a:cubicBezTo>
                <a:cubicBezTo>
                  <a:pt x="10794595" y="4558887"/>
                  <a:pt x="10787521" y="4558656"/>
                  <a:pt x="10778922" y="4558194"/>
                </a:cubicBezTo>
                <a:close/>
                <a:moveTo>
                  <a:pt x="9655829" y="4558194"/>
                </a:moveTo>
                <a:cubicBezTo>
                  <a:pt x="9654011" y="4558194"/>
                  <a:pt x="9653102" y="4559361"/>
                  <a:pt x="9653102" y="4561694"/>
                </a:cubicBezTo>
                <a:cubicBezTo>
                  <a:pt x="9653102" y="4563945"/>
                  <a:pt x="9654084" y="4565254"/>
                  <a:pt x="9656049" y="4565622"/>
                </a:cubicBezTo>
                <a:cubicBezTo>
                  <a:pt x="9663389" y="4566266"/>
                  <a:pt x="9667662" y="4567584"/>
                  <a:pt x="9668869" y="4569577"/>
                </a:cubicBezTo>
                <a:cubicBezTo>
                  <a:pt x="9669581" y="4570953"/>
                  <a:pt x="9670018" y="4572672"/>
                  <a:pt x="9670180" y="4574735"/>
                </a:cubicBezTo>
                <a:cubicBezTo>
                  <a:pt x="9670289" y="4576295"/>
                  <a:pt x="9670343" y="4581966"/>
                  <a:pt x="9670343" y="4591748"/>
                </a:cubicBezTo>
                <a:lnTo>
                  <a:pt x="9670343" y="4617092"/>
                </a:lnTo>
                <a:cubicBezTo>
                  <a:pt x="9668034" y="4613893"/>
                  <a:pt x="9663869" y="4609169"/>
                  <a:pt x="9657849" y="4602920"/>
                </a:cubicBezTo>
                <a:lnTo>
                  <a:pt x="9640608" y="4584817"/>
                </a:lnTo>
                <a:cubicBezTo>
                  <a:pt x="9635447" y="4579426"/>
                  <a:pt x="9632212" y="4575940"/>
                  <a:pt x="9630904" y="4574361"/>
                </a:cubicBezTo>
                <a:cubicBezTo>
                  <a:pt x="9628999" y="4572005"/>
                  <a:pt x="9628046" y="4570208"/>
                  <a:pt x="9628046" y="4568969"/>
                </a:cubicBezTo>
                <a:cubicBezTo>
                  <a:pt x="9628046" y="4568763"/>
                  <a:pt x="9628091" y="4568480"/>
                  <a:pt x="9628181" y="4568121"/>
                </a:cubicBezTo>
                <a:cubicBezTo>
                  <a:pt x="9628332" y="4567188"/>
                  <a:pt x="9630868" y="4566522"/>
                  <a:pt x="9635788" y="4566123"/>
                </a:cubicBezTo>
                <a:cubicBezTo>
                  <a:pt x="9637963" y="4565813"/>
                  <a:pt x="9639050" y="4564654"/>
                  <a:pt x="9639050" y="4562647"/>
                </a:cubicBezTo>
                <a:cubicBezTo>
                  <a:pt x="9639050" y="4560140"/>
                  <a:pt x="9638003" y="4558887"/>
                  <a:pt x="9635908" y="4558887"/>
                </a:cubicBezTo>
                <a:cubicBezTo>
                  <a:pt x="9634116" y="4558966"/>
                  <a:pt x="9631064" y="4559062"/>
                  <a:pt x="9626754" y="4559175"/>
                </a:cubicBezTo>
                <a:cubicBezTo>
                  <a:pt x="9623325" y="4559330"/>
                  <a:pt x="9620105" y="4559407"/>
                  <a:pt x="9617094" y="4559407"/>
                </a:cubicBezTo>
                <a:cubicBezTo>
                  <a:pt x="9611551" y="4559407"/>
                  <a:pt x="9604940" y="4559119"/>
                  <a:pt x="9597261" y="4558540"/>
                </a:cubicBezTo>
                <a:cubicBezTo>
                  <a:pt x="9595211" y="4558540"/>
                  <a:pt x="9594186" y="4559736"/>
                  <a:pt x="9594186" y="4562126"/>
                </a:cubicBezTo>
                <a:cubicBezTo>
                  <a:pt x="9594186" y="4564355"/>
                  <a:pt x="9595129" y="4565626"/>
                  <a:pt x="9597014" y="4565940"/>
                </a:cubicBezTo>
                <a:cubicBezTo>
                  <a:pt x="9602340" y="4566563"/>
                  <a:pt x="9607139" y="4568288"/>
                  <a:pt x="9611410" y="4571116"/>
                </a:cubicBezTo>
                <a:cubicBezTo>
                  <a:pt x="9613835" y="4572413"/>
                  <a:pt x="9616908" y="4574452"/>
                  <a:pt x="9620629" y="4577233"/>
                </a:cubicBezTo>
                <a:cubicBezTo>
                  <a:pt x="9620969" y="4578252"/>
                  <a:pt x="9624458" y="4581832"/>
                  <a:pt x="9631095" y="4587972"/>
                </a:cubicBezTo>
                <a:lnTo>
                  <a:pt x="9647677" y="4605383"/>
                </a:lnTo>
                <a:cubicBezTo>
                  <a:pt x="9651759" y="4609920"/>
                  <a:pt x="9655877" y="4613935"/>
                  <a:pt x="9660033" y="4617429"/>
                </a:cubicBezTo>
                <a:cubicBezTo>
                  <a:pt x="9644772" y="4634412"/>
                  <a:pt x="9631544" y="4649882"/>
                  <a:pt x="9620351" y="4663836"/>
                </a:cubicBezTo>
                <a:cubicBezTo>
                  <a:pt x="9614831" y="4668988"/>
                  <a:pt x="9612006" y="4671640"/>
                  <a:pt x="9611876" y="4671792"/>
                </a:cubicBezTo>
                <a:cubicBezTo>
                  <a:pt x="9608896" y="4674889"/>
                  <a:pt x="9606360" y="4677068"/>
                  <a:pt x="9604270" y="4678328"/>
                </a:cubicBezTo>
                <a:cubicBezTo>
                  <a:pt x="9601121" y="4680045"/>
                  <a:pt x="9596907" y="4681130"/>
                  <a:pt x="9591629" y="4681584"/>
                </a:cubicBezTo>
                <a:cubicBezTo>
                  <a:pt x="9589579" y="4681892"/>
                  <a:pt x="9588554" y="4683128"/>
                  <a:pt x="9588554" y="4685293"/>
                </a:cubicBezTo>
                <a:cubicBezTo>
                  <a:pt x="9588554" y="4687626"/>
                  <a:pt x="9589751" y="4688793"/>
                  <a:pt x="9592143" y="4688793"/>
                </a:cubicBezTo>
                <a:cubicBezTo>
                  <a:pt x="9597745" y="4688446"/>
                  <a:pt x="9602047" y="4688273"/>
                  <a:pt x="9605050" y="4688273"/>
                </a:cubicBezTo>
                <a:cubicBezTo>
                  <a:pt x="9609728" y="4688273"/>
                  <a:pt x="9613635" y="4688330"/>
                  <a:pt x="9616772" y="4688446"/>
                </a:cubicBezTo>
                <a:cubicBezTo>
                  <a:pt x="9619520" y="4684855"/>
                  <a:pt x="9624664" y="4678378"/>
                  <a:pt x="9632203" y="4669015"/>
                </a:cubicBezTo>
                <a:cubicBezTo>
                  <a:pt x="9646575" y="4651520"/>
                  <a:pt x="9659288" y="4635939"/>
                  <a:pt x="9670343" y="4622272"/>
                </a:cubicBezTo>
                <a:lnTo>
                  <a:pt x="9670343" y="4654371"/>
                </a:lnTo>
                <a:cubicBezTo>
                  <a:pt x="9670343" y="4662047"/>
                  <a:pt x="9670287" y="4666846"/>
                  <a:pt x="9670173" y="4668771"/>
                </a:cubicBezTo>
                <a:cubicBezTo>
                  <a:pt x="9670009" y="4672989"/>
                  <a:pt x="9669669" y="4675598"/>
                  <a:pt x="9669156" y="4676597"/>
                </a:cubicBezTo>
                <a:cubicBezTo>
                  <a:pt x="9667560" y="4679274"/>
                  <a:pt x="9663426" y="4680937"/>
                  <a:pt x="9656754" y="4681587"/>
                </a:cubicBezTo>
                <a:cubicBezTo>
                  <a:pt x="9654839" y="4681905"/>
                  <a:pt x="9653881" y="4683141"/>
                  <a:pt x="9653881" y="4685293"/>
                </a:cubicBezTo>
                <a:cubicBezTo>
                  <a:pt x="9653881" y="4687626"/>
                  <a:pt x="9655023" y="4688793"/>
                  <a:pt x="9657306" y="4688793"/>
                </a:cubicBezTo>
                <a:cubicBezTo>
                  <a:pt x="9665501" y="4688331"/>
                  <a:pt x="9672110" y="4688100"/>
                  <a:pt x="9677135" y="4688100"/>
                </a:cubicBezTo>
                <a:cubicBezTo>
                  <a:pt x="9681511" y="4688100"/>
                  <a:pt x="9688174" y="4688331"/>
                  <a:pt x="9697125" y="4688793"/>
                </a:cubicBezTo>
                <a:cubicBezTo>
                  <a:pt x="9699476" y="4688793"/>
                  <a:pt x="9700652" y="4687626"/>
                  <a:pt x="9700652" y="4685293"/>
                </a:cubicBezTo>
                <a:cubicBezTo>
                  <a:pt x="9700652" y="4683153"/>
                  <a:pt x="9699672" y="4681919"/>
                  <a:pt x="9697712" y="4681592"/>
                </a:cubicBezTo>
                <a:cubicBezTo>
                  <a:pt x="9693856" y="4681236"/>
                  <a:pt x="9691327" y="4680933"/>
                  <a:pt x="9690124" y="4680681"/>
                </a:cubicBezTo>
                <a:cubicBezTo>
                  <a:pt x="9687649" y="4680088"/>
                  <a:pt x="9685923" y="4678930"/>
                  <a:pt x="9684946" y="4677205"/>
                </a:cubicBezTo>
                <a:cubicBezTo>
                  <a:pt x="9684395" y="4676277"/>
                  <a:pt x="9684014" y="4674779"/>
                  <a:pt x="9683801" y="4672712"/>
                </a:cubicBezTo>
                <a:cubicBezTo>
                  <a:pt x="9683656" y="4670859"/>
                  <a:pt x="9683583" y="4664745"/>
                  <a:pt x="9683583" y="4654371"/>
                </a:cubicBezTo>
                <a:lnTo>
                  <a:pt x="9683583" y="4622272"/>
                </a:lnTo>
                <a:cubicBezTo>
                  <a:pt x="9694624" y="4635962"/>
                  <a:pt x="9707321" y="4651543"/>
                  <a:pt x="9721675" y="4669015"/>
                </a:cubicBezTo>
                <a:cubicBezTo>
                  <a:pt x="9729228" y="4678396"/>
                  <a:pt x="9734372" y="4684873"/>
                  <a:pt x="9737106" y="4688446"/>
                </a:cubicBezTo>
                <a:cubicBezTo>
                  <a:pt x="9740196" y="4688330"/>
                  <a:pt x="9744090" y="4688273"/>
                  <a:pt x="9748788" y="4688273"/>
                </a:cubicBezTo>
                <a:cubicBezTo>
                  <a:pt x="9751774" y="4688273"/>
                  <a:pt x="9756069" y="4688446"/>
                  <a:pt x="9761673" y="4688793"/>
                </a:cubicBezTo>
                <a:cubicBezTo>
                  <a:pt x="9764139" y="4688793"/>
                  <a:pt x="9765372" y="4687626"/>
                  <a:pt x="9765372" y="4685293"/>
                </a:cubicBezTo>
                <a:cubicBezTo>
                  <a:pt x="9765372" y="4683138"/>
                  <a:pt x="9764313" y="4681902"/>
                  <a:pt x="9762196" y="4681584"/>
                </a:cubicBezTo>
                <a:cubicBezTo>
                  <a:pt x="9756939" y="4681132"/>
                  <a:pt x="9752937" y="4680154"/>
                  <a:pt x="9750188" y="4678650"/>
                </a:cubicBezTo>
                <a:cubicBezTo>
                  <a:pt x="9747911" y="4677318"/>
                  <a:pt x="9745684" y="4675513"/>
                  <a:pt x="9743508" y="4673235"/>
                </a:cubicBezTo>
                <a:cubicBezTo>
                  <a:pt x="9742603" y="4672390"/>
                  <a:pt x="9739167" y="4668545"/>
                  <a:pt x="9733198" y="4661700"/>
                </a:cubicBezTo>
                <a:cubicBezTo>
                  <a:pt x="9720327" y="4648592"/>
                  <a:pt x="9707225" y="4633838"/>
                  <a:pt x="9693893" y="4617440"/>
                </a:cubicBezTo>
                <a:cubicBezTo>
                  <a:pt x="9698031" y="4613922"/>
                  <a:pt x="9702121" y="4609903"/>
                  <a:pt x="9706165" y="4605383"/>
                </a:cubicBezTo>
                <a:lnTo>
                  <a:pt x="9722832" y="4588165"/>
                </a:lnTo>
                <a:cubicBezTo>
                  <a:pt x="9728953" y="4582375"/>
                  <a:pt x="9732543" y="4578978"/>
                  <a:pt x="9733601" y="4577976"/>
                </a:cubicBezTo>
                <a:cubicBezTo>
                  <a:pt x="9736916" y="4574774"/>
                  <a:pt x="9739878" y="4572480"/>
                  <a:pt x="9742486" y="4571093"/>
                </a:cubicBezTo>
                <a:cubicBezTo>
                  <a:pt x="9746738" y="4568277"/>
                  <a:pt x="9751512" y="4566559"/>
                  <a:pt x="9756807" y="4565940"/>
                </a:cubicBezTo>
                <a:cubicBezTo>
                  <a:pt x="9758762" y="4565615"/>
                  <a:pt x="9759740" y="4564344"/>
                  <a:pt x="9759740" y="4562126"/>
                </a:cubicBezTo>
                <a:cubicBezTo>
                  <a:pt x="9759740" y="4559736"/>
                  <a:pt x="9758675" y="4558540"/>
                  <a:pt x="9756545" y="4558540"/>
                </a:cubicBezTo>
                <a:cubicBezTo>
                  <a:pt x="9748869" y="4559119"/>
                  <a:pt x="9742269" y="4559407"/>
                  <a:pt x="9736744" y="4559407"/>
                </a:cubicBezTo>
                <a:cubicBezTo>
                  <a:pt x="9733799" y="4559407"/>
                  <a:pt x="9730960" y="4559359"/>
                  <a:pt x="9728225" y="4559261"/>
                </a:cubicBezTo>
                <a:cubicBezTo>
                  <a:pt x="9721802" y="4559012"/>
                  <a:pt x="9718548" y="4558887"/>
                  <a:pt x="9718463" y="4558887"/>
                </a:cubicBezTo>
                <a:cubicBezTo>
                  <a:pt x="9716072" y="4558887"/>
                  <a:pt x="9714876" y="4560140"/>
                  <a:pt x="9714876" y="4562647"/>
                </a:cubicBezTo>
                <a:cubicBezTo>
                  <a:pt x="9714876" y="4564664"/>
                  <a:pt x="9715935" y="4565824"/>
                  <a:pt x="9718052" y="4566126"/>
                </a:cubicBezTo>
                <a:cubicBezTo>
                  <a:pt x="9723011" y="4566526"/>
                  <a:pt x="9725567" y="4567197"/>
                  <a:pt x="9725719" y="4568138"/>
                </a:cubicBezTo>
                <a:cubicBezTo>
                  <a:pt x="9725827" y="4568567"/>
                  <a:pt x="9725880" y="4568844"/>
                  <a:pt x="9725880" y="4568969"/>
                </a:cubicBezTo>
                <a:cubicBezTo>
                  <a:pt x="9725880" y="4570027"/>
                  <a:pt x="9725043" y="4571926"/>
                  <a:pt x="9723367" y="4574667"/>
                </a:cubicBezTo>
                <a:cubicBezTo>
                  <a:pt x="9722307" y="4575534"/>
                  <a:pt x="9718940" y="4578918"/>
                  <a:pt x="9713266" y="4584817"/>
                </a:cubicBezTo>
                <a:lnTo>
                  <a:pt x="9696025" y="4602920"/>
                </a:lnTo>
                <a:cubicBezTo>
                  <a:pt x="9690026" y="4609148"/>
                  <a:pt x="9685879" y="4613872"/>
                  <a:pt x="9683583" y="4617092"/>
                </a:cubicBezTo>
                <a:lnTo>
                  <a:pt x="9683583" y="4591748"/>
                </a:lnTo>
                <a:cubicBezTo>
                  <a:pt x="9683583" y="4578686"/>
                  <a:pt x="9684082" y="4571256"/>
                  <a:pt x="9685081" y="4569459"/>
                </a:cubicBezTo>
                <a:cubicBezTo>
                  <a:pt x="9686283" y="4567589"/>
                  <a:pt x="9690184" y="4566300"/>
                  <a:pt x="9696784" y="4565592"/>
                </a:cubicBezTo>
                <a:cubicBezTo>
                  <a:pt x="9698727" y="4565268"/>
                  <a:pt x="9699699" y="4564026"/>
                  <a:pt x="9699699" y="4561867"/>
                </a:cubicBezTo>
                <a:cubicBezTo>
                  <a:pt x="9699699" y="4559418"/>
                  <a:pt x="9698679" y="4558194"/>
                  <a:pt x="9696638" y="4558194"/>
                </a:cubicBezTo>
                <a:cubicBezTo>
                  <a:pt x="9688730" y="4558656"/>
                  <a:pt x="9682201" y="4558887"/>
                  <a:pt x="9677049" y="4558887"/>
                </a:cubicBezTo>
                <a:cubicBezTo>
                  <a:pt x="9671502" y="4558887"/>
                  <a:pt x="9664428" y="4558656"/>
                  <a:pt x="9655829" y="4558194"/>
                </a:cubicBezTo>
                <a:close/>
                <a:moveTo>
                  <a:pt x="8035211" y="4558194"/>
                </a:moveTo>
                <a:cubicBezTo>
                  <a:pt x="8033393" y="4558194"/>
                  <a:pt x="8032484" y="4559361"/>
                  <a:pt x="8032484" y="4561694"/>
                </a:cubicBezTo>
                <a:cubicBezTo>
                  <a:pt x="8032484" y="4563945"/>
                  <a:pt x="8033466" y="4565254"/>
                  <a:pt x="8035431" y="4565622"/>
                </a:cubicBezTo>
                <a:cubicBezTo>
                  <a:pt x="8042771" y="4566266"/>
                  <a:pt x="8047044" y="4567584"/>
                  <a:pt x="8048251" y="4569577"/>
                </a:cubicBezTo>
                <a:cubicBezTo>
                  <a:pt x="8048963" y="4570953"/>
                  <a:pt x="8049401" y="4572672"/>
                  <a:pt x="8049563" y="4574735"/>
                </a:cubicBezTo>
                <a:cubicBezTo>
                  <a:pt x="8049671" y="4576295"/>
                  <a:pt x="8049726" y="4581966"/>
                  <a:pt x="8049726" y="4591748"/>
                </a:cubicBezTo>
                <a:lnTo>
                  <a:pt x="8049726" y="4617092"/>
                </a:lnTo>
                <a:cubicBezTo>
                  <a:pt x="8047416" y="4613893"/>
                  <a:pt x="8043251" y="4609169"/>
                  <a:pt x="8037231" y="4602920"/>
                </a:cubicBezTo>
                <a:lnTo>
                  <a:pt x="8019990" y="4584817"/>
                </a:lnTo>
                <a:cubicBezTo>
                  <a:pt x="8014829" y="4579426"/>
                  <a:pt x="8011594" y="4575940"/>
                  <a:pt x="8010286" y="4574361"/>
                </a:cubicBezTo>
                <a:cubicBezTo>
                  <a:pt x="8008381" y="4572005"/>
                  <a:pt x="8007428" y="4570208"/>
                  <a:pt x="8007428" y="4568969"/>
                </a:cubicBezTo>
                <a:cubicBezTo>
                  <a:pt x="8007428" y="4568763"/>
                  <a:pt x="8007473" y="4568480"/>
                  <a:pt x="8007564" y="4568121"/>
                </a:cubicBezTo>
                <a:cubicBezTo>
                  <a:pt x="8007715" y="4567188"/>
                  <a:pt x="8010250" y="4566522"/>
                  <a:pt x="8015170" y="4566123"/>
                </a:cubicBezTo>
                <a:cubicBezTo>
                  <a:pt x="8017345" y="4565813"/>
                  <a:pt x="8018433" y="4564654"/>
                  <a:pt x="8018433" y="4562647"/>
                </a:cubicBezTo>
                <a:cubicBezTo>
                  <a:pt x="8018433" y="4560140"/>
                  <a:pt x="8017385" y="4558887"/>
                  <a:pt x="8015290" y="4558887"/>
                </a:cubicBezTo>
                <a:cubicBezTo>
                  <a:pt x="8013498" y="4558966"/>
                  <a:pt x="8010447" y="4559062"/>
                  <a:pt x="8006136" y="4559175"/>
                </a:cubicBezTo>
                <a:cubicBezTo>
                  <a:pt x="8002707" y="4559330"/>
                  <a:pt x="7999487" y="4559407"/>
                  <a:pt x="7996476" y="4559407"/>
                </a:cubicBezTo>
                <a:cubicBezTo>
                  <a:pt x="7990933" y="4559407"/>
                  <a:pt x="7984322" y="4559119"/>
                  <a:pt x="7976643" y="4558540"/>
                </a:cubicBezTo>
                <a:cubicBezTo>
                  <a:pt x="7974594" y="4558540"/>
                  <a:pt x="7973569" y="4559736"/>
                  <a:pt x="7973569" y="4562126"/>
                </a:cubicBezTo>
                <a:cubicBezTo>
                  <a:pt x="7973569" y="4564355"/>
                  <a:pt x="7974511" y="4565626"/>
                  <a:pt x="7976396" y="4565940"/>
                </a:cubicBezTo>
                <a:cubicBezTo>
                  <a:pt x="7981722" y="4566563"/>
                  <a:pt x="7986521" y="4568288"/>
                  <a:pt x="7990792" y="4571116"/>
                </a:cubicBezTo>
                <a:cubicBezTo>
                  <a:pt x="7993217" y="4572413"/>
                  <a:pt x="7996290" y="4574452"/>
                  <a:pt x="8000011" y="4577233"/>
                </a:cubicBezTo>
                <a:cubicBezTo>
                  <a:pt x="8000352" y="4578252"/>
                  <a:pt x="8003840" y="4581832"/>
                  <a:pt x="8010477" y="4587972"/>
                </a:cubicBezTo>
                <a:lnTo>
                  <a:pt x="8027059" y="4605383"/>
                </a:lnTo>
                <a:cubicBezTo>
                  <a:pt x="8031141" y="4609920"/>
                  <a:pt x="8035260" y="4613935"/>
                  <a:pt x="8039416" y="4617429"/>
                </a:cubicBezTo>
                <a:cubicBezTo>
                  <a:pt x="8024154" y="4634412"/>
                  <a:pt x="8010927" y="4649882"/>
                  <a:pt x="7999733" y="4663836"/>
                </a:cubicBezTo>
                <a:cubicBezTo>
                  <a:pt x="7994213" y="4668988"/>
                  <a:pt x="7991388" y="4671640"/>
                  <a:pt x="7991259" y="4671792"/>
                </a:cubicBezTo>
                <a:cubicBezTo>
                  <a:pt x="7988278" y="4674889"/>
                  <a:pt x="7985743" y="4677068"/>
                  <a:pt x="7983652" y="4678328"/>
                </a:cubicBezTo>
                <a:cubicBezTo>
                  <a:pt x="7980503" y="4680045"/>
                  <a:pt x="7976290" y="4681130"/>
                  <a:pt x="7971011" y="4681584"/>
                </a:cubicBezTo>
                <a:cubicBezTo>
                  <a:pt x="7968962" y="4681892"/>
                  <a:pt x="7967937" y="4683128"/>
                  <a:pt x="7967937" y="4685293"/>
                </a:cubicBezTo>
                <a:cubicBezTo>
                  <a:pt x="7967937" y="4687626"/>
                  <a:pt x="7969133" y="4688793"/>
                  <a:pt x="7971525" y="4688793"/>
                </a:cubicBezTo>
                <a:cubicBezTo>
                  <a:pt x="7977127" y="4688446"/>
                  <a:pt x="7981430" y="4688273"/>
                  <a:pt x="7984432" y="4688273"/>
                </a:cubicBezTo>
                <a:cubicBezTo>
                  <a:pt x="7989110" y="4688273"/>
                  <a:pt x="7993018" y="4688330"/>
                  <a:pt x="7996155" y="4688446"/>
                </a:cubicBezTo>
                <a:cubicBezTo>
                  <a:pt x="7998902" y="4684855"/>
                  <a:pt x="8004046" y="4678378"/>
                  <a:pt x="8011586" y="4669015"/>
                </a:cubicBezTo>
                <a:cubicBezTo>
                  <a:pt x="8025957" y="4651520"/>
                  <a:pt x="8038670" y="4635939"/>
                  <a:pt x="8049726" y="4622272"/>
                </a:cubicBezTo>
                <a:lnTo>
                  <a:pt x="8049726" y="4654371"/>
                </a:lnTo>
                <a:cubicBezTo>
                  <a:pt x="8049726" y="4662047"/>
                  <a:pt x="8049669" y="4666846"/>
                  <a:pt x="8049556" y="4668771"/>
                </a:cubicBezTo>
                <a:cubicBezTo>
                  <a:pt x="8049391" y="4672989"/>
                  <a:pt x="8049052" y="4675598"/>
                  <a:pt x="8048538" y="4676597"/>
                </a:cubicBezTo>
                <a:cubicBezTo>
                  <a:pt x="8046942" y="4679274"/>
                  <a:pt x="8042808" y="4680937"/>
                  <a:pt x="8036136" y="4681587"/>
                </a:cubicBezTo>
                <a:cubicBezTo>
                  <a:pt x="8034221" y="4681905"/>
                  <a:pt x="8033263" y="4683141"/>
                  <a:pt x="8033263" y="4685293"/>
                </a:cubicBezTo>
                <a:cubicBezTo>
                  <a:pt x="8033263" y="4687626"/>
                  <a:pt x="8034405" y="4688793"/>
                  <a:pt x="8036689" y="4688793"/>
                </a:cubicBezTo>
                <a:cubicBezTo>
                  <a:pt x="8044883" y="4688331"/>
                  <a:pt x="8051492" y="4688100"/>
                  <a:pt x="8056517" y="4688100"/>
                </a:cubicBezTo>
                <a:cubicBezTo>
                  <a:pt x="8060893" y="4688100"/>
                  <a:pt x="8067557" y="4688331"/>
                  <a:pt x="8076508" y="4688793"/>
                </a:cubicBezTo>
                <a:cubicBezTo>
                  <a:pt x="8078858" y="4688793"/>
                  <a:pt x="8080034" y="4687626"/>
                  <a:pt x="8080034" y="4685293"/>
                </a:cubicBezTo>
                <a:cubicBezTo>
                  <a:pt x="8080034" y="4683153"/>
                  <a:pt x="8079054" y="4681919"/>
                  <a:pt x="8077094" y="4681592"/>
                </a:cubicBezTo>
                <a:cubicBezTo>
                  <a:pt x="8073238" y="4681236"/>
                  <a:pt x="8070709" y="4680933"/>
                  <a:pt x="8069506" y="4680681"/>
                </a:cubicBezTo>
                <a:cubicBezTo>
                  <a:pt x="8067032" y="4680088"/>
                  <a:pt x="8065306" y="4678930"/>
                  <a:pt x="8064328" y="4677205"/>
                </a:cubicBezTo>
                <a:cubicBezTo>
                  <a:pt x="8063778" y="4676277"/>
                  <a:pt x="8063396" y="4674779"/>
                  <a:pt x="8063183" y="4672712"/>
                </a:cubicBezTo>
                <a:cubicBezTo>
                  <a:pt x="8063038" y="4670859"/>
                  <a:pt x="8062965" y="4664745"/>
                  <a:pt x="8062965" y="4654371"/>
                </a:cubicBezTo>
                <a:lnTo>
                  <a:pt x="8062965" y="4622272"/>
                </a:lnTo>
                <a:cubicBezTo>
                  <a:pt x="8074007" y="4635962"/>
                  <a:pt x="8086704" y="4651543"/>
                  <a:pt x="8101057" y="4669015"/>
                </a:cubicBezTo>
                <a:cubicBezTo>
                  <a:pt x="8108610" y="4678396"/>
                  <a:pt x="8113754" y="4684873"/>
                  <a:pt x="8116488" y="4688446"/>
                </a:cubicBezTo>
                <a:cubicBezTo>
                  <a:pt x="8119578" y="4688330"/>
                  <a:pt x="8123472" y="4688273"/>
                  <a:pt x="8128170" y="4688273"/>
                </a:cubicBezTo>
                <a:cubicBezTo>
                  <a:pt x="8131156" y="4688273"/>
                  <a:pt x="8135451" y="4688446"/>
                  <a:pt x="8141055" y="4688793"/>
                </a:cubicBezTo>
                <a:cubicBezTo>
                  <a:pt x="8143521" y="4688793"/>
                  <a:pt x="8144754" y="4687626"/>
                  <a:pt x="8144754" y="4685293"/>
                </a:cubicBezTo>
                <a:cubicBezTo>
                  <a:pt x="8144754" y="4683138"/>
                  <a:pt x="8143696" y="4681902"/>
                  <a:pt x="8141579" y="4681584"/>
                </a:cubicBezTo>
                <a:cubicBezTo>
                  <a:pt x="8136322" y="4681132"/>
                  <a:pt x="8132319" y="4680154"/>
                  <a:pt x="8129570" y="4678650"/>
                </a:cubicBezTo>
                <a:cubicBezTo>
                  <a:pt x="8127293" y="4677318"/>
                  <a:pt x="8125066" y="4675513"/>
                  <a:pt x="8122890" y="4673235"/>
                </a:cubicBezTo>
                <a:cubicBezTo>
                  <a:pt x="8121986" y="4672390"/>
                  <a:pt x="8118549" y="4668545"/>
                  <a:pt x="8112580" y="4661700"/>
                </a:cubicBezTo>
                <a:cubicBezTo>
                  <a:pt x="8099709" y="4648592"/>
                  <a:pt x="8086608" y="4633838"/>
                  <a:pt x="8073275" y="4617440"/>
                </a:cubicBezTo>
                <a:cubicBezTo>
                  <a:pt x="8077413" y="4613922"/>
                  <a:pt x="8081503" y="4609903"/>
                  <a:pt x="8085547" y="4605383"/>
                </a:cubicBezTo>
                <a:lnTo>
                  <a:pt x="8102214" y="4588165"/>
                </a:lnTo>
                <a:cubicBezTo>
                  <a:pt x="8108335" y="4582375"/>
                  <a:pt x="8111925" y="4578978"/>
                  <a:pt x="8112984" y="4577976"/>
                </a:cubicBezTo>
                <a:cubicBezTo>
                  <a:pt x="8116298" y="4574774"/>
                  <a:pt x="8119260" y="4572480"/>
                  <a:pt x="8121869" y="4571093"/>
                </a:cubicBezTo>
                <a:cubicBezTo>
                  <a:pt x="8126120" y="4568277"/>
                  <a:pt x="8130894" y="4566559"/>
                  <a:pt x="8136190" y="4565940"/>
                </a:cubicBezTo>
                <a:cubicBezTo>
                  <a:pt x="8138145" y="4565615"/>
                  <a:pt x="8139122" y="4564344"/>
                  <a:pt x="8139122" y="4562126"/>
                </a:cubicBezTo>
                <a:cubicBezTo>
                  <a:pt x="8139122" y="4559736"/>
                  <a:pt x="8138057" y="4558540"/>
                  <a:pt x="8135927" y="4558540"/>
                </a:cubicBezTo>
                <a:cubicBezTo>
                  <a:pt x="8128251" y="4559119"/>
                  <a:pt x="8121651" y="4559407"/>
                  <a:pt x="8116126" y="4559407"/>
                </a:cubicBezTo>
                <a:cubicBezTo>
                  <a:pt x="8113182" y="4559407"/>
                  <a:pt x="8110342" y="4559359"/>
                  <a:pt x="8107607" y="4559261"/>
                </a:cubicBezTo>
                <a:cubicBezTo>
                  <a:pt x="8101184" y="4559012"/>
                  <a:pt x="8097930" y="4558887"/>
                  <a:pt x="8097845" y="4558887"/>
                </a:cubicBezTo>
                <a:cubicBezTo>
                  <a:pt x="8095454" y="4558887"/>
                  <a:pt x="8094258" y="4560140"/>
                  <a:pt x="8094258" y="4562647"/>
                </a:cubicBezTo>
                <a:cubicBezTo>
                  <a:pt x="8094258" y="4564664"/>
                  <a:pt x="8095317" y="4565824"/>
                  <a:pt x="8097434" y="4566126"/>
                </a:cubicBezTo>
                <a:cubicBezTo>
                  <a:pt x="8102393" y="4566526"/>
                  <a:pt x="8104949" y="4567197"/>
                  <a:pt x="8105101" y="4568138"/>
                </a:cubicBezTo>
                <a:cubicBezTo>
                  <a:pt x="8105209" y="4568567"/>
                  <a:pt x="8105263" y="4568844"/>
                  <a:pt x="8105263" y="4568969"/>
                </a:cubicBezTo>
                <a:cubicBezTo>
                  <a:pt x="8105263" y="4570027"/>
                  <a:pt x="8104425" y="4571926"/>
                  <a:pt x="8102750" y="4574667"/>
                </a:cubicBezTo>
                <a:cubicBezTo>
                  <a:pt x="8101689" y="4575534"/>
                  <a:pt x="8098322" y="4578918"/>
                  <a:pt x="8092648" y="4584817"/>
                </a:cubicBezTo>
                <a:lnTo>
                  <a:pt x="8075407" y="4602920"/>
                </a:lnTo>
                <a:cubicBezTo>
                  <a:pt x="8069408" y="4609148"/>
                  <a:pt x="8065261" y="4613872"/>
                  <a:pt x="8062965" y="4617092"/>
                </a:cubicBezTo>
                <a:lnTo>
                  <a:pt x="8062965" y="4591748"/>
                </a:lnTo>
                <a:cubicBezTo>
                  <a:pt x="8062965" y="4578686"/>
                  <a:pt x="8063465" y="4571256"/>
                  <a:pt x="8064463" y="4569459"/>
                </a:cubicBezTo>
                <a:cubicBezTo>
                  <a:pt x="8065666" y="4567589"/>
                  <a:pt x="8069567" y="4566300"/>
                  <a:pt x="8076166" y="4565592"/>
                </a:cubicBezTo>
                <a:cubicBezTo>
                  <a:pt x="8078110" y="4565268"/>
                  <a:pt x="8079081" y="4564026"/>
                  <a:pt x="8079081" y="4561867"/>
                </a:cubicBezTo>
                <a:cubicBezTo>
                  <a:pt x="8079081" y="4559418"/>
                  <a:pt x="8078061" y="4558194"/>
                  <a:pt x="8076020" y="4558194"/>
                </a:cubicBezTo>
                <a:cubicBezTo>
                  <a:pt x="8068112" y="4558656"/>
                  <a:pt x="8061583" y="4558887"/>
                  <a:pt x="8056432" y="4558887"/>
                </a:cubicBezTo>
                <a:cubicBezTo>
                  <a:pt x="8050884" y="4558887"/>
                  <a:pt x="8043810" y="4558656"/>
                  <a:pt x="8035211" y="4558194"/>
                </a:cubicBezTo>
                <a:close/>
                <a:moveTo>
                  <a:pt x="4760064" y="4558194"/>
                </a:moveTo>
                <a:cubicBezTo>
                  <a:pt x="4758245" y="4558194"/>
                  <a:pt x="4757337" y="4559361"/>
                  <a:pt x="4757337" y="4561694"/>
                </a:cubicBezTo>
                <a:cubicBezTo>
                  <a:pt x="4757337" y="4563945"/>
                  <a:pt x="4758320" y="4565254"/>
                  <a:pt x="4760283" y="4565622"/>
                </a:cubicBezTo>
                <a:cubicBezTo>
                  <a:pt x="4767624" y="4566266"/>
                  <a:pt x="4771897" y="4567584"/>
                  <a:pt x="4773103" y="4569577"/>
                </a:cubicBezTo>
                <a:cubicBezTo>
                  <a:pt x="4773816" y="4570953"/>
                  <a:pt x="4774253" y="4572672"/>
                  <a:pt x="4774416" y="4574735"/>
                </a:cubicBezTo>
                <a:cubicBezTo>
                  <a:pt x="4774523" y="4576295"/>
                  <a:pt x="4774579" y="4581966"/>
                  <a:pt x="4774579" y="4591748"/>
                </a:cubicBezTo>
                <a:lnTo>
                  <a:pt x="4774579" y="4617092"/>
                </a:lnTo>
                <a:cubicBezTo>
                  <a:pt x="4772269" y="4613893"/>
                  <a:pt x="4768104" y="4609169"/>
                  <a:pt x="4762084" y="4602920"/>
                </a:cubicBezTo>
                <a:lnTo>
                  <a:pt x="4744843" y="4584817"/>
                </a:lnTo>
                <a:cubicBezTo>
                  <a:pt x="4739682" y="4579426"/>
                  <a:pt x="4736447" y="4575940"/>
                  <a:pt x="4735140" y="4574361"/>
                </a:cubicBezTo>
                <a:cubicBezTo>
                  <a:pt x="4733233" y="4572005"/>
                  <a:pt x="4732282" y="4570208"/>
                  <a:pt x="4732282" y="4568969"/>
                </a:cubicBezTo>
                <a:cubicBezTo>
                  <a:pt x="4732282" y="4568763"/>
                  <a:pt x="4732326" y="4568480"/>
                  <a:pt x="4732417" y="4568121"/>
                </a:cubicBezTo>
                <a:cubicBezTo>
                  <a:pt x="4732567" y="4567188"/>
                  <a:pt x="4735103" y="4566522"/>
                  <a:pt x="4740023" y="4566123"/>
                </a:cubicBezTo>
                <a:cubicBezTo>
                  <a:pt x="4742198" y="4565813"/>
                  <a:pt x="4743286" y="4564654"/>
                  <a:pt x="4743286" y="4562647"/>
                </a:cubicBezTo>
                <a:cubicBezTo>
                  <a:pt x="4743286" y="4560140"/>
                  <a:pt x="4742238" y="4558887"/>
                  <a:pt x="4740142" y="4558887"/>
                </a:cubicBezTo>
                <a:cubicBezTo>
                  <a:pt x="4738350" y="4558966"/>
                  <a:pt x="4735300" y="4559062"/>
                  <a:pt x="4730989" y="4559175"/>
                </a:cubicBezTo>
                <a:cubicBezTo>
                  <a:pt x="4727561" y="4559330"/>
                  <a:pt x="4724340" y="4559407"/>
                  <a:pt x="4721329" y="4559407"/>
                </a:cubicBezTo>
                <a:cubicBezTo>
                  <a:pt x="4715786" y="4559407"/>
                  <a:pt x="4709175" y="4559119"/>
                  <a:pt x="4701496" y="4558540"/>
                </a:cubicBezTo>
                <a:cubicBezTo>
                  <a:pt x="4699447" y="4558540"/>
                  <a:pt x="4698421" y="4559736"/>
                  <a:pt x="4698421" y="4562126"/>
                </a:cubicBezTo>
                <a:cubicBezTo>
                  <a:pt x="4698421" y="4564355"/>
                  <a:pt x="4699363" y="4565626"/>
                  <a:pt x="4701249" y="4565940"/>
                </a:cubicBezTo>
                <a:cubicBezTo>
                  <a:pt x="4706575" y="4566563"/>
                  <a:pt x="4711374" y="4568288"/>
                  <a:pt x="4715645" y="4571116"/>
                </a:cubicBezTo>
                <a:cubicBezTo>
                  <a:pt x="4718070" y="4572413"/>
                  <a:pt x="4721143" y="4574452"/>
                  <a:pt x="4724863" y="4577233"/>
                </a:cubicBezTo>
                <a:cubicBezTo>
                  <a:pt x="4725205" y="4578252"/>
                  <a:pt x="4728693" y="4581832"/>
                  <a:pt x="4735329" y="4587972"/>
                </a:cubicBezTo>
                <a:lnTo>
                  <a:pt x="4751912" y="4605383"/>
                </a:lnTo>
                <a:cubicBezTo>
                  <a:pt x="4755993" y="4609920"/>
                  <a:pt x="4760112" y="4613935"/>
                  <a:pt x="4764268" y="4617429"/>
                </a:cubicBezTo>
                <a:cubicBezTo>
                  <a:pt x="4749006" y="4634412"/>
                  <a:pt x="4735780" y="4649882"/>
                  <a:pt x="4724585" y="4663836"/>
                </a:cubicBezTo>
                <a:cubicBezTo>
                  <a:pt x="4719066" y="4668988"/>
                  <a:pt x="4716241" y="4671640"/>
                  <a:pt x="4716112" y="4671792"/>
                </a:cubicBezTo>
                <a:cubicBezTo>
                  <a:pt x="4713130" y="4674889"/>
                  <a:pt x="4710596" y="4677068"/>
                  <a:pt x="4708505" y="4678328"/>
                </a:cubicBezTo>
                <a:cubicBezTo>
                  <a:pt x="4705355" y="4680045"/>
                  <a:pt x="4701142" y="4681130"/>
                  <a:pt x="4695864" y="4681584"/>
                </a:cubicBezTo>
                <a:cubicBezTo>
                  <a:pt x="4693814" y="4681892"/>
                  <a:pt x="4692790" y="4683128"/>
                  <a:pt x="4692790" y="4685293"/>
                </a:cubicBezTo>
                <a:cubicBezTo>
                  <a:pt x="4692790" y="4687626"/>
                  <a:pt x="4693985" y="4688793"/>
                  <a:pt x="4696378" y="4688793"/>
                </a:cubicBezTo>
                <a:cubicBezTo>
                  <a:pt x="4701980" y="4688446"/>
                  <a:pt x="4706282" y="4688273"/>
                  <a:pt x="4709285" y="4688273"/>
                </a:cubicBezTo>
                <a:cubicBezTo>
                  <a:pt x="4713963" y="4688273"/>
                  <a:pt x="4717871" y="4688330"/>
                  <a:pt x="4721008" y="4688446"/>
                </a:cubicBezTo>
                <a:cubicBezTo>
                  <a:pt x="4723756" y="4684855"/>
                  <a:pt x="4728898" y="4678378"/>
                  <a:pt x="4736438" y="4669015"/>
                </a:cubicBezTo>
                <a:cubicBezTo>
                  <a:pt x="4750810" y="4651520"/>
                  <a:pt x="4763523" y="4635939"/>
                  <a:pt x="4774579" y="4622272"/>
                </a:cubicBezTo>
                <a:lnTo>
                  <a:pt x="4774579" y="4654371"/>
                </a:lnTo>
                <a:cubicBezTo>
                  <a:pt x="4774579" y="4662047"/>
                  <a:pt x="4774522" y="4666846"/>
                  <a:pt x="4774408" y="4668771"/>
                </a:cubicBezTo>
                <a:cubicBezTo>
                  <a:pt x="4774243" y="4672989"/>
                  <a:pt x="4773905" y="4675598"/>
                  <a:pt x="4773391" y="4676597"/>
                </a:cubicBezTo>
                <a:cubicBezTo>
                  <a:pt x="4771795" y="4679274"/>
                  <a:pt x="4767661" y="4680937"/>
                  <a:pt x="4760989" y="4681587"/>
                </a:cubicBezTo>
                <a:cubicBezTo>
                  <a:pt x="4759074" y="4681905"/>
                  <a:pt x="4758116" y="4683141"/>
                  <a:pt x="4758116" y="4685293"/>
                </a:cubicBezTo>
                <a:cubicBezTo>
                  <a:pt x="4758116" y="4687626"/>
                  <a:pt x="4759257" y="4688793"/>
                  <a:pt x="4761542" y="4688793"/>
                </a:cubicBezTo>
                <a:cubicBezTo>
                  <a:pt x="4769735" y="4688331"/>
                  <a:pt x="4776344" y="4688100"/>
                  <a:pt x="4781371" y="4688100"/>
                </a:cubicBezTo>
                <a:cubicBezTo>
                  <a:pt x="4785746" y="4688100"/>
                  <a:pt x="4792409" y="4688331"/>
                  <a:pt x="4801361" y="4688793"/>
                </a:cubicBezTo>
                <a:cubicBezTo>
                  <a:pt x="4803711" y="4688793"/>
                  <a:pt x="4804886" y="4687626"/>
                  <a:pt x="4804886" y="4685293"/>
                </a:cubicBezTo>
                <a:cubicBezTo>
                  <a:pt x="4804886" y="4683153"/>
                  <a:pt x="4803907" y="4681919"/>
                  <a:pt x="4801946" y="4681592"/>
                </a:cubicBezTo>
                <a:cubicBezTo>
                  <a:pt x="4798091" y="4681236"/>
                  <a:pt x="4795561" y="4680933"/>
                  <a:pt x="4794359" y="4680681"/>
                </a:cubicBezTo>
                <a:cubicBezTo>
                  <a:pt x="4791884" y="4680088"/>
                  <a:pt x="4790159" y="4678930"/>
                  <a:pt x="4789181" y="4677205"/>
                </a:cubicBezTo>
                <a:cubicBezTo>
                  <a:pt x="4788631" y="4676277"/>
                  <a:pt x="4788248" y="4674779"/>
                  <a:pt x="4788036" y="4672712"/>
                </a:cubicBezTo>
                <a:cubicBezTo>
                  <a:pt x="4787891" y="4670859"/>
                  <a:pt x="4787818" y="4664745"/>
                  <a:pt x="4787818" y="4654371"/>
                </a:cubicBezTo>
                <a:lnTo>
                  <a:pt x="4787818" y="4622272"/>
                </a:lnTo>
                <a:cubicBezTo>
                  <a:pt x="4798859" y="4635962"/>
                  <a:pt x="4811557" y="4651543"/>
                  <a:pt x="4825909" y="4669015"/>
                </a:cubicBezTo>
                <a:cubicBezTo>
                  <a:pt x="4833463" y="4678396"/>
                  <a:pt x="4838606" y="4684873"/>
                  <a:pt x="4841341" y="4688446"/>
                </a:cubicBezTo>
                <a:cubicBezTo>
                  <a:pt x="4844431" y="4688330"/>
                  <a:pt x="4848326" y="4688273"/>
                  <a:pt x="4853023" y="4688273"/>
                </a:cubicBezTo>
                <a:cubicBezTo>
                  <a:pt x="4856009" y="4688273"/>
                  <a:pt x="4860303" y="4688446"/>
                  <a:pt x="4865908" y="4688793"/>
                </a:cubicBezTo>
                <a:cubicBezTo>
                  <a:pt x="4868373" y="4688793"/>
                  <a:pt x="4869607" y="4687626"/>
                  <a:pt x="4869607" y="4685293"/>
                </a:cubicBezTo>
                <a:cubicBezTo>
                  <a:pt x="4869607" y="4683138"/>
                  <a:pt x="4868549" y="4681902"/>
                  <a:pt x="4866431" y="4681584"/>
                </a:cubicBezTo>
                <a:cubicBezTo>
                  <a:pt x="4861175" y="4681132"/>
                  <a:pt x="4857171" y="4680154"/>
                  <a:pt x="4854422" y="4678650"/>
                </a:cubicBezTo>
                <a:cubicBezTo>
                  <a:pt x="4852145" y="4677318"/>
                  <a:pt x="4849919" y="4675513"/>
                  <a:pt x="4847742" y="4673235"/>
                </a:cubicBezTo>
                <a:cubicBezTo>
                  <a:pt x="4846839" y="4672390"/>
                  <a:pt x="4843402" y="4668545"/>
                  <a:pt x="4837433" y="4661700"/>
                </a:cubicBezTo>
                <a:cubicBezTo>
                  <a:pt x="4824561" y="4648592"/>
                  <a:pt x="4811461" y="4633838"/>
                  <a:pt x="4798128" y="4617440"/>
                </a:cubicBezTo>
                <a:cubicBezTo>
                  <a:pt x="4802266" y="4613922"/>
                  <a:pt x="4806356" y="4609903"/>
                  <a:pt x="4810400" y="4605383"/>
                </a:cubicBezTo>
                <a:lnTo>
                  <a:pt x="4827066" y="4588165"/>
                </a:lnTo>
                <a:cubicBezTo>
                  <a:pt x="4833187" y="4582375"/>
                  <a:pt x="4836777" y="4578978"/>
                  <a:pt x="4837837" y="4577976"/>
                </a:cubicBezTo>
                <a:cubicBezTo>
                  <a:pt x="4841151" y="4574774"/>
                  <a:pt x="4844113" y="4572480"/>
                  <a:pt x="4846722" y="4571093"/>
                </a:cubicBezTo>
                <a:cubicBezTo>
                  <a:pt x="4850973" y="4568277"/>
                  <a:pt x="4855748" y="4566559"/>
                  <a:pt x="4861043" y="4565940"/>
                </a:cubicBezTo>
                <a:cubicBezTo>
                  <a:pt x="4862998" y="4565615"/>
                  <a:pt x="4863974" y="4564344"/>
                  <a:pt x="4863974" y="4562126"/>
                </a:cubicBezTo>
                <a:cubicBezTo>
                  <a:pt x="4863974" y="4559736"/>
                  <a:pt x="4862910" y="4558540"/>
                  <a:pt x="4860780" y="4558540"/>
                </a:cubicBezTo>
                <a:cubicBezTo>
                  <a:pt x="4853103" y="4559119"/>
                  <a:pt x="4846503" y="4559407"/>
                  <a:pt x="4840979" y="4559407"/>
                </a:cubicBezTo>
                <a:cubicBezTo>
                  <a:pt x="4838034" y="4559407"/>
                  <a:pt x="4835194" y="4559359"/>
                  <a:pt x="4832460" y="4559261"/>
                </a:cubicBezTo>
                <a:cubicBezTo>
                  <a:pt x="4826037" y="4559012"/>
                  <a:pt x="4822783" y="4558887"/>
                  <a:pt x="4822698" y="4558887"/>
                </a:cubicBezTo>
                <a:cubicBezTo>
                  <a:pt x="4820307" y="4558887"/>
                  <a:pt x="4819111" y="4560140"/>
                  <a:pt x="4819111" y="4562647"/>
                </a:cubicBezTo>
                <a:cubicBezTo>
                  <a:pt x="4819111" y="4564664"/>
                  <a:pt x="4820169" y="4565824"/>
                  <a:pt x="4822286" y="4566126"/>
                </a:cubicBezTo>
                <a:cubicBezTo>
                  <a:pt x="4827246" y="4566526"/>
                  <a:pt x="4829802" y="4567197"/>
                  <a:pt x="4829953" y="4568138"/>
                </a:cubicBezTo>
                <a:cubicBezTo>
                  <a:pt x="4830062" y="4568567"/>
                  <a:pt x="4830116" y="4568844"/>
                  <a:pt x="4830116" y="4568969"/>
                </a:cubicBezTo>
                <a:cubicBezTo>
                  <a:pt x="4830116" y="4570027"/>
                  <a:pt x="4829278" y="4571926"/>
                  <a:pt x="4827603" y="4574667"/>
                </a:cubicBezTo>
                <a:cubicBezTo>
                  <a:pt x="4826541" y="4575534"/>
                  <a:pt x="4823175" y="4578918"/>
                  <a:pt x="4817501" y="4584817"/>
                </a:cubicBezTo>
                <a:lnTo>
                  <a:pt x="4800259" y="4602920"/>
                </a:lnTo>
                <a:cubicBezTo>
                  <a:pt x="4794261" y="4609148"/>
                  <a:pt x="4790113" y="4613872"/>
                  <a:pt x="4787818" y="4617092"/>
                </a:cubicBezTo>
                <a:lnTo>
                  <a:pt x="4787818" y="4591748"/>
                </a:lnTo>
                <a:cubicBezTo>
                  <a:pt x="4787818" y="4578686"/>
                  <a:pt x="4788317" y="4571256"/>
                  <a:pt x="4789316" y="4569459"/>
                </a:cubicBezTo>
                <a:cubicBezTo>
                  <a:pt x="4790518" y="4567589"/>
                  <a:pt x="4794420" y="4566300"/>
                  <a:pt x="4801018" y="4565592"/>
                </a:cubicBezTo>
                <a:cubicBezTo>
                  <a:pt x="4802962" y="4565268"/>
                  <a:pt x="4803934" y="4564026"/>
                  <a:pt x="4803934" y="4561867"/>
                </a:cubicBezTo>
                <a:cubicBezTo>
                  <a:pt x="4803934" y="4559418"/>
                  <a:pt x="4802914" y="4558194"/>
                  <a:pt x="4800873" y="4558194"/>
                </a:cubicBezTo>
                <a:cubicBezTo>
                  <a:pt x="4792965" y="4558656"/>
                  <a:pt x="4786436" y="4558887"/>
                  <a:pt x="4781284" y="4558887"/>
                </a:cubicBezTo>
                <a:cubicBezTo>
                  <a:pt x="4775736" y="4558887"/>
                  <a:pt x="4768663" y="4558656"/>
                  <a:pt x="4760064" y="4558194"/>
                </a:cubicBezTo>
                <a:close/>
                <a:moveTo>
                  <a:pt x="3636972" y="4558194"/>
                </a:moveTo>
                <a:cubicBezTo>
                  <a:pt x="3635155" y="4558194"/>
                  <a:pt x="3634245" y="4559361"/>
                  <a:pt x="3634245" y="4561694"/>
                </a:cubicBezTo>
                <a:cubicBezTo>
                  <a:pt x="3634245" y="4563945"/>
                  <a:pt x="3635228" y="4565254"/>
                  <a:pt x="3637192" y="4565622"/>
                </a:cubicBezTo>
                <a:cubicBezTo>
                  <a:pt x="3644531" y="4566266"/>
                  <a:pt x="3648806" y="4567584"/>
                  <a:pt x="3650013" y="4569577"/>
                </a:cubicBezTo>
                <a:cubicBezTo>
                  <a:pt x="3650724" y="4570953"/>
                  <a:pt x="3651163" y="4572672"/>
                  <a:pt x="3651325" y="4574735"/>
                </a:cubicBezTo>
                <a:cubicBezTo>
                  <a:pt x="3651432" y="4576295"/>
                  <a:pt x="3651486" y="4581966"/>
                  <a:pt x="3651486" y="4591748"/>
                </a:cubicBezTo>
                <a:lnTo>
                  <a:pt x="3651486" y="4617092"/>
                </a:lnTo>
                <a:cubicBezTo>
                  <a:pt x="3649177" y="4613893"/>
                  <a:pt x="3645013" y="4609169"/>
                  <a:pt x="3638993" y="4602920"/>
                </a:cubicBezTo>
                <a:lnTo>
                  <a:pt x="3621752" y="4584817"/>
                </a:lnTo>
                <a:cubicBezTo>
                  <a:pt x="3616590" y="4579426"/>
                  <a:pt x="3613356" y="4575940"/>
                  <a:pt x="3612048" y="4574361"/>
                </a:cubicBezTo>
                <a:cubicBezTo>
                  <a:pt x="3610142" y="4572005"/>
                  <a:pt x="3609189" y="4570208"/>
                  <a:pt x="3609189" y="4568969"/>
                </a:cubicBezTo>
                <a:cubicBezTo>
                  <a:pt x="3609189" y="4568763"/>
                  <a:pt x="3609234" y="4568480"/>
                  <a:pt x="3609326" y="4568121"/>
                </a:cubicBezTo>
                <a:cubicBezTo>
                  <a:pt x="3609476" y="4567188"/>
                  <a:pt x="3612012" y="4566522"/>
                  <a:pt x="3616932" y="4566123"/>
                </a:cubicBezTo>
                <a:cubicBezTo>
                  <a:pt x="3619107" y="4565813"/>
                  <a:pt x="3620195" y="4564654"/>
                  <a:pt x="3620195" y="4562647"/>
                </a:cubicBezTo>
                <a:cubicBezTo>
                  <a:pt x="3620195" y="4560140"/>
                  <a:pt x="3619146" y="4558887"/>
                  <a:pt x="3617052" y="4558887"/>
                </a:cubicBezTo>
                <a:cubicBezTo>
                  <a:pt x="3615259" y="4558966"/>
                  <a:pt x="3612209" y="4559062"/>
                  <a:pt x="3607897" y="4559175"/>
                </a:cubicBezTo>
                <a:cubicBezTo>
                  <a:pt x="3604468" y="4559330"/>
                  <a:pt x="3601249" y="4559407"/>
                  <a:pt x="3598238" y="4559407"/>
                </a:cubicBezTo>
                <a:cubicBezTo>
                  <a:pt x="3592694" y="4559407"/>
                  <a:pt x="3586084" y="4559119"/>
                  <a:pt x="3578404" y="4558540"/>
                </a:cubicBezTo>
                <a:cubicBezTo>
                  <a:pt x="3576356" y="4558540"/>
                  <a:pt x="3575330" y="4559736"/>
                  <a:pt x="3575330" y="4562126"/>
                </a:cubicBezTo>
                <a:cubicBezTo>
                  <a:pt x="3575330" y="4564355"/>
                  <a:pt x="3576273" y="4565626"/>
                  <a:pt x="3578158" y="4565940"/>
                </a:cubicBezTo>
                <a:cubicBezTo>
                  <a:pt x="3583484" y="4566563"/>
                  <a:pt x="3588283" y="4568288"/>
                  <a:pt x="3592554" y="4571116"/>
                </a:cubicBezTo>
                <a:cubicBezTo>
                  <a:pt x="3594979" y="4572413"/>
                  <a:pt x="3598051" y="4574452"/>
                  <a:pt x="3601772" y="4577233"/>
                </a:cubicBezTo>
                <a:cubicBezTo>
                  <a:pt x="3602113" y="4578252"/>
                  <a:pt x="3605602" y="4581832"/>
                  <a:pt x="3612238" y="4587972"/>
                </a:cubicBezTo>
                <a:lnTo>
                  <a:pt x="3628820" y="4605383"/>
                </a:lnTo>
                <a:cubicBezTo>
                  <a:pt x="3632902" y="4609920"/>
                  <a:pt x="3637021" y="4613935"/>
                  <a:pt x="3641177" y="4617429"/>
                </a:cubicBezTo>
                <a:cubicBezTo>
                  <a:pt x="3625916" y="4634412"/>
                  <a:pt x="3612688" y="4649882"/>
                  <a:pt x="3601495" y="4663836"/>
                </a:cubicBezTo>
                <a:cubicBezTo>
                  <a:pt x="3595975" y="4668988"/>
                  <a:pt x="3593150" y="4671640"/>
                  <a:pt x="3593020" y="4671792"/>
                </a:cubicBezTo>
                <a:cubicBezTo>
                  <a:pt x="3590039" y="4674889"/>
                  <a:pt x="3587503" y="4677068"/>
                  <a:pt x="3585414" y="4678328"/>
                </a:cubicBezTo>
                <a:cubicBezTo>
                  <a:pt x="3582264" y="4680045"/>
                  <a:pt x="3578051" y="4681130"/>
                  <a:pt x="3572773" y="4681584"/>
                </a:cubicBezTo>
                <a:cubicBezTo>
                  <a:pt x="3570724" y="4681892"/>
                  <a:pt x="3569699" y="4683128"/>
                  <a:pt x="3569699" y="4685293"/>
                </a:cubicBezTo>
                <a:cubicBezTo>
                  <a:pt x="3569699" y="4687626"/>
                  <a:pt x="3570894" y="4688793"/>
                  <a:pt x="3573287" y="4688793"/>
                </a:cubicBezTo>
                <a:cubicBezTo>
                  <a:pt x="3578889" y="4688446"/>
                  <a:pt x="3583192" y="4688273"/>
                  <a:pt x="3586194" y="4688273"/>
                </a:cubicBezTo>
                <a:cubicBezTo>
                  <a:pt x="3590872" y="4688273"/>
                  <a:pt x="3594780" y="4688330"/>
                  <a:pt x="3597916" y="4688446"/>
                </a:cubicBezTo>
                <a:cubicBezTo>
                  <a:pt x="3600663" y="4684855"/>
                  <a:pt x="3605807" y="4678378"/>
                  <a:pt x="3613347" y="4669015"/>
                </a:cubicBezTo>
                <a:cubicBezTo>
                  <a:pt x="3627719" y="4651520"/>
                  <a:pt x="3640432" y="4635939"/>
                  <a:pt x="3651486" y="4622272"/>
                </a:cubicBezTo>
                <a:lnTo>
                  <a:pt x="3651486" y="4654371"/>
                </a:lnTo>
                <a:cubicBezTo>
                  <a:pt x="3651486" y="4662047"/>
                  <a:pt x="3651430" y="4666846"/>
                  <a:pt x="3651317" y="4668771"/>
                </a:cubicBezTo>
                <a:cubicBezTo>
                  <a:pt x="3651153" y="4672989"/>
                  <a:pt x="3650814" y="4675598"/>
                  <a:pt x="3650299" y="4676597"/>
                </a:cubicBezTo>
                <a:cubicBezTo>
                  <a:pt x="3648703" y="4679274"/>
                  <a:pt x="3644569" y="4680937"/>
                  <a:pt x="3637898" y="4681587"/>
                </a:cubicBezTo>
                <a:cubicBezTo>
                  <a:pt x="3635982" y="4681905"/>
                  <a:pt x="3635025" y="4683141"/>
                  <a:pt x="3635025" y="4685293"/>
                </a:cubicBezTo>
                <a:cubicBezTo>
                  <a:pt x="3635025" y="4687626"/>
                  <a:pt x="3636167" y="4688793"/>
                  <a:pt x="3638450" y="4688793"/>
                </a:cubicBezTo>
                <a:cubicBezTo>
                  <a:pt x="3646644" y="4688331"/>
                  <a:pt x="3653254" y="4688100"/>
                  <a:pt x="3658278" y="4688100"/>
                </a:cubicBezTo>
                <a:cubicBezTo>
                  <a:pt x="3662654" y="4688100"/>
                  <a:pt x="3669318" y="4688331"/>
                  <a:pt x="3678269" y="4688793"/>
                </a:cubicBezTo>
                <a:cubicBezTo>
                  <a:pt x="3680620" y="4688793"/>
                  <a:pt x="3681796" y="4687626"/>
                  <a:pt x="3681796" y="4685293"/>
                </a:cubicBezTo>
                <a:cubicBezTo>
                  <a:pt x="3681796" y="4683153"/>
                  <a:pt x="3680815" y="4681919"/>
                  <a:pt x="3678856" y="4681592"/>
                </a:cubicBezTo>
                <a:cubicBezTo>
                  <a:pt x="3675001" y="4681236"/>
                  <a:pt x="3672470" y="4680933"/>
                  <a:pt x="3671268" y="4680681"/>
                </a:cubicBezTo>
                <a:cubicBezTo>
                  <a:pt x="3668792" y="4680088"/>
                  <a:pt x="3667067" y="4678930"/>
                  <a:pt x="3666090" y="4677205"/>
                </a:cubicBezTo>
                <a:cubicBezTo>
                  <a:pt x="3665539" y="4676277"/>
                  <a:pt x="3665157" y="4674779"/>
                  <a:pt x="3664944" y="4672712"/>
                </a:cubicBezTo>
                <a:cubicBezTo>
                  <a:pt x="3664800" y="4670859"/>
                  <a:pt x="3664726" y="4664745"/>
                  <a:pt x="3664726" y="4654371"/>
                </a:cubicBezTo>
                <a:lnTo>
                  <a:pt x="3664726" y="4622272"/>
                </a:lnTo>
                <a:cubicBezTo>
                  <a:pt x="3675768" y="4635962"/>
                  <a:pt x="3688464" y="4651543"/>
                  <a:pt x="3702818" y="4669015"/>
                </a:cubicBezTo>
                <a:cubicBezTo>
                  <a:pt x="3710372" y="4678396"/>
                  <a:pt x="3715514" y="4684873"/>
                  <a:pt x="3718249" y="4688446"/>
                </a:cubicBezTo>
                <a:cubicBezTo>
                  <a:pt x="3721339" y="4688330"/>
                  <a:pt x="3725233" y="4688273"/>
                  <a:pt x="3729931" y="4688273"/>
                </a:cubicBezTo>
                <a:cubicBezTo>
                  <a:pt x="3732917" y="4688273"/>
                  <a:pt x="3737212" y="4688446"/>
                  <a:pt x="3742816" y="4688793"/>
                </a:cubicBezTo>
                <a:cubicBezTo>
                  <a:pt x="3745282" y="4688793"/>
                  <a:pt x="3746515" y="4687626"/>
                  <a:pt x="3746515" y="4685293"/>
                </a:cubicBezTo>
                <a:cubicBezTo>
                  <a:pt x="3746515" y="4683138"/>
                  <a:pt x="3745457" y="4681902"/>
                  <a:pt x="3743340" y="4681584"/>
                </a:cubicBezTo>
                <a:cubicBezTo>
                  <a:pt x="3738083" y="4681132"/>
                  <a:pt x="3734079" y="4680154"/>
                  <a:pt x="3731331" y="4678650"/>
                </a:cubicBezTo>
                <a:cubicBezTo>
                  <a:pt x="3729054" y="4677318"/>
                  <a:pt x="3726828" y="4675513"/>
                  <a:pt x="3724652" y="4673235"/>
                </a:cubicBezTo>
                <a:cubicBezTo>
                  <a:pt x="3723746" y="4672390"/>
                  <a:pt x="3720310" y="4668545"/>
                  <a:pt x="3714341" y="4661700"/>
                </a:cubicBezTo>
                <a:cubicBezTo>
                  <a:pt x="3701470" y="4648592"/>
                  <a:pt x="3688369" y="4633838"/>
                  <a:pt x="3675036" y="4617440"/>
                </a:cubicBezTo>
                <a:cubicBezTo>
                  <a:pt x="3679174" y="4613922"/>
                  <a:pt x="3683265" y="4609903"/>
                  <a:pt x="3687308" y="4605383"/>
                </a:cubicBezTo>
                <a:lnTo>
                  <a:pt x="3703974" y="4588165"/>
                </a:lnTo>
                <a:cubicBezTo>
                  <a:pt x="3710097" y="4582375"/>
                  <a:pt x="3713686" y="4578978"/>
                  <a:pt x="3714744" y="4577976"/>
                </a:cubicBezTo>
                <a:cubicBezTo>
                  <a:pt x="3718060" y="4574774"/>
                  <a:pt x="3721021" y="4572480"/>
                  <a:pt x="3723629" y="4571093"/>
                </a:cubicBezTo>
                <a:cubicBezTo>
                  <a:pt x="3727882" y="4568277"/>
                  <a:pt x="3732655" y="4566559"/>
                  <a:pt x="3737950" y="4565940"/>
                </a:cubicBezTo>
                <a:cubicBezTo>
                  <a:pt x="3739906" y="4565615"/>
                  <a:pt x="3740884" y="4564344"/>
                  <a:pt x="3740884" y="4562126"/>
                </a:cubicBezTo>
                <a:cubicBezTo>
                  <a:pt x="3740884" y="4559736"/>
                  <a:pt x="3739818" y="4558540"/>
                  <a:pt x="3737688" y="4558540"/>
                </a:cubicBezTo>
                <a:cubicBezTo>
                  <a:pt x="3730013" y="4559119"/>
                  <a:pt x="3723413" y="4559407"/>
                  <a:pt x="3717887" y="4559407"/>
                </a:cubicBezTo>
                <a:cubicBezTo>
                  <a:pt x="3714943" y="4559407"/>
                  <a:pt x="3712103" y="4559359"/>
                  <a:pt x="3709368" y="4559261"/>
                </a:cubicBezTo>
                <a:cubicBezTo>
                  <a:pt x="3702945" y="4559012"/>
                  <a:pt x="3699692" y="4558887"/>
                  <a:pt x="3699606" y="4558887"/>
                </a:cubicBezTo>
                <a:cubicBezTo>
                  <a:pt x="3697215" y="4558887"/>
                  <a:pt x="3696019" y="4560140"/>
                  <a:pt x="3696019" y="4562647"/>
                </a:cubicBezTo>
                <a:cubicBezTo>
                  <a:pt x="3696019" y="4564664"/>
                  <a:pt x="3697078" y="4565824"/>
                  <a:pt x="3699195" y="4566126"/>
                </a:cubicBezTo>
                <a:cubicBezTo>
                  <a:pt x="3704154" y="4566526"/>
                  <a:pt x="3706711" y="4567197"/>
                  <a:pt x="3706861" y="4568138"/>
                </a:cubicBezTo>
                <a:cubicBezTo>
                  <a:pt x="3706970" y="4568567"/>
                  <a:pt x="3707023" y="4568844"/>
                  <a:pt x="3707023" y="4568969"/>
                </a:cubicBezTo>
                <a:cubicBezTo>
                  <a:pt x="3707023" y="4570027"/>
                  <a:pt x="3706187" y="4571926"/>
                  <a:pt x="3704511" y="4574667"/>
                </a:cubicBezTo>
                <a:cubicBezTo>
                  <a:pt x="3703450" y="4575534"/>
                  <a:pt x="3700084" y="4578918"/>
                  <a:pt x="3694409" y="4584817"/>
                </a:cubicBezTo>
                <a:lnTo>
                  <a:pt x="3677168" y="4602920"/>
                </a:lnTo>
                <a:cubicBezTo>
                  <a:pt x="3671170" y="4609148"/>
                  <a:pt x="3667022" y="4613872"/>
                  <a:pt x="3664726" y="4617092"/>
                </a:cubicBezTo>
                <a:lnTo>
                  <a:pt x="3664726" y="4591748"/>
                </a:lnTo>
                <a:cubicBezTo>
                  <a:pt x="3664726" y="4578686"/>
                  <a:pt x="3665227" y="4571256"/>
                  <a:pt x="3666225" y="4569459"/>
                </a:cubicBezTo>
                <a:cubicBezTo>
                  <a:pt x="3667427" y="4567589"/>
                  <a:pt x="3671328" y="4566300"/>
                  <a:pt x="3677928" y="4565592"/>
                </a:cubicBezTo>
                <a:cubicBezTo>
                  <a:pt x="3679872" y="4565268"/>
                  <a:pt x="3680842" y="4564026"/>
                  <a:pt x="3680842" y="4561867"/>
                </a:cubicBezTo>
                <a:cubicBezTo>
                  <a:pt x="3680842" y="4559418"/>
                  <a:pt x="3679821" y="4558194"/>
                  <a:pt x="3677782" y="4558194"/>
                </a:cubicBezTo>
                <a:cubicBezTo>
                  <a:pt x="3669874" y="4558656"/>
                  <a:pt x="3663344" y="4558887"/>
                  <a:pt x="3658194" y="4558887"/>
                </a:cubicBezTo>
                <a:cubicBezTo>
                  <a:pt x="3652646" y="4558887"/>
                  <a:pt x="3645572" y="4558656"/>
                  <a:pt x="3636972" y="4558194"/>
                </a:cubicBezTo>
                <a:close/>
                <a:moveTo>
                  <a:pt x="2016355" y="4558194"/>
                </a:moveTo>
                <a:cubicBezTo>
                  <a:pt x="2014537" y="4558194"/>
                  <a:pt x="2013628" y="4559361"/>
                  <a:pt x="2013628" y="4561694"/>
                </a:cubicBezTo>
                <a:cubicBezTo>
                  <a:pt x="2013628" y="4563945"/>
                  <a:pt x="2014610" y="4565254"/>
                  <a:pt x="2016574" y="4565622"/>
                </a:cubicBezTo>
                <a:cubicBezTo>
                  <a:pt x="2023914" y="4566266"/>
                  <a:pt x="2028187" y="4567584"/>
                  <a:pt x="2029394" y="4569577"/>
                </a:cubicBezTo>
                <a:cubicBezTo>
                  <a:pt x="2030107" y="4570953"/>
                  <a:pt x="2030544" y="4572672"/>
                  <a:pt x="2030706" y="4574735"/>
                </a:cubicBezTo>
                <a:cubicBezTo>
                  <a:pt x="2030814" y="4576295"/>
                  <a:pt x="2030869" y="4581966"/>
                  <a:pt x="2030869" y="4591748"/>
                </a:cubicBezTo>
                <a:lnTo>
                  <a:pt x="2030869" y="4617092"/>
                </a:lnTo>
                <a:cubicBezTo>
                  <a:pt x="2028560" y="4613893"/>
                  <a:pt x="2024395" y="4609169"/>
                  <a:pt x="2018374" y="4602920"/>
                </a:cubicBezTo>
                <a:lnTo>
                  <a:pt x="2001133" y="4584817"/>
                </a:lnTo>
                <a:cubicBezTo>
                  <a:pt x="1995972" y="4579426"/>
                  <a:pt x="1992738" y="4575940"/>
                  <a:pt x="1991430" y="4574361"/>
                </a:cubicBezTo>
                <a:cubicBezTo>
                  <a:pt x="1989524" y="4572005"/>
                  <a:pt x="1988572" y="4570208"/>
                  <a:pt x="1988572" y="4568969"/>
                </a:cubicBezTo>
                <a:cubicBezTo>
                  <a:pt x="1988572" y="4568763"/>
                  <a:pt x="1988617" y="4568480"/>
                  <a:pt x="1988707" y="4568121"/>
                </a:cubicBezTo>
                <a:cubicBezTo>
                  <a:pt x="1988858" y="4567188"/>
                  <a:pt x="1991393" y="4566522"/>
                  <a:pt x="1996313" y="4566123"/>
                </a:cubicBezTo>
                <a:cubicBezTo>
                  <a:pt x="1998488" y="4565813"/>
                  <a:pt x="1999576" y="4564654"/>
                  <a:pt x="1999576" y="4562647"/>
                </a:cubicBezTo>
                <a:cubicBezTo>
                  <a:pt x="1999576" y="4560140"/>
                  <a:pt x="1998529" y="4558887"/>
                  <a:pt x="1996433" y="4558887"/>
                </a:cubicBezTo>
                <a:cubicBezTo>
                  <a:pt x="1994641" y="4558966"/>
                  <a:pt x="1991590" y="4559062"/>
                  <a:pt x="1987279" y="4559175"/>
                </a:cubicBezTo>
                <a:cubicBezTo>
                  <a:pt x="1983850" y="4559330"/>
                  <a:pt x="1980631" y="4559407"/>
                  <a:pt x="1977619" y="4559407"/>
                </a:cubicBezTo>
                <a:cubicBezTo>
                  <a:pt x="1972076" y="4559407"/>
                  <a:pt x="1965466" y="4559119"/>
                  <a:pt x="1957787" y="4558540"/>
                </a:cubicBezTo>
                <a:cubicBezTo>
                  <a:pt x="1955737" y="4558540"/>
                  <a:pt x="1954712" y="4559736"/>
                  <a:pt x="1954712" y="4562126"/>
                </a:cubicBezTo>
                <a:cubicBezTo>
                  <a:pt x="1954712" y="4564355"/>
                  <a:pt x="1955654" y="4565626"/>
                  <a:pt x="1957540" y="4565940"/>
                </a:cubicBezTo>
                <a:cubicBezTo>
                  <a:pt x="1962865" y="4566563"/>
                  <a:pt x="1967664" y="4568288"/>
                  <a:pt x="1971935" y="4571116"/>
                </a:cubicBezTo>
                <a:cubicBezTo>
                  <a:pt x="1974361" y="4572413"/>
                  <a:pt x="1977434" y="4574452"/>
                  <a:pt x="1981154" y="4577233"/>
                </a:cubicBezTo>
                <a:cubicBezTo>
                  <a:pt x="1981495" y="4578252"/>
                  <a:pt x="1984984" y="4581832"/>
                  <a:pt x="1991620" y="4587972"/>
                </a:cubicBezTo>
                <a:lnTo>
                  <a:pt x="2008203" y="4605383"/>
                </a:lnTo>
                <a:cubicBezTo>
                  <a:pt x="2012284" y="4609920"/>
                  <a:pt x="2016403" y="4613935"/>
                  <a:pt x="2020559" y="4617429"/>
                </a:cubicBezTo>
                <a:cubicBezTo>
                  <a:pt x="2005297" y="4634412"/>
                  <a:pt x="1992070" y="4649882"/>
                  <a:pt x="1980877" y="4663836"/>
                </a:cubicBezTo>
                <a:cubicBezTo>
                  <a:pt x="1975357" y="4668988"/>
                  <a:pt x="1972532" y="4671640"/>
                  <a:pt x="1972402" y="4671792"/>
                </a:cubicBezTo>
                <a:cubicBezTo>
                  <a:pt x="1969421" y="4674889"/>
                  <a:pt x="1966886" y="4677068"/>
                  <a:pt x="1964795" y="4678328"/>
                </a:cubicBezTo>
                <a:cubicBezTo>
                  <a:pt x="1961646" y="4680045"/>
                  <a:pt x="1957433" y="4681130"/>
                  <a:pt x="1952155" y="4681584"/>
                </a:cubicBezTo>
                <a:cubicBezTo>
                  <a:pt x="1950105" y="4681892"/>
                  <a:pt x="1949080" y="4683128"/>
                  <a:pt x="1949080" y="4685293"/>
                </a:cubicBezTo>
                <a:cubicBezTo>
                  <a:pt x="1949080" y="4687626"/>
                  <a:pt x="1950276" y="4688793"/>
                  <a:pt x="1952668" y="4688793"/>
                </a:cubicBezTo>
                <a:cubicBezTo>
                  <a:pt x="1958271" y="4688446"/>
                  <a:pt x="1962573" y="4688273"/>
                  <a:pt x="1965576" y="4688273"/>
                </a:cubicBezTo>
                <a:cubicBezTo>
                  <a:pt x="1970253" y="4688273"/>
                  <a:pt x="1974161" y="4688330"/>
                  <a:pt x="1977298" y="4688446"/>
                </a:cubicBezTo>
                <a:cubicBezTo>
                  <a:pt x="1980046" y="4684855"/>
                  <a:pt x="1985189" y="4678378"/>
                  <a:pt x="1992729" y="4669015"/>
                </a:cubicBezTo>
                <a:cubicBezTo>
                  <a:pt x="2007101" y="4651520"/>
                  <a:pt x="2019814" y="4635939"/>
                  <a:pt x="2030869" y="4622272"/>
                </a:cubicBezTo>
                <a:lnTo>
                  <a:pt x="2030869" y="4654371"/>
                </a:lnTo>
                <a:cubicBezTo>
                  <a:pt x="2030869" y="4662047"/>
                  <a:pt x="2030812" y="4666846"/>
                  <a:pt x="2030699" y="4668771"/>
                </a:cubicBezTo>
                <a:cubicBezTo>
                  <a:pt x="2030534" y="4672989"/>
                  <a:pt x="2030195" y="4675598"/>
                  <a:pt x="2029681" y="4676597"/>
                </a:cubicBezTo>
                <a:cubicBezTo>
                  <a:pt x="2028085" y="4679274"/>
                  <a:pt x="2023951" y="4680937"/>
                  <a:pt x="2017280" y="4681587"/>
                </a:cubicBezTo>
                <a:cubicBezTo>
                  <a:pt x="2015364" y="4681905"/>
                  <a:pt x="2014406" y="4683141"/>
                  <a:pt x="2014406" y="4685293"/>
                </a:cubicBezTo>
                <a:cubicBezTo>
                  <a:pt x="2014406" y="4687626"/>
                  <a:pt x="2015548" y="4688793"/>
                  <a:pt x="2017832" y="4688793"/>
                </a:cubicBezTo>
                <a:cubicBezTo>
                  <a:pt x="2026026" y="4688331"/>
                  <a:pt x="2032636" y="4688100"/>
                  <a:pt x="2037661" y="4688100"/>
                </a:cubicBezTo>
                <a:cubicBezTo>
                  <a:pt x="2042037" y="4688100"/>
                  <a:pt x="2048700" y="4688331"/>
                  <a:pt x="2057651" y="4688793"/>
                </a:cubicBezTo>
                <a:cubicBezTo>
                  <a:pt x="2060002" y="4688793"/>
                  <a:pt x="2061177" y="4687626"/>
                  <a:pt x="2061177" y="4685293"/>
                </a:cubicBezTo>
                <a:cubicBezTo>
                  <a:pt x="2061177" y="4683153"/>
                  <a:pt x="2060197" y="4681919"/>
                  <a:pt x="2058238" y="4681592"/>
                </a:cubicBezTo>
                <a:cubicBezTo>
                  <a:pt x="2054382" y="4681236"/>
                  <a:pt x="2051852" y="4680933"/>
                  <a:pt x="2050649" y="4680681"/>
                </a:cubicBezTo>
                <a:cubicBezTo>
                  <a:pt x="2048175" y="4680088"/>
                  <a:pt x="2046449" y="4678930"/>
                  <a:pt x="2045471" y="4677205"/>
                </a:cubicBezTo>
                <a:cubicBezTo>
                  <a:pt x="2044921" y="4676277"/>
                  <a:pt x="2044539" y="4674779"/>
                  <a:pt x="2044327" y="4672712"/>
                </a:cubicBezTo>
                <a:cubicBezTo>
                  <a:pt x="2044181" y="4670859"/>
                  <a:pt x="2044109" y="4664745"/>
                  <a:pt x="2044109" y="4654371"/>
                </a:cubicBezTo>
                <a:lnTo>
                  <a:pt x="2044109" y="4622272"/>
                </a:lnTo>
                <a:cubicBezTo>
                  <a:pt x="2055150" y="4635962"/>
                  <a:pt x="2067847" y="4651543"/>
                  <a:pt x="2082200" y="4669015"/>
                </a:cubicBezTo>
                <a:cubicBezTo>
                  <a:pt x="2089754" y="4678396"/>
                  <a:pt x="2094897" y="4684873"/>
                  <a:pt x="2097632" y="4688446"/>
                </a:cubicBezTo>
                <a:cubicBezTo>
                  <a:pt x="2100722" y="4688330"/>
                  <a:pt x="2104616" y="4688273"/>
                  <a:pt x="2109315" y="4688273"/>
                </a:cubicBezTo>
                <a:cubicBezTo>
                  <a:pt x="2112301" y="4688273"/>
                  <a:pt x="2116595" y="4688446"/>
                  <a:pt x="2122200" y="4688793"/>
                </a:cubicBezTo>
                <a:cubicBezTo>
                  <a:pt x="2124666" y="4688793"/>
                  <a:pt x="2125899" y="4687626"/>
                  <a:pt x="2125899" y="4685293"/>
                </a:cubicBezTo>
                <a:cubicBezTo>
                  <a:pt x="2125899" y="4683138"/>
                  <a:pt x="2124840" y="4681902"/>
                  <a:pt x="2122723" y="4681584"/>
                </a:cubicBezTo>
                <a:cubicBezTo>
                  <a:pt x="2117466" y="4681132"/>
                  <a:pt x="2113463" y="4680154"/>
                  <a:pt x="2110714" y="4678650"/>
                </a:cubicBezTo>
                <a:cubicBezTo>
                  <a:pt x="2108437" y="4677318"/>
                  <a:pt x="2106211" y="4675513"/>
                  <a:pt x="2104035" y="4673235"/>
                </a:cubicBezTo>
                <a:cubicBezTo>
                  <a:pt x="2103129" y="4672390"/>
                  <a:pt x="2099693" y="4668545"/>
                  <a:pt x="2093724" y="4661700"/>
                </a:cubicBezTo>
                <a:cubicBezTo>
                  <a:pt x="2080852" y="4648592"/>
                  <a:pt x="2067751" y="4633838"/>
                  <a:pt x="2054419" y="4617440"/>
                </a:cubicBezTo>
                <a:cubicBezTo>
                  <a:pt x="2058556" y="4613922"/>
                  <a:pt x="2062647" y="4609903"/>
                  <a:pt x="2066690" y="4605383"/>
                </a:cubicBezTo>
                <a:lnTo>
                  <a:pt x="2083357" y="4588165"/>
                </a:lnTo>
                <a:cubicBezTo>
                  <a:pt x="2089479" y="4582375"/>
                  <a:pt x="2093068" y="4578978"/>
                  <a:pt x="2094127" y="4577976"/>
                </a:cubicBezTo>
                <a:cubicBezTo>
                  <a:pt x="2097442" y="4574774"/>
                  <a:pt x="2100404" y="4572480"/>
                  <a:pt x="2103013" y="4571093"/>
                </a:cubicBezTo>
                <a:cubicBezTo>
                  <a:pt x="2107265" y="4568277"/>
                  <a:pt x="2112037" y="4566559"/>
                  <a:pt x="2117334" y="4565940"/>
                </a:cubicBezTo>
                <a:cubicBezTo>
                  <a:pt x="2119289" y="4565615"/>
                  <a:pt x="2120267" y="4564344"/>
                  <a:pt x="2120267" y="4562126"/>
                </a:cubicBezTo>
                <a:cubicBezTo>
                  <a:pt x="2120267" y="4559736"/>
                  <a:pt x="2119202" y="4558540"/>
                  <a:pt x="2117071" y="4558540"/>
                </a:cubicBezTo>
                <a:cubicBezTo>
                  <a:pt x="2109396" y="4559119"/>
                  <a:pt x="2102795" y="4559407"/>
                  <a:pt x="2097270" y="4559407"/>
                </a:cubicBezTo>
                <a:cubicBezTo>
                  <a:pt x="2094325" y="4559407"/>
                  <a:pt x="2091485" y="4559359"/>
                  <a:pt x="2088750" y="4559261"/>
                </a:cubicBezTo>
                <a:cubicBezTo>
                  <a:pt x="2082327" y="4559012"/>
                  <a:pt x="2079073" y="4558887"/>
                  <a:pt x="2078989" y="4558887"/>
                </a:cubicBezTo>
                <a:cubicBezTo>
                  <a:pt x="2076597" y="4558887"/>
                  <a:pt x="2075401" y="4560140"/>
                  <a:pt x="2075401" y="4562647"/>
                </a:cubicBezTo>
                <a:cubicBezTo>
                  <a:pt x="2075401" y="4564664"/>
                  <a:pt x="2076460" y="4565824"/>
                  <a:pt x="2078577" y="4566126"/>
                </a:cubicBezTo>
                <a:cubicBezTo>
                  <a:pt x="2083537" y="4566526"/>
                  <a:pt x="2086092" y="4567197"/>
                  <a:pt x="2086244" y="4568138"/>
                </a:cubicBezTo>
                <a:cubicBezTo>
                  <a:pt x="2086352" y="4568567"/>
                  <a:pt x="2086406" y="4568844"/>
                  <a:pt x="2086406" y="4568969"/>
                </a:cubicBezTo>
                <a:cubicBezTo>
                  <a:pt x="2086406" y="4570027"/>
                  <a:pt x="2085568" y="4571926"/>
                  <a:pt x="2083893" y="4574667"/>
                </a:cubicBezTo>
                <a:cubicBezTo>
                  <a:pt x="2082833" y="4575534"/>
                  <a:pt x="2079465" y="4578918"/>
                  <a:pt x="2073791" y="4584817"/>
                </a:cubicBezTo>
                <a:lnTo>
                  <a:pt x="2056550" y="4602920"/>
                </a:lnTo>
                <a:cubicBezTo>
                  <a:pt x="2050551" y="4609148"/>
                  <a:pt x="2046404" y="4613872"/>
                  <a:pt x="2044109" y="4617092"/>
                </a:cubicBezTo>
                <a:lnTo>
                  <a:pt x="2044109" y="4591748"/>
                </a:lnTo>
                <a:cubicBezTo>
                  <a:pt x="2044109" y="4578686"/>
                  <a:pt x="2044608" y="4571256"/>
                  <a:pt x="2045607" y="4569459"/>
                </a:cubicBezTo>
                <a:cubicBezTo>
                  <a:pt x="2046809" y="4567589"/>
                  <a:pt x="2050710" y="4566300"/>
                  <a:pt x="2057310" y="4565592"/>
                </a:cubicBezTo>
                <a:cubicBezTo>
                  <a:pt x="2059253" y="4565268"/>
                  <a:pt x="2060225" y="4564026"/>
                  <a:pt x="2060225" y="4561867"/>
                </a:cubicBezTo>
                <a:cubicBezTo>
                  <a:pt x="2060225" y="4559418"/>
                  <a:pt x="2059204" y="4558194"/>
                  <a:pt x="2057163" y="4558194"/>
                </a:cubicBezTo>
                <a:cubicBezTo>
                  <a:pt x="2049256" y="4558656"/>
                  <a:pt x="2042726" y="4558887"/>
                  <a:pt x="2037575" y="4558887"/>
                </a:cubicBezTo>
                <a:cubicBezTo>
                  <a:pt x="2032027" y="4558887"/>
                  <a:pt x="2024954" y="4558656"/>
                  <a:pt x="2016355" y="4558194"/>
                </a:cubicBezTo>
                <a:close/>
                <a:moveTo>
                  <a:pt x="9097596" y="4489584"/>
                </a:moveTo>
                <a:cubicBezTo>
                  <a:pt x="9095646" y="4489584"/>
                  <a:pt x="9094671" y="4490807"/>
                  <a:pt x="9094671" y="4493253"/>
                </a:cubicBezTo>
                <a:cubicBezTo>
                  <a:pt x="9094671" y="4495421"/>
                  <a:pt x="9095622" y="4496663"/>
                  <a:pt x="9097525" y="4496979"/>
                </a:cubicBezTo>
                <a:cubicBezTo>
                  <a:pt x="9100747" y="4497277"/>
                  <a:pt x="9102731" y="4497528"/>
                  <a:pt x="9103479" y="4497732"/>
                </a:cubicBezTo>
                <a:cubicBezTo>
                  <a:pt x="9105662" y="4498418"/>
                  <a:pt x="9107463" y="4499346"/>
                  <a:pt x="9108880" y="4500514"/>
                </a:cubicBezTo>
                <a:cubicBezTo>
                  <a:pt x="9110590" y="4502178"/>
                  <a:pt x="9115179" y="4509140"/>
                  <a:pt x="9122645" y="4521400"/>
                </a:cubicBezTo>
                <a:lnTo>
                  <a:pt x="9138594" y="4547489"/>
                </a:lnTo>
                <a:cubicBezTo>
                  <a:pt x="9141561" y="4552355"/>
                  <a:pt x="9144115" y="4556664"/>
                  <a:pt x="9146255" y="4560415"/>
                </a:cubicBezTo>
                <a:lnTo>
                  <a:pt x="9146418" y="4566545"/>
                </a:lnTo>
                <a:lnTo>
                  <a:pt x="9146418" y="4585831"/>
                </a:lnTo>
                <a:cubicBezTo>
                  <a:pt x="9146418" y="4593412"/>
                  <a:pt x="9146362" y="4598260"/>
                  <a:pt x="9146250" y="4600375"/>
                </a:cubicBezTo>
                <a:cubicBezTo>
                  <a:pt x="9145974" y="4604618"/>
                  <a:pt x="9145160" y="4607713"/>
                  <a:pt x="9143809" y="4609661"/>
                </a:cubicBezTo>
                <a:cubicBezTo>
                  <a:pt x="9142592" y="4611507"/>
                  <a:pt x="9139044" y="4612646"/>
                  <a:pt x="9133166" y="4613076"/>
                </a:cubicBezTo>
                <a:cubicBezTo>
                  <a:pt x="9130884" y="4613272"/>
                  <a:pt x="9129743" y="4614508"/>
                  <a:pt x="9129743" y="4616785"/>
                </a:cubicBezTo>
                <a:cubicBezTo>
                  <a:pt x="9129743" y="4619114"/>
                  <a:pt x="9131005" y="4620278"/>
                  <a:pt x="9133529" y="4620278"/>
                </a:cubicBezTo>
                <a:cubicBezTo>
                  <a:pt x="9133665" y="4620278"/>
                  <a:pt x="9136542" y="4620158"/>
                  <a:pt x="9142160" y="4619918"/>
                </a:cubicBezTo>
                <a:cubicBezTo>
                  <a:pt x="9146587" y="4619687"/>
                  <a:pt x="9150175" y="4619571"/>
                  <a:pt x="9152925" y="4619571"/>
                </a:cubicBezTo>
                <a:cubicBezTo>
                  <a:pt x="9157473" y="4619571"/>
                  <a:pt x="9164515" y="4619807"/>
                  <a:pt x="9174053" y="4620278"/>
                </a:cubicBezTo>
                <a:cubicBezTo>
                  <a:pt x="9176417" y="4620278"/>
                  <a:pt x="9177599" y="4619114"/>
                  <a:pt x="9177599" y="4616785"/>
                </a:cubicBezTo>
                <a:cubicBezTo>
                  <a:pt x="9177599" y="4614539"/>
                  <a:pt x="9176570" y="4613304"/>
                  <a:pt x="9174513" y="4613079"/>
                </a:cubicBezTo>
                <a:cubicBezTo>
                  <a:pt x="9167075" y="4612382"/>
                  <a:pt x="9162887" y="4611107"/>
                  <a:pt x="9161950" y="4609256"/>
                </a:cubicBezTo>
                <a:cubicBezTo>
                  <a:pt x="9161047" y="4607574"/>
                  <a:pt x="9160480" y="4605744"/>
                  <a:pt x="9160250" y="4603765"/>
                </a:cubicBezTo>
                <a:cubicBezTo>
                  <a:pt x="9159939" y="4601406"/>
                  <a:pt x="9159784" y="4595428"/>
                  <a:pt x="9159784" y="4585831"/>
                </a:cubicBezTo>
                <a:lnTo>
                  <a:pt x="9159784" y="4565706"/>
                </a:lnTo>
                <a:lnTo>
                  <a:pt x="9159916" y="4561136"/>
                </a:lnTo>
                <a:cubicBezTo>
                  <a:pt x="9165296" y="4553193"/>
                  <a:pt x="9168792" y="4547221"/>
                  <a:pt x="9170403" y="4543223"/>
                </a:cubicBezTo>
                <a:lnTo>
                  <a:pt x="9186552" y="4517827"/>
                </a:lnTo>
                <a:cubicBezTo>
                  <a:pt x="9187657" y="4517553"/>
                  <a:pt x="9188902" y="4516307"/>
                  <a:pt x="9190287" y="4514087"/>
                </a:cubicBezTo>
                <a:cubicBezTo>
                  <a:pt x="9192448" y="4510705"/>
                  <a:pt x="9193646" y="4508798"/>
                  <a:pt x="9193881" y="4508367"/>
                </a:cubicBezTo>
                <a:cubicBezTo>
                  <a:pt x="9196268" y="4504614"/>
                  <a:pt x="9198335" y="4501837"/>
                  <a:pt x="9200080" y="4500038"/>
                </a:cubicBezTo>
                <a:cubicBezTo>
                  <a:pt x="9201949" y="4498601"/>
                  <a:pt x="9205271" y="4497580"/>
                  <a:pt x="9210048" y="4496977"/>
                </a:cubicBezTo>
                <a:cubicBezTo>
                  <a:pt x="9212009" y="4496650"/>
                  <a:pt x="9212990" y="4495408"/>
                  <a:pt x="9212990" y="4493253"/>
                </a:cubicBezTo>
                <a:cubicBezTo>
                  <a:pt x="9212990" y="4490807"/>
                  <a:pt x="9211990" y="4489584"/>
                  <a:pt x="9209990" y="4489584"/>
                </a:cubicBezTo>
                <a:cubicBezTo>
                  <a:pt x="9201147" y="4490055"/>
                  <a:pt x="9195376" y="4490291"/>
                  <a:pt x="9192679" y="4490291"/>
                </a:cubicBezTo>
                <a:cubicBezTo>
                  <a:pt x="9189713" y="4490291"/>
                  <a:pt x="9183563" y="4490055"/>
                  <a:pt x="9174232" y="4489584"/>
                </a:cubicBezTo>
                <a:cubicBezTo>
                  <a:pt x="9172014" y="4489584"/>
                  <a:pt x="9170905" y="4490807"/>
                  <a:pt x="9170905" y="4493253"/>
                </a:cubicBezTo>
                <a:cubicBezTo>
                  <a:pt x="9170905" y="4495435"/>
                  <a:pt x="9171936" y="4496679"/>
                  <a:pt x="9173997" y="4496983"/>
                </a:cubicBezTo>
                <a:cubicBezTo>
                  <a:pt x="9177696" y="4497334"/>
                  <a:pt x="9180093" y="4497672"/>
                  <a:pt x="9181188" y="4497998"/>
                </a:cubicBezTo>
                <a:cubicBezTo>
                  <a:pt x="9182395" y="4498358"/>
                  <a:pt x="9183188" y="4499026"/>
                  <a:pt x="9183565" y="4500000"/>
                </a:cubicBezTo>
                <a:cubicBezTo>
                  <a:pt x="9183784" y="4500566"/>
                  <a:pt x="9183894" y="4501158"/>
                  <a:pt x="9183894" y="4501779"/>
                </a:cubicBezTo>
                <a:cubicBezTo>
                  <a:pt x="9183894" y="4504409"/>
                  <a:pt x="9182032" y="4508784"/>
                  <a:pt x="9178309" y="4514904"/>
                </a:cubicBezTo>
                <a:lnTo>
                  <a:pt x="9162577" y="4540621"/>
                </a:lnTo>
                <a:cubicBezTo>
                  <a:pt x="9158439" y="4547289"/>
                  <a:pt x="9156251" y="4551218"/>
                  <a:pt x="9156013" y="4552407"/>
                </a:cubicBezTo>
                <a:cubicBezTo>
                  <a:pt x="9154384" y="4549034"/>
                  <a:pt x="9152343" y="4545988"/>
                  <a:pt x="9149888" y="4543270"/>
                </a:cubicBezTo>
                <a:lnTo>
                  <a:pt x="9132074" y="4512739"/>
                </a:lnTo>
                <a:cubicBezTo>
                  <a:pt x="9129367" y="4507409"/>
                  <a:pt x="9128013" y="4503814"/>
                  <a:pt x="9128013" y="4501953"/>
                </a:cubicBezTo>
                <a:cubicBezTo>
                  <a:pt x="9128013" y="4501331"/>
                  <a:pt x="9128078" y="4500718"/>
                  <a:pt x="9128209" y="4500114"/>
                </a:cubicBezTo>
                <a:cubicBezTo>
                  <a:pt x="9128430" y="4499329"/>
                  <a:pt x="9129480" y="4498682"/>
                  <a:pt x="9131360" y="4498172"/>
                </a:cubicBezTo>
                <a:cubicBezTo>
                  <a:pt x="9132360" y="4497911"/>
                  <a:pt x="9135040" y="4497513"/>
                  <a:pt x="9139400" y="4496979"/>
                </a:cubicBezTo>
                <a:cubicBezTo>
                  <a:pt x="9141580" y="4496672"/>
                  <a:pt x="9142669" y="4495430"/>
                  <a:pt x="9142669" y="4493253"/>
                </a:cubicBezTo>
                <a:cubicBezTo>
                  <a:pt x="9142669" y="4490807"/>
                  <a:pt x="9141556" y="4489584"/>
                  <a:pt x="9139329" y="4489584"/>
                </a:cubicBezTo>
                <a:cubicBezTo>
                  <a:pt x="9131145" y="4490055"/>
                  <a:pt x="9124184" y="4490291"/>
                  <a:pt x="9118446" y="4490291"/>
                </a:cubicBezTo>
                <a:cubicBezTo>
                  <a:pt x="9112928" y="4490291"/>
                  <a:pt x="9105977" y="4490055"/>
                  <a:pt x="9097596" y="4489584"/>
                </a:cubicBezTo>
                <a:close/>
                <a:moveTo>
                  <a:pt x="8548854" y="4489584"/>
                </a:moveTo>
                <a:cubicBezTo>
                  <a:pt x="8546904" y="4489584"/>
                  <a:pt x="8545929" y="4490807"/>
                  <a:pt x="8545929" y="4493253"/>
                </a:cubicBezTo>
                <a:cubicBezTo>
                  <a:pt x="8545929" y="4495421"/>
                  <a:pt x="8546880" y="4496663"/>
                  <a:pt x="8548783" y="4496979"/>
                </a:cubicBezTo>
                <a:cubicBezTo>
                  <a:pt x="8552005" y="4497277"/>
                  <a:pt x="8553989" y="4497528"/>
                  <a:pt x="8554737" y="4497732"/>
                </a:cubicBezTo>
                <a:cubicBezTo>
                  <a:pt x="8556920" y="4498418"/>
                  <a:pt x="8558721" y="4499346"/>
                  <a:pt x="8560138" y="4500514"/>
                </a:cubicBezTo>
                <a:cubicBezTo>
                  <a:pt x="8561848" y="4502178"/>
                  <a:pt x="8566437" y="4509140"/>
                  <a:pt x="8573903" y="4521400"/>
                </a:cubicBezTo>
                <a:lnTo>
                  <a:pt x="8589852" y="4547489"/>
                </a:lnTo>
                <a:cubicBezTo>
                  <a:pt x="8592819" y="4552355"/>
                  <a:pt x="8595373" y="4556664"/>
                  <a:pt x="8597513" y="4560415"/>
                </a:cubicBezTo>
                <a:lnTo>
                  <a:pt x="8597676" y="4566545"/>
                </a:lnTo>
                <a:lnTo>
                  <a:pt x="8597676" y="4585831"/>
                </a:lnTo>
                <a:cubicBezTo>
                  <a:pt x="8597676" y="4593412"/>
                  <a:pt x="8597620" y="4598260"/>
                  <a:pt x="8597508" y="4600375"/>
                </a:cubicBezTo>
                <a:cubicBezTo>
                  <a:pt x="8597232" y="4604618"/>
                  <a:pt x="8596418" y="4607713"/>
                  <a:pt x="8595067" y="4609661"/>
                </a:cubicBezTo>
                <a:cubicBezTo>
                  <a:pt x="8593850" y="4611507"/>
                  <a:pt x="8590302" y="4612646"/>
                  <a:pt x="8584424" y="4613076"/>
                </a:cubicBezTo>
                <a:cubicBezTo>
                  <a:pt x="8582142" y="4613272"/>
                  <a:pt x="8581001" y="4614508"/>
                  <a:pt x="8581001" y="4616785"/>
                </a:cubicBezTo>
                <a:cubicBezTo>
                  <a:pt x="8581001" y="4619114"/>
                  <a:pt x="8582263" y="4620278"/>
                  <a:pt x="8584787" y="4620278"/>
                </a:cubicBezTo>
                <a:cubicBezTo>
                  <a:pt x="8584923" y="4620278"/>
                  <a:pt x="8587800" y="4620158"/>
                  <a:pt x="8593418" y="4619918"/>
                </a:cubicBezTo>
                <a:cubicBezTo>
                  <a:pt x="8597845" y="4619687"/>
                  <a:pt x="8601433" y="4619571"/>
                  <a:pt x="8604183" y="4619571"/>
                </a:cubicBezTo>
                <a:cubicBezTo>
                  <a:pt x="8608731" y="4619571"/>
                  <a:pt x="8615773" y="4619807"/>
                  <a:pt x="8625311" y="4620278"/>
                </a:cubicBezTo>
                <a:cubicBezTo>
                  <a:pt x="8627675" y="4620278"/>
                  <a:pt x="8628857" y="4619114"/>
                  <a:pt x="8628857" y="4616785"/>
                </a:cubicBezTo>
                <a:cubicBezTo>
                  <a:pt x="8628857" y="4614539"/>
                  <a:pt x="8627828" y="4613304"/>
                  <a:pt x="8625771" y="4613079"/>
                </a:cubicBezTo>
                <a:cubicBezTo>
                  <a:pt x="8618333" y="4612382"/>
                  <a:pt x="8614145" y="4611107"/>
                  <a:pt x="8613208" y="4609256"/>
                </a:cubicBezTo>
                <a:cubicBezTo>
                  <a:pt x="8612305" y="4607574"/>
                  <a:pt x="8611738" y="4605744"/>
                  <a:pt x="8611508" y="4603765"/>
                </a:cubicBezTo>
                <a:cubicBezTo>
                  <a:pt x="8611197" y="4601406"/>
                  <a:pt x="8611042" y="4595428"/>
                  <a:pt x="8611042" y="4585831"/>
                </a:cubicBezTo>
                <a:lnTo>
                  <a:pt x="8611042" y="4565706"/>
                </a:lnTo>
                <a:lnTo>
                  <a:pt x="8611174" y="4561136"/>
                </a:lnTo>
                <a:cubicBezTo>
                  <a:pt x="8616554" y="4553193"/>
                  <a:pt x="8620050" y="4547221"/>
                  <a:pt x="8621661" y="4543223"/>
                </a:cubicBezTo>
                <a:lnTo>
                  <a:pt x="8637810" y="4517827"/>
                </a:lnTo>
                <a:cubicBezTo>
                  <a:pt x="8638915" y="4517553"/>
                  <a:pt x="8640160" y="4516307"/>
                  <a:pt x="8641545" y="4514087"/>
                </a:cubicBezTo>
                <a:cubicBezTo>
                  <a:pt x="8643706" y="4510705"/>
                  <a:pt x="8644904" y="4508798"/>
                  <a:pt x="8645139" y="4508367"/>
                </a:cubicBezTo>
                <a:cubicBezTo>
                  <a:pt x="8647526" y="4504614"/>
                  <a:pt x="8649593" y="4501837"/>
                  <a:pt x="8651338" y="4500038"/>
                </a:cubicBezTo>
                <a:cubicBezTo>
                  <a:pt x="8653207" y="4498601"/>
                  <a:pt x="8656529" y="4497580"/>
                  <a:pt x="8661306" y="4496977"/>
                </a:cubicBezTo>
                <a:cubicBezTo>
                  <a:pt x="8663267" y="4496650"/>
                  <a:pt x="8664248" y="4495408"/>
                  <a:pt x="8664248" y="4493253"/>
                </a:cubicBezTo>
                <a:cubicBezTo>
                  <a:pt x="8664248" y="4490807"/>
                  <a:pt x="8663248" y="4489584"/>
                  <a:pt x="8661248" y="4489584"/>
                </a:cubicBezTo>
                <a:cubicBezTo>
                  <a:pt x="8652405" y="4490055"/>
                  <a:pt x="8646634" y="4490291"/>
                  <a:pt x="8643937" y="4490291"/>
                </a:cubicBezTo>
                <a:cubicBezTo>
                  <a:pt x="8640971" y="4490291"/>
                  <a:pt x="8634821" y="4490055"/>
                  <a:pt x="8625490" y="4489584"/>
                </a:cubicBezTo>
                <a:cubicBezTo>
                  <a:pt x="8623272" y="4489584"/>
                  <a:pt x="8622163" y="4490807"/>
                  <a:pt x="8622163" y="4493253"/>
                </a:cubicBezTo>
                <a:cubicBezTo>
                  <a:pt x="8622163" y="4495435"/>
                  <a:pt x="8623194" y="4496679"/>
                  <a:pt x="8625255" y="4496983"/>
                </a:cubicBezTo>
                <a:cubicBezTo>
                  <a:pt x="8628954" y="4497334"/>
                  <a:pt x="8631351" y="4497672"/>
                  <a:pt x="8632446" y="4497998"/>
                </a:cubicBezTo>
                <a:cubicBezTo>
                  <a:pt x="8633653" y="4498358"/>
                  <a:pt x="8634446" y="4499026"/>
                  <a:pt x="8634823" y="4500000"/>
                </a:cubicBezTo>
                <a:cubicBezTo>
                  <a:pt x="8635042" y="4500566"/>
                  <a:pt x="8635152" y="4501158"/>
                  <a:pt x="8635152" y="4501779"/>
                </a:cubicBezTo>
                <a:cubicBezTo>
                  <a:pt x="8635152" y="4504409"/>
                  <a:pt x="8633290" y="4508784"/>
                  <a:pt x="8629567" y="4514904"/>
                </a:cubicBezTo>
                <a:lnTo>
                  <a:pt x="8613835" y="4540621"/>
                </a:lnTo>
                <a:cubicBezTo>
                  <a:pt x="8609697" y="4547289"/>
                  <a:pt x="8607509" y="4551218"/>
                  <a:pt x="8607271" y="4552407"/>
                </a:cubicBezTo>
                <a:cubicBezTo>
                  <a:pt x="8605642" y="4549034"/>
                  <a:pt x="8603601" y="4545988"/>
                  <a:pt x="8601146" y="4543270"/>
                </a:cubicBezTo>
                <a:lnTo>
                  <a:pt x="8583332" y="4512739"/>
                </a:lnTo>
                <a:cubicBezTo>
                  <a:pt x="8580625" y="4507409"/>
                  <a:pt x="8579271" y="4503814"/>
                  <a:pt x="8579271" y="4501953"/>
                </a:cubicBezTo>
                <a:cubicBezTo>
                  <a:pt x="8579271" y="4501331"/>
                  <a:pt x="8579336" y="4500718"/>
                  <a:pt x="8579467" y="4500114"/>
                </a:cubicBezTo>
                <a:cubicBezTo>
                  <a:pt x="8579688" y="4499329"/>
                  <a:pt x="8580738" y="4498682"/>
                  <a:pt x="8582618" y="4498172"/>
                </a:cubicBezTo>
                <a:cubicBezTo>
                  <a:pt x="8583618" y="4497911"/>
                  <a:pt x="8586298" y="4497513"/>
                  <a:pt x="8590658" y="4496979"/>
                </a:cubicBezTo>
                <a:cubicBezTo>
                  <a:pt x="8592838" y="4496672"/>
                  <a:pt x="8593927" y="4495430"/>
                  <a:pt x="8593927" y="4493253"/>
                </a:cubicBezTo>
                <a:cubicBezTo>
                  <a:pt x="8593927" y="4490807"/>
                  <a:pt x="8592814" y="4489584"/>
                  <a:pt x="8590587" y="4489584"/>
                </a:cubicBezTo>
                <a:cubicBezTo>
                  <a:pt x="8582403" y="4490055"/>
                  <a:pt x="8575442" y="4490291"/>
                  <a:pt x="8569704" y="4490291"/>
                </a:cubicBezTo>
                <a:cubicBezTo>
                  <a:pt x="8564186" y="4490291"/>
                  <a:pt x="8557235" y="4490055"/>
                  <a:pt x="8548854" y="4489584"/>
                </a:cubicBezTo>
                <a:close/>
                <a:moveTo>
                  <a:pt x="3078739" y="4489584"/>
                </a:moveTo>
                <a:cubicBezTo>
                  <a:pt x="3076790" y="4489584"/>
                  <a:pt x="3075815" y="4490807"/>
                  <a:pt x="3075815" y="4493253"/>
                </a:cubicBezTo>
                <a:cubicBezTo>
                  <a:pt x="3075815" y="4495421"/>
                  <a:pt x="3076766" y="4496663"/>
                  <a:pt x="3078669" y="4496979"/>
                </a:cubicBezTo>
                <a:cubicBezTo>
                  <a:pt x="3081891" y="4497277"/>
                  <a:pt x="3083875" y="4497528"/>
                  <a:pt x="3084622" y="4497732"/>
                </a:cubicBezTo>
                <a:cubicBezTo>
                  <a:pt x="3086806" y="4498418"/>
                  <a:pt x="3088606" y="4499346"/>
                  <a:pt x="3090024" y="4500514"/>
                </a:cubicBezTo>
                <a:cubicBezTo>
                  <a:pt x="3091735" y="4502178"/>
                  <a:pt x="3096323" y="4509140"/>
                  <a:pt x="3103789" y="4521400"/>
                </a:cubicBezTo>
                <a:lnTo>
                  <a:pt x="3119737" y="4547489"/>
                </a:lnTo>
                <a:cubicBezTo>
                  <a:pt x="3122705" y="4552355"/>
                  <a:pt x="3125259" y="4556664"/>
                  <a:pt x="3127399" y="4560415"/>
                </a:cubicBezTo>
                <a:lnTo>
                  <a:pt x="3127562" y="4566545"/>
                </a:lnTo>
                <a:lnTo>
                  <a:pt x="3127562" y="4585831"/>
                </a:lnTo>
                <a:cubicBezTo>
                  <a:pt x="3127562" y="4593412"/>
                  <a:pt x="3127506" y="4598260"/>
                  <a:pt x="3127393" y="4600375"/>
                </a:cubicBezTo>
                <a:cubicBezTo>
                  <a:pt x="3127117" y="4604618"/>
                  <a:pt x="3126303" y="4607713"/>
                  <a:pt x="3124952" y="4609661"/>
                </a:cubicBezTo>
                <a:cubicBezTo>
                  <a:pt x="3123736" y="4611507"/>
                  <a:pt x="3120188" y="4612646"/>
                  <a:pt x="3114310" y="4613076"/>
                </a:cubicBezTo>
                <a:cubicBezTo>
                  <a:pt x="3112028" y="4613272"/>
                  <a:pt x="3110887" y="4614508"/>
                  <a:pt x="3110887" y="4616785"/>
                </a:cubicBezTo>
                <a:cubicBezTo>
                  <a:pt x="3110887" y="4619114"/>
                  <a:pt x="3112149" y="4620278"/>
                  <a:pt x="3114673" y="4620278"/>
                </a:cubicBezTo>
                <a:cubicBezTo>
                  <a:pt x="3114809" y="4620278"/>
                  <a:pt x="3117686" y="4620158"/>
                  <a:pt x="3123304" y="4619918"/>
                </a:cubicBezTo>
                <a:cubicBezTo>
                  <a:pt x="3127730" y="4619687"/>
                  <a:pt x="3131319" y="4619571"/>
                  <a:pt x="3134069" y="4619571"/>
                </a:cubicBezTo>
                <a:cubicBezTo>
                  <a:pt x="3138617" y="4619571"/>
                  <a:pt x="3145659" y="4619807"/>
                  <a:pt x="3155197" y="4620278"/>
                </a:cubicBezTo>
                <a:cubicBezTo>
                  <a:pt x="3157562" y="4620278"/>
                  <a:pt x="3158743" y="4619114"/>
                  <a:pt x="3158743" y="4616785"/>
                </a:cubicBezTo>
                <a:cubicBezTo>
                  <a:pt x="3158743" y="4614539"/>
                  <a:pt x="3157714" y="4613304"/>
                  <a:pt x="3155657" y="4613079"/>
                </a:cubicBezTo>
                <a:cubicBezTo>
                  <a:pt x="3148219" y="4612382"/>
                  <a:pt x="3144031" y="4611107"/>
                  <a:pt x="3143094" y="4609256"/>
                </a:cubicBezTo>
                <a:cubicBezTo>
                  <a:pt x="3142191" y="4607574"/>
                  <a:pt x="3141624" y="4605744"/>
                  <a:pt x="3141394" y="4603765"/>
                </a:cubicBezTo>
                <a:cubicBezTo>
                  <a:pt x="3141083" y="4601406"/>
                  <a:pt x="3140927" y="4595428"/>
                  <a:pt x="3140927" y="4585831"/>
                </a:cubicBezTo>
                <a:lnTo>
                  <a:pt x="3140927" y="4565706"/>
                </a:lnTo>
                <a:lnTo>
                  <a:pt x="3141060" y="4561136"/>
                </a:lnTo>
                <a:cubicBezTo>
                  <a:pt x="3146440" y="4553193"/>
                  <a:pt x="3149936" y="4547221"/>
                  <a:pt x="3151547" y="4543223"/>
                </a:cubicBezTo>
                <a:lnTo>
                  <a:pt x="3167696" y="4517827"/>
                </a:lnTo>
                <a:cubicBezTo>
                  <a:pt x="3168801" y="4517553"/>
                  <a:pt x="3170046" y="4516307"/>
                  <a:pt x="3171430" y="4514087"/>
                </a:cubicBezTo>
                <a:cubicBezTo>
                  <a:pt x="3173592" y="4510705"/>
                  <a:pt x="3174790" y="4508798"/>
                  <a:pt x="3175025" y="4508367"/>
                </a:cubicBezTo>
                <a:cubicBezTo>
                  <a:pt x="3177412" y="4504614"/>
                  <a:pt x="3179479" y="4501837"/>
                  <a:pt x="3181224" y="4500038"/>
                </a:cubicBezTo>
                <a:cubicBezTo>
                  <a:pt x="3183093" y="4498601"/>
                  <a:pt x="3186415" y="4497580"/>
                  <a:pt x="3191192" y="4496977"/>
                </a:cubicBezTo>
                <a:cubicBezTo>
                  <a:pt x="3193153" y="4496650"/>
                  <a:pt x="3194134" y="4495408"/>
                  <a:pt x="3194134" y="4493253"/>
                </a:cubicBezTo>
                <a:cubicBezTo>
                  <a:pt x="3194134" y="4490807"/>
                  <a:pt x="3193134" y="4489584"/>
                  <a:pt x="3191134" y="4489584"/>
                </a:cubicBezTo>
                <a:cubicBezTo>
                  <a:pt x="3182290" y="4490055"/>
                  <a:pt x="3176520" y="4490291"/>
                  <a:pt x="3173823" y="4490291"/>
                </a:cubicBezTo>
                <a:cubicBezTo>
                  <a:pt x="3170857" y="4490291"/>
                  <a:pt x="3164707" y="4490055"/>
                  <a:pt x="3155375" y="4489584"/>
                </a:cubicBezTo>
                <a:cubicBezTo>
                  <a:pt x="3153158" y="4489584"/>
                  <a:pt x="3152049" y="4490807"/>
                  <a:pt x="3152049" y="4493253"/>
                </a:cubicBezTo>
                <a:cubicBezTo>
                  <a:pt x="3152049" y="4495435"/>
                  <a:pt x="3153080" y="4496679"/>
                  <a:pt x="3155141" y="4496983"/>
                </a:cubicBezTo>
                <a:cubicBezTo>
                  <a:pt x="3158840" y="4497334"/>
                  <a:pt x="3161237" y="4497672"/>
                  <a:pt x="3162332" y="4497998"/>
                </a:cubicBezTo>
                <a:cubicBezTo>
                  <a:pt x="3163539" y="4498358"/>
                  <a:pt x="3164332" y="4499026"/>
                  <a:pt x="3164710" y="4500000"/>
                </a:cubicBezTo>
                <a:cubicBezTo>
                  <a:pt x="3164928" y="4500566"/>
                  <a:pt x="3165038" y="4501158"/>
                  <a:pt x="3165038" y="4501779"/>
                </a:cubicBezTo>
                <a:cubicBezTo>
                  <a:pt x="3165038" y="4504409"/>
                  <a:pt x="3163176" y="4508784"/>
                  <a:pt x="3159453" y="4514904"/>
                </a:cubicBezTo>
                <a:lnTo>
                  <a:pt x="3143721" y="4540621"/>
                </a:lnTo>
                <a:cubicBezTo>
                  <a:pt x="3139583" y="4547289"/>
                  <a:pt x="3137395" y="4551218"/>
                  <a:pt x="3137157" y="4552407"/>
                </a:cubicBezTo>
                <a:cubicBezTo>
                  <a:pt x="3135529" y="4549034"/>
                  <a:pt x="3133486" y="4545988"/>
                  <a:pt x="3131032" y="4543270"/>
                </a:cubicBezTo>
                <a:lnTo>
                  <a:pt x="3113217" y="4512739"/>
                </a:lnTo>
                <a:cubicBezTo>
                  <a:pt x="3110510" y="4507409"/>
                  <a:pt x="3109157" y="4503814"/>
                  <a:pt x="3109157" y="4501953"/>
                </a:cubicBezTo>
                <a:cubicBezTo>
                  <a:pt x="3109157" y="4501331"/>
                  <a:pt x="3109222" y="4500718"/>
                  <a:pt x="3109353" y="4500114"/>
                </a:cubicBezTo>
                <a:cubicBezTo>
                  <a:pt x="3109574" y="4499329"/>
                  <a:pt x="3110624" y="4498682"/>
                  <a:pt x="3112504" y="4498172"/>
                </a:cubicBezTo>
                <a:cubicBezTo>
                  <a:pt x="3113503" y="4497911"/>
                  <a:pt x="3116183" y="4497513"/>
                  <a:pt x="3120543" y="4496979"/>
                </a:cubicBezTo>
                <a:cubicBezTo>
                  <a:pt x="3122723" y="4496672"/>
                  <a:pt x="3123813" y="4495430"/>
                  <a:pt x="3123813" y="4493253"/>
                </a:cubicBezTo>
                <a:cubicBezTo>
                  <a:pt x="3123813" y="4490807"/>
                  <a:pt x="3122700" y="4489584"/>
                  <a:pt x="3120473" y="4489584"/>
                </a:cubicBezTo>
                <a:cubicBezTo>
                  <a:pt x="3112289" y="4490055"/>
                  <a:pt x="3105328" y="4490291"/>
                  <a:pt x="3099590" y="4490291"/>
                </a:cubicBezTo>
                <a:cubicBezTo>
                  <a:pt x="3094071" y="4490291"/>
                  <a:pt x="3087121" y="4490055"/>
                  <a:pt x="3078739" y="4489584"/>
                </a:cubicBezTo>
                <a:close/>
                <a:moveTo>
                  <a:pt x="2529998" y="4489584"/>
                </a:moveTo>
                <a:cubicBezTo>
                  <a:pt x="2528048" y="4489584"/>
                  <a:pt x="2527073" y="4490807"/>
                  <a:pt x="2527073" y="4493253"/>
                </a:cubicBezTo>
                <a:cubicBezTo>
                  <a:pt x="2527073" y="4495421"/>
                  <a:pt x="2528025" y="4496663"/>
                  <a:pt x="2529927" y="4496979"/>
                </a:cubicBezTo>
                <a:cubicBezTo>
                  <a:pt x="2533149" y="4497277"/>
                  <a:pt x="2535133" y="4497528"/>
                  <a:pt x="2535881" y="4497732"/>
                </a:cubicBezTo>
                <a:cubicBezTo>
                  <a:pt x="2538064" y="4498418"/>
                  <a:pt x="2539865" y="4499346"/>
                  <a:pt x="2541282" y="4500514"/>
                </a:cubicBezTo>
                <a:cubicBezTo>
                  <a:pt x="2542993" y="4502178"/>
                  <a:pt x="2547581" y="4509140"/>
                  <a:pt x="2555047" y="4521400"/>
                </a:cubicBezTo>
                <a:lnTo>
                  <a:pt x="2570996" y="4547489"/>
                </a:lnTo>
                <a:cubicBezTo>
                  <a:pt x="2573963" y="4552355"/>
                  <a:pt x="2576517" y="4556664"/>
                  <a:pt x="2578657" y="4560415"/>
                </a:cubicBezTo>
                <a:lnTo>
                  <a:pt x="2578820" y="4566545"/>
                </a:lnTo>
                <a:lnTo>
                  <a:pt x="2578820" y="4585831"/>
                </a:lnTo>
                <a:cubicBezTo>
                  <a:pt x="2578820" y="4593412"/>
                  <a:pt x="2578764" y="4598260"/>
                  <a:pt x="2578652" y="4600375"/>
                </a:cubicBezTo>
                <a:cubicBezTo>
                  <a:pt x="2578376" y="4604618"/>
                  <a:pt x="2577562" y="4607713"/>
                  <a:pt x="2576211" y="4609661"/>
                </a:cubicBezTo>
                <a:cubicBezTo>
                  <a:pt x="2574994" y="4611507"/>
                  <a:pt x="2571446" y="4612646"/>
                  <a:pt x="2565568" y="4613076"/>
                </a:cubicBezTo>
                <a:cubicBezTo>
                  <a:pt x="2563286" y="4613272"/>
                  <a:pt x="2562145" y="4614508"/>
                  <a:pt x="2562145" y="4616785"/>
                </a:cubicBezTo>
                <a:cubicBezTo>
                  <a:pt x="2562145" y="4619114"/>
                  <a:pt x="2563407" y="4620278"/>
                  <a:pt x="2565931" y="4620278"/>
                </a:cubicBezTo>
                <a:cubicBezTo>
                  <a:pt x="2566067" y="4620278"/>
                  <a:pt x="2568944" y="4620158"/>
                  <a:pt x="2574562" y="4619918"/>
                </a:cubicBezTo>
                <a:cubicBezTo>
                  <a:pt x="2578989" y="4619687"/>
                  <a:pt x="2582577" y="4619571"/>
                  <a:pt x="2585328" y="4619571"/>
                </a:cubicBezTo>
                <a:cubicBezTo>
                  <a:pt x="2589875" y="4619571"/>
                  <a:pt x="2596917" y="4619807"/>
                  <a:pt x="2606455" y="4620278"/>
                </a:cubicBezTo>
                <a:cubicBezTo>
                  <a:pt x="2608819" y="4620278"/>
                  <a:pt x="2610001" y="4619114"/>
                  <a:pt x="2610001" y="4616785"/>
                </a:cubicBezTo>
                <a:cubicBezTo>
                  <a:pt x="2610001" y="4614539"/>
                  <a:pt x="2608972" y="4613304"/>
                  <a:pt x="2606915" y="4613079"/>
                </a:cubicBezTo>
                <a:cubicBezTo>
                  <a:pt x="2599477" y="4612382"/>
                  <a:pt x="2595289" y="4611107"/>
                  <a:pt x="2594352" y="4609256"/>
                </a:cubicBezTo>
                <a:cubicBezTo>
                  <a:pt x="2593449" y="4607574"/>
                  <a:pt x="2592883" y="4605744"/>
                  <a:pt x="2592652" y="4603765"/>
                </a:cubicBezTo>
                <a:cubicBezTo>
                  <a:pt x="2592341" y="4601406"/>
                  <a:pt x="2592185" y="4595428"/>
                  <a:pt x="2592185" y="4585831"/>
                </a:cubicBezTo>
                <a:lnTo>
                  <a:pt x="2592185" y="4565706"/>
                </a:lnTo>
                <a:lnTo>
                  <a:pt x="2592318" y="4561136"/>
                </a:lnTo>
                <a:cubicBezTo>
                  <a:pt x="2597698" y="4553193"/>
                  <a:pt x="2601194" y="4547221"/>
                  <a:pt x="2602805" y="4543223"/>
                </a:cubicBezTo>
                <a:lnTo>
                  <a:pt x="2618954" y="4517827"/>
                </a:lnTo>
                <a:cubicBezTo>
                  <a:pt x="2620059" y="4517553"/>
                  <a:pt x="2621304" y="4516307"/>
                  <a:pt x="2622689" y="4514087"/>
                </a:cubicBezTo>
                <a:cubicBezTo>
                  <a:pt x="2624850" y="4510705"/>
                  <a:pt x="2626048" y="4508798"/>
                  <a:pt x="2626283" y="4508367"/>
                </a:cubicBezTo>
                <a:cubicBezTo>
                  <a:pt x="2628670" y="4504614"/>
                  <a:pt x="2630737" y="4501837"/>
                  <a:pt x="2632482" y="4500038"/>
                </a:cubicBezTo>
                <a:cubicBezTo>
                  <a:pt x="2634351" y="4498601"/>
                  <a:pt x="2637673" y="4497580"/>
                  <a:pt x="2642450" y="4496977"/>
                </a:cubicBezTo>
                <a:cubicBezTo>
                  <a:pt x="2644411" y="4496650"/>
                  <a:pt x="2645392" y="4495408"/>
                  <a:pt x="2645392" y="4493253"/>
                </a:cubicBezTo>
                <a:cubicBezTo>
                  <a:pt x="2645392" y="4490807"/>
                  <a:pt x="2644392" y="4489584"/>
                  <a:pt x="2642392" y="4489584"/>
                </a:cubicBezTo>
                <a:cubicBezTo>
                  <a:pt x="2633548" y="4490055"/>
                  <a:pt x="2627778" y="4490291"/>
                  <a:pt x="2625082" y="4490291"/>
                </a:cubicBezTo>
                <a:cubicBezTo>
                  <a:pt x="2622115" y="4490291"/>
                  <a:pt x="2615966" y="4490055"/>
                  <a:pt x="2606634" y="4489584"/>
                </a:cubicBezTo>
                <a:cubicBezTo>
                  <a:pt x="2604416" y="4489584"/>
                  <a:pt x="2603307" y="4490807"/>
                  <a:pt x="2603307" y="4493253"/>
                </a:cubicBezTo>
                <a:cubicBezTo>
                  <a:pt x="2603307" y="4495435"/>
                  <a:pt x="2604338" y="4496679"/>
                  <a:pt x="2606399" y="4496983"/>
                </a:cubicBezTo>
                <a:cubicBezTo>
                  <a:pt x="2610098" y="4497334"/>
                  <a:pt x="2612495" y="4497672"/>
                  <a:pt x="2613590" y="4497998"/>
                </a:cubicBezTo>
                <a:cubicBezTo>
                  <a:pt x="2614797" y="4498358"/>
                  <a:pt x="2615590" y="4499026"/>
                  <a:pt x="2615967" y="4500000"/>
                </a:cubicBezTo>
                <a:cubicBezTo>
                  <a:pt x="2616186" y="4500566"/>
                  <a:pt x="2616296" y="4501158"/>
                  <a:pt x="2616296" y="4501779"/>
                </a:cubicBezTo>
                <a:cubicBezTo>
                  <a:pt x="2616296" y="4504409"/>
                  <a:pt x="2614434" y="4508784"/>
                  <a:pt x="2610711" y="4514904"/>
                </a:cubicBezTo>
                <a:lnTo>
                  <a:pt x="2594979" y="4540621"/>
                </a:lnTo>
                <a:cubicBezTo>
                  <a:pt x="2590841" y="4547289"/>
                  <a:pt x="2588653" y="4551218"/>
                  <a:pt x="2588415" y="4552407"/>
                </a:cubicBezTo>
                <a:cubicBezTo>
                  <a:pt x="2586787" y="4549034"/>
                  <a:pt x="2584745" y="4545988"/>
                  <a:pt x="2582290" y="4543270"/>
                </a:cubicBezTo>
                <a:lnTo>
                  <a:pt x="2564476" y="4512739"/>
                </a:lnTo>
                <a:cubicBezTo>
                  <a:pt x="2561769" y="4507409"/>
                  <a:pt x="2560415" y="4503814"/>
                  <a:pt x="2560415" y="4501953"/>
                </a:cubicBezTo>
                <a:cubicBezTo>
                  <a:pt x="2560415" y="4501331"/>
                  <a:pt x="2560480" y="4500718"/>
                  <a:pt x="2560611" y="4500114"/>
                </a:cubicBezTo>
                <a:cubicBezTo>
                  <a:pt x="2560832" y="4499329"/>
                  <a:pt x="2561882" y="4498682"/>
                  <a:pt x="2563762" y="4498172"/>
                </a:cubicBezTo>
                <a:cubicBezTo>
                  <a:pt x="2564762" y="4497911"/>
                  <a:pt x="2567442" y="4497513"/>
                  <a:pt x="2571802" y="4496979"/>
                </a:cubicBezTo>
                <a:cubicBezTo>
                  <a:pt x="2573982" y="4496672"/>
                  <a:pt x="2575071" y="4495430"/>
                  <a:pt x="2575071" y="4493253"/>
                </a:cubicBezTo>
                <a:cubicBezTo>
                  <a:pt x="2575071" y="4490807"/>
                  <a:pt x="2573958" y="4489584"/>
                  <a:pt x="2571732" y="4489584"/>
                </a:cubicBezTo>
                <a:cubicBezTo>
                  <a:pt x="2563547" y="4490055"/>
                  <a:pt x="2556586" y="4490291"/>
                  <a:pt x="2550848" y="4490291"/>
                </a:cubicBezTo>
                <a:cubicBezTo>
                  <a:pt x="2545329" y="4490291"/>
                  <a:pt x="2538380" y="4490055"/>
                  <a:pt x="2529998" y="4489584"/>
                </a:cubicBezTo>
                <a:close/>
                <a:moveTo>
                  <a:pt x="11287235" y="4483865"/>
                </a:moveTo>
                <a:cubicBezTo>
                  <a:pt x="11284191" y="4483865"/>
                  <a:pt x="11281601" y="4484829"/>
                  <a:pt x="11279463" y="4486758"/>
                </a:cubicBezTo>
                <a:cubicBezTo>
                  <a:pt x="11276939" y="4489007"/>
                  <a:pt x="11275677" y="4491805"/>
                  <a:pt x="11275677" y="4495153"/>
                </a:cubicBezTo>
                <a:cubicBezTo>
                  <a:pt x="11275677" y="4498226"/>
                  <a:pt x="11276652" y="4500802"/>
                  <a:pt x="11278600" y="4502882"/>
                </a:cubicBezTo>
                <a:cubicBezTo>
                  <a:pt x="11280873" y="4505427"/>
                  <a:pt x="11283751" y="4506700"/>
                  <a:pt x="11287235" y="4506700"/>
                </a:cubicBezTo>
                <a:cubicBezTo>
                  <a:pt x="11290149" y="4506700"/>
                  <a:pt x="11292905" y="4504921"/>
                  <a:pt x="11295503" y="4501363"/>
                </a:cubicBezTo>
                <a:cubicBezTo>
                  <a:pt x="11297583" y="4500678"/>
                  <a:pt x="11298622" y="4498608"/>
                  <a:pt x="11298622" y="4495153"/>
                </a:cubicBezTo>
                <a:cubicBezTo>
                  <a:pt x="11298622" y="4492308"/>
                  <a:pt x="11297689" y="4489820"/>
                  <a:pt x="11295821" y="4487689"/>
                </a:cubicBezTo>
                <a:cubicBezTo>
                  <a:pt x="11293482" y="4485140"/>
                  <a:pt x="11290620" y="4483865"/>
                  <a:pt x="11287235" y="4483865"/>
                </a:cubicBezTo>
                <a:close/>
                <a:moveTo>
                  <a:pt x="10234591" y="4483865"/>
                </a:moveTo>
                <a:cubicBezTo>
                  <a:pt x="10231547" y="4483865"/>
                  <a:pt x="10228957" y="4484829"/>
                  <a:pt x="10226819" y="4486758"/>
                </a:cubicBezTo>
                <a:cubicBezTo>
                  <a:pt x="10224295" y="4489007"/>
                  <a:pt x="10223033" y="4491805"/>
                  <a:pt x="10223033" y="4495153"/>
                </a:cubicBezTo>
                <a:cubicBezTo>
                  <a:pt x="10223033" y="4498226"/>
                  <a:pt x="10224008" y="4500802"/>
                  <a:pt x="10225956" y="4502882"/>
                </a:cubicBezTo>
                <a:cubicBezTo>
                  <a:pt x="10228229" y="4505427"/>
                  <a:pt x="10231107" y="4506700"/>
                  <a:pt x="10234591" y="4506700"/>
                </a:cubicBezTo>
                <a:cubicBezTo>
                  <a:pt x="10237505" y="4506700"/>
                  <a:pt x="10240261" y="4504921"/>
                  <a:pt x="10242859" y="4501363"/>
                </a:cubicBezTo>
                <a:cubicBezTo>
                  <a:pt x="10244939" y="4500678"/>
                  <a:pt x="10245978" y="4498608"/>
                  <a:pt x="10245978" y="4495153"/>
                </a:cubicBezTo>
                <a:cubicBezTo>
                  <a:pt x="10245978" y="4492308"/>
                  <a:pt x="10245045" y="4489820"/>
                  <a:pt x="10243177" y="4487689"/>
                </a:cubicBezTo>
                <a:cubicBezTo>
                  <a:pt x="10240838" y="4485140"/>
                  <a:pt x="10237976" y="4483865"/>
                  <a:pt x="10234591" y="4483865"/>
                </a:cubicBezTo>
                <a:close/>
                <a:moveTo>
                  <a:pt x="5268378" y="4483865"/>
                </a:moveTo>
                <a:cubicBezTo>
                  <a:pt x="5265334" y="4483865"/>
                  <a:pt x="5262743" y="4484829"/>
                  <a:pt x="5260605" y="4486758"/>
                </a:cubicBezTo>
                <a:cubicBezTo>
                  <a:pt x="5258082" y="4489007"/>
                  <a:pt x="5256819" y="4491805"/>
                  <a:pt x="5256819" y="4495153"/>
                </a:cubicBezTo>
                <a:cubicBezTo>
                  <a:pt x="5256819" y="4498226"/>
                  <a:pt x="5257794" y="4500802"/>
                  <a:pt x="5259743" y="4502882"/>
                </a:cubicBezTo>
                <a:cubicBezTo>
                  <a:pt x="5262015" y="4505427"/>
                  <a:pt x="5264894" y="4506700"/>
                  <a:pt x="5268378" y="4506700"/>
                </a:cubicBezTo>
                <a:cubicBezTo>
                  <a:pt x="5271291" y="4506700"/>
                  <a:pt x="5274047" y="4504921"/>
                  <a:pt x="5276645" y="4501363"/>
                </a:cubicBezTo>
                <a:cubicBezTo>
                  <a:pt x="5278725" y="4500678"/>
                  <a:pt x="5279764" y="4498608"/>
                  <a:pt x="5279764" y="4495153"/>
                </a:cubicBezTo>
                <a:cubicBezTo>
                  <a:pt x="5279764" y="4492308"/>
                  <a:pt x="5278830" y="4489820"/>
                  <a:pt x="5276963" y="4487689"/>
                </a:cubicBezTo>
                <a:cubicBezTo>
                  <a:pt x="5274624" y="4485140"/>
                  <a:pt x="5271763" y="4483865"/>
                  <a:pt x="5268378" y="4483865"/>
                </a:cubicBezTo>
                <a:close/>
                <a:moveTo>
                  <a:pt x="4215733" y="4483865"/>
                </a:moveTo>
                <a:cubicBezTo>
                  <a:pt x="4212689" y="4483865"/>
                  <a:pt x="4210098" y="4484829"/>
                  <a:pt x="4207961" y="4486758"/>
                </a:cubicBezTo>
                <a:cubicBezTo>
                  <a:pt x="4205437" y="4489007"/>
                  <a:pt x="4204176" y="4491805"/>
                  <a:pt x="4204176" y="4495153"/>
                </a:cubicBezTo>
                <a:cubicBezTo>
                  <a:pt x="4204176" y="4498226"/>
                  <a:pt x="4205149" y="4500802"/>
                  <a:pt x="4207098" y="4502882"/>
                </a:cubicBezTo>
                <a:cubicBezTo>
                  <a:pt x="4209371" y="4505427"/>
                  <a:pt x="4212250" y="4506700"/>
                  <a:pt x="4215733" y="4506700"/>
                </a:cubicBezTo>
                <a:cubicBezTo>
                  <a:pt x="4218647" y="4506700"/>
                  <a:pt x="4221403" y="4504921"/>
                  <a:pt x="4224002" y="4501363"/>
                </a:cubicBezTo>
                <a:cubicBezTo>
                  <a:pt x="4226080" y="4500678"/>
                  <a:pt x="4227120" y="4498608"/>
                  <a:pt x="4227120" y="4495153"/>
                </a:cubicBezTo>
                <a:cubicBezTo>
                  <a:pt x="4227120" y="4492308"/>
                  <a:pt x="4226186" y="4489820"/>
                  <a:pt x="4224319" y="4487689"/>
                </a:cubicBezTo>
                <a:cubicBezTo>
                  <a:pt x="4221980" y="4485140"/>
                  <a:pt x="4219117" y="4483865"/>
                  <a:pt x="4215733" y="4483865"/>
                </a:cubicBezTo>
                <a:close/>
                <a:moveTo>
                  <a:pt x="9082090" y="4474031"/>
                </a:moveTo>
                <a:cubicBezTo>
                  <a:pt x="9080162" y="4474031"/>
                  <a:pt x="9078531" y="4474597"/>
                  <a:pt x="9077197" y="4475727"/>
                </a:cubicBezTo>
                <a:cubicBezTo>
                  <a:pt x="9076266" y="4476472"/>
                  <a:pt x="9075526" y="4478096"/>
                  <a:pt x="9074976" y="4480600"/>
                </a:cubicBezTo>
                <a:lnTo>
                  <a:pt x="9069463" y="4503866"/>
                </a:lnTo>
                <a:cubicBezTo>
                  <a:pt x="9069251" y="4504711"/>
                  <a:pt x="9069146" y="4505409"/>
                  <a:pt x="9069146" y="4505958"/>
                </a:cubicBezTo>
                <a:cubicBezTo>
                  <a:pt x="9069146" y="4508003"/>
                  <a:pt x="9070399" y="4509025"/>
                  <a:pt x="9072905" y="4509025"/>
                </a:cubicBezTo>
                <a:cubicBezTo>
                  <a:pt x="9073995" y="4509025"/>
                  <a:pt x="9074965" y="4508358"/>
                  <a:pt x="9075815" y="4507023"/>
                </a:cubicBezTo>
                <a:lnTo>
                  <a:pt x="9087598" y="4483619"/>
                </a:lnTo>
                <a:cubicBezTo>
                  <a:pt x="9088571" y="4481950"/>
                  <a:pt x="9089057" y="4480528"/>
                  <a:pt x="9089057" y="4479351"/>
                </a:cubicBezTo>
                <a:cubicBezTo>
                  <a:pt x="9089057" y="4475805"/>
                  <a:pt x="9086735" y="4474031"/>
                  <a:pt x="9082090" y="4474031"/>
                </a:cubicBezTo>
                <a:close/>
                <a:moveTo>
                  <a:pt x="8533348" y="4474031"/>
                </a:moveTo>
                <a:cubicBezTo>
                  <a:pt x="8531420" y="4474031"/>
                  <a:pt x="8529789" y="4474597"/>
                  <a:pt x="8528455" y="4475727"/>
                </a:cubicBezTo>
                <a:cubicBezTo>
                  <a:pt x="8527524" y="4476472"/>
                  <a:pt x="8526784" y="4478096"/>
                  <a:pt x="8526234" y="4480600"/>
                </a:cubicBezTo>
                <a:lnTo>
                  <a:pt x="8520721" y="4503866"/>
                </a:lnTo>
                <a:cubicBezTo>
                  <a:pt x="8520509" y="4504711"/>
                  <a:pt x="8520404" y="4505409"/>
                  <a:pt x="8520404" y="4505958"/>
                </a:cubicBezTo>
                <a:cubicBezTo>
                  <a:pt x="8520404" y="4508003"/>
                  <a:pt x="8521657" y="4509025"/>
                  <a:pt x="8524163" y="4509025"/>
                </a:cubicBezTo>
                <a:cubicBezTo>
                  <a:pt x="8525253" y="4509025"/>
                  <a:pt x="8526223" y="4508358"/>
                  <a:pt x="8527073" y="4507023"/>
                </a:cubicBezTo>
                <a:lnTo>
                  <a:pt x="8538856" y="4483619"/>
                </a:lnTo>
                <a:cubicBezTo>
                  <a:pt x="8539829" y="4481950"/>
                  <a:pt x="8540315" y="4480528"/>
                  <a:pt x="8540315" y="4479351"/>
                </a:cubicBezTo>
                <a:cubicBezTo>
                  <a:pt x="8540315" y="4475805"/>
                  <a:pt x="8537993" y="4474031"/>
                  <a:pt x="8533348" y="4474031"/>
                </a:cubicBezTo>
                <a:close/>
                <a:moveTo>
                  <a:pt x="3063234" y="4474031"/>
                </a:moveTo>
                <a:cubicBezTo>
                  <a:pt x="3061306" y="4474031"/>
                  <a:pt x="3059675" y="4474597"/>
                  <a:pt x="3058340" y="4475727"/>
                </a:cubicBezTo>
                <a:cubicBezTo>
                  <a:pt x="3057410" y="4476472"/>
                  <a:pt x="3056670" y="4478096"/>
                  <a:pt x="3056120" y="4480600"/>
                </a:cubicBezTo>
                <a:lnTo>
                  <a:pt x="3050607" y="4503866"/>
                </a:lnTo>
                <a:cubicBezTo>
                  <a:pt x="3050396" y="4504711"/>
                  <a:pt x="3050289" y="4505409"/>
                  <a:pt x="3050289" y="4505958"/>
                </a:cubicBezTo>
                <a:cubicBezTo>
                  <a:pt x="3050289" y="4508003"/>
                  <a:pt x="3051542" y="4509025"/>
                  <a:pt x="3054049" y="4509025"/>
                </a:cubicBezTo>
                <a:cubicBezTo>
                  <a:pt x="3055139" y="4509025"/>
                  <a:pt x="3056109" y="4508358"/>
                  <a:pt x="3056958" y="4507023"/>
                </a:cubicBezTo>
                <a:lnTo>
                  <a:pt x="3068741" y="4483619"/>
                </a:lnTo>
                <a:cubicBezTo>
                  <a:pt x="3069714" y="4481950"/>
                  <a:pt x="3070201" y="4480528"/>
                  <a:pt x="3070201" y="4479351"/>
                </a:cubicBezTo>
                <a:cubicBezTo>
                  <a:pt x="3070201" y="4475805"/>
                  <a:pt x="3067878" y="4474031"/>
                  <a:pt x="3063234" y="4474031"/>
                </a:cubicBezTo>
                <a:close/>
                <a:moveTo>
                  <a:pt x="2514492" y="4474031"/>
                </a:moveTo>
                <a:cubicBezTo>
                  <a:pt x="2512565" y="4474031"/>
                  <a:pt x="2510933" y="4474597"/>
                  <a:pt x="2509598" y="4475727"/>
                </a:cubicBezTo>
                <a:cubicBezTo>
                  <a:pt x="2508668" y="4476472"/>
                  <a:pt x="2507928" y="4478096"/>
                  <a:pt x="2507379" y="4480600"/>
                </a:cubicBezTo>
                <a:lnTo>
                  <a:pt x="2501865" y="4503866"/>
                </a:lnTo>
                <a:cubicBezTo>
                  <a:pt x="2501654" y="4504711"/>
                  <a:pt x="2501547" y="4505409"/>
                  <a:pt x="2501547" y="4505958"/>
                </a:cubicBezTo>
                <a:cubicBezTo>
                  <a:pt x="2501547" y="4508003"/>
                  <a:pt x="2502801" y="4509025"/>
                  <a:pt x="2505307" y="4509025"/>
                </a:cubicBezTo>
                <a:cubicBezTo>
                  <a:pt x="2506397" y="4509025"/>
                  <a:pt x="2507367" y="4508358"/>
                  <a:pt x="2508216" y="4507023"/>
                </a:cubicBezTo>
                <a:lnTo>
                  <a:pt x="2520000" y="4483619"/>
                </a:lnTo>
                <a:cubicBezTo>
                  <a:pt x="2520973" y="4481950"/>
                  <a:pt x="2521459" y="4480528"/>
                  <a:pt x="2521459" y="4479351"/>
                </a:cubicBezTo>
                <a:cubicBezTo>
                  <a:pt x="2521459" y="4475805"/>
                  <a:pt x="2519137" y="4474031"/>
                  <a:pt x="2514492" y="4474031"/>
                </a:cubicBezTo>
                <a:close/>
                <a:moveTo>
                  <a:pt x="11288103" y="4437841"/>
                </a:moveTo>
                <a:cubicBezTo>
                  <a:pt x="11301384" y="4437841"/>
                  <a:pt x="11312232" y="4441543"/>
                  <a:pt x="11320645" y="4448947"/>
                </a:cubicBezTo>
                <a:cubicBezTo>
                  <a:pt x="11331157" y="4461993"/>
                  <a:pt x="11336413" y="4478145"/>
                  <a:pt x="11336413" y="4497405"/>
                </a:cubicBezTo>
                <a:cubicBezTo>
                  <a:pt x="11336413" y="4513806"/>
                  <a:pt x="11332394" y="4527374"/>
                  <a:pt x="11324355" y="4538109"/>
                </a:cubicBezTo>
                <a:cubicBezTo>
                  <a:pt x="11315297" y="4550278"/>
                  <a:pt x="11303097" y="4556362"/>
                  <a:pt x="11287756" y="4556362"/>
                </a:cubicBezTo>
                <a:cubicBezTo>
                  <a:pt x="11274305" y="4556362"/>
                  <a:pt x="11263168" y="4551646"/>
                  <a:pt x="11254346" y="4542215"/>
                </a:cubicBezTo>
                <a:cubicBezTo>
                  <a:pt x="11244009" y="4531209"/>
                  <a:pt x="11238840" y="4516070"/>
                  <a:pt x="11238840" y="4496799"/>
                </a:cubicBezTo>
                <a:cubicBezTo>
                  <a:pt x="11238840" y="4480587"/>
                  <a:pt x="11242978" y="4467057"/>
                  <a:pt x="11251256" y="4456209"/>
                </a:cubicBezTo>
                <a:cubicBezTo>
                  <a:pt x="11260665" y="4443964"/>
                  <a:pt x="11272947" y="4437841"/>
                  <a:pt x="11288103" y="4437841"/>
                </a:cubicBezTo>
                <a:close/>
                <a:moveTo>
                  <a:pt x="10235459" y="4437841"/>
                </a:moveTo>
                <a:cubicBezTo>
                  <a:pt x="10248740" y="4437841"/>
                  <a:pt x="10259588" y="4441543"/>
                  <a:pt x="10268001" y="4448947"/>
                </a:cubicBezTo>
                <a:cubicBezTo>
                  <a:pt x="10278513" y="4461993"/>
                  <a:pt x="10283769" y="4478145"/>
                  <a:pt x="10283769" y="4497405"/>
                </a:cubicBezTo>
                <a:cubicBezTo>
                  <a:pt x="10283769" y="4513806"/>
                  <a:pt x="10279750" y="4527374"/>
                  <a:pt x="10271711" y="4538109"/>
                </a:cubicBezTo>
                <a:cubicBezTo>
                  <a:pt x="10262653" y="4550278"/>
                  <a:pt x="10250453" y="4556362"/>
                  <a:pt x="10235112" y="4556362"/>
                </a:cubicBezTo>
                <a:cubicBezTo>
                  <a:pt x="10221661" y="4556362"/>
                  <a:pt x="10210524" y="4551646"/>
                  <a:pt x="10201702" y="4542215"/>
                </a:cubicBezTo>
                <a:cubicBezTo>
                  <a:pt x="10191365" y="4531209"/>
                  <a:pt x="10186196" y="4516070"/>
                  <a:pt x="10186196" y="4496799"/>
                </a:cubicBezTo>
                <a:cubicBezTo>
                  <a:pt x="10186196" y="4480587"/>
                  <a:pt x="10190334" y="4467057"/>
                  <a:pt x="10198612" y="4456209"/>
                </a:cubicBezTo>
                <a:cubicBezTo>
                  <a:pt x="10208021" y="4443964"/>
                  <a:pt x="10220303" y="4437841"/>
                  <a:pt x="10235459" y="4437841"/>
                </a:cubicBezTo>
                <a:close/>
                <a:moveTo>
                  <a:pt x="5269244" y="4437841"/>
                </a:moveTo>
                <a:cubicBezTo>
                  <a:pt x="5282526" y="4437841"/>
                  <a:pt x="5293374" y="4441543"/>
                  <a:pt x="5301787" y="4448947"/>
                </a:cubicBezTo>
                <a:cubicBezTo>
                  <a:pt x="5312299" y="4461993"/>
                  <a:pt x="5317555" y="4478145"/>
                  <a:pt x="5317555" y="4497405"/>
                </a:cubicBezTo>
                <a:cubicBezTo>
                  <a:pt x="5317555" y="4513806"/>
                  <a:pt x="5313535" y="4527374"/>
                  <a:pt x="5305497" y="4538109"/>
                </a:cubicBezTo>
                <a:cubicBezTo>
                  <a:pt x="5296439" y="4550278"/>
                  <a:pt x="5284240" y="4556362"/>
                  <a:pt x="5268899" y="4556362"/>
                </a:cubicBezTo>
                <a:cubicBezTo>
                  <a:pt x="5255447" y="4556362"/>
                  <a:pt x="5244311" y="4551646"/>
                  <a:pt x="5235488" y="4542215"/>
                </a:cubicBezTo>
                <a:cubicBezTo>
                  <a:pt x="5225151" y="4531209"/>
                  <a:pt x="5219981" y="4516070"/>
                  <a:pt x="5219981" y="4496799"/>
                </a:cubicBezTo>
                <a:cubicBezTo>
                  <a:pt x="5219981" y="4480587"/>
                  <a:pt x="5224121" y="4467057"/>
                  <a:pt x="5232399" y="4456209"/>
                </a:cubicBezTo>
                <a:cubicBezTo>
                  <a:pt x="5241806" y="4443964"/>
                  <a:pt x="5254089" y="4437841"/>
                  <a:pt x="5269244" y="4437841"/>
                </a:cubicBezTo>
                <a:close/>
                <a:moveTo>
                  <a:pt x="4216600" y="4437841"/>
                </a:moveTo>
                <a:cubicBezTo>
                  <a:pt x="4229883" y="4437841"/>
                  <a:pt x="4240729" y="4441543"/>
                  <a:pt x="4249143" y="4448947"/>
                </a:cubicBezTo>
                <a:cubicBezTo>
                  <a:pt x="4259654" y="4461993"/>
                  <a:pt x="4264911" y="4478145"/>
                  <a:pt x="4264911" y="4497405"/>
                </a:cubicBezTo>
                <a:cubicBezTo>
                  <a:pt x="4264911" y="4513806"/>
                  <a:pt x="4260891" y="4527374"/>
                  <a:pt x="4252853" y="4538109"/>
                </a:cubicBezTo>
                <a:cubicBezTo>
                  <a:pt x="4243795" y="4550278"/>
                  <a:pt x="4231595" y="4556362"/>
                  <a:pt x="4216254" y="4556362"/>
                </a:cubicBezTo>
                <a:cubicBezTo>
                  <a:pt x="4202803" y="4556362"/>
                  <a:pt x="4191668" y="4551646"/>
                  <a:pt x="4182846" y="4542215"/>
                </a:cubicBezTo>
                <a:cubicBezTo>
                  <a:pt x="4172508" y="4531209"/>
                  <a:pt x="4167339" y="4516070"/>
                  <a:pt x="4167339" y="4496799"/>
                </a:cubicBezTo>
                <a:cubicBezTo>
                  <a:pt x="4167339" y="4480587"/>
                  <a:pt x="4171478" y="4467057"/>
                  <a:pt x="4179756" y="4456209"/>
                </a:cubicBezTo>
                <a:cubicBezTo>
                  <a:pt x="4189164" y="4443964"/>
                  <a:pt x="4201445" y="4437841"/>
                  <a:pt x="4216600" y="4437841"/>
                </a:cubicBezTo>
                <a:close/>
                <a:moveTo>
                  <a:pt x="11288103" y="4429023"/>
                </a:moveTo>
                <a:cubicBezTo>
                  <a:pt x="11270894" y="4429023"/>
                  <a:pt x="11256222" y="4434733"/>
                  <a:pt x="11244086" y="4446152"/>
                </a:cubicBezTo>
                <a:cubicBezTo>
                  <a:pt x="11230145" y="4459321"/>
                  <a:pt x="11223174" y="4476405"/>
                  <a:pt x="11223174" y="4497405"/>
                </a:cubicBezTo>
                <a:cubicBezTo>
                  <a:pt x="11223174" y="4515698"/>
                  <a:pt x="11228510" y="4531128"/>
                  <a:pt x="11239183" y="4543697"/>
                </a:cubicBezTo>
                <a:cubicBezTo>
                  <a:pt x="11251485" y="4558135"/>
                  <a:pt x="11267676" y="4565355"/>
                  <a:pt x="11287756" y="4565355"/>
                </a:cubicBezTo>
                <a:cubicBezTo>
                  <a:pt x="11305260" y="4565355"/>
                  <a:pt x="11319923" y="4559712"/>
                  <a:pt x="11331745" y="4548427"/>
                </a:cubicBezTo>
                <a:cubicBezTo>
                  <a:pt x="11345301" y="4535349"/>
                  <a:pt x="11352079" y="4518139"/>
                  <a:pt x="11352079" y="4496799"/>
                </a:cubicBezTo>
                <a:cubicBezTo>
                  <a:pt x="11352079" y="4478372"/>
                  <a:pt x="11346880" y="4462951"/>
                  <a:pt x="11336482" y="4450534"/>
                </a:cubicBezTo>
                <a:cubicBezTo>
                  <a:pt x="11324459" y="4436193"/>
                  <a:pt x="11308333" y="4429023"/>
                  <a:pt x="11288103" y="4429023"/>
                </a:cubicBezTo>
                <a:close/>
                <a:moveTo>
                  <a:pt x="10235459" y="4429023"/>
                </a:moveTo>
                <a:cubicBezTo>
                  <a:pt x="10218250" y="4429023"/>
                  <a:pt x="10203578" y="4434733"/>
                  <a:pt x="10191442" y="4446152"/>
                </a:cubicBezTo>
                <a:cubicBezTo>
                  <a:pt x="10177501" y="4459321"/>
                  <a:pt x="10170530" y="4476405"/>
                  <a:pt x="10170530" y="4497405"/>
                </a:cubicBezTo>
                <a:cubicBezTo>
                  <a:pt x="10170530" y="4515698"/>
                  <a:pt x="10175866" y="4531128"/>
                  <a:pt x="10186539" y="4543697"/>
                </a:cubicBezTo>
                <a:cubicBezTo>
                  <a:pt x="10198841" y="4558135"/>
                  <a:pt x="10215032" y="4565355"/>
                  <a:pt x="10235112" y="4565355"/>
                </a:cubicBezTo>
                <a:cubicBezTo>
                  <a:pt x="10252616" y="4565355"/>
                  <a:pt x="10267279" y="4559712"/>
                  <a:pt x="10279101" y="4548427"/>
                </a:cubicBezTo>
                <a:cubicBezTo>
                  <a:pt x="10292657" y="4535349"/>
                  <a:pt x="10299435" y="4518139"/>
                  <a:pt x="10299435" y="4496799"/>
                </a:cubicBezTo>
                <a:cubicBezTo>
                  <a:pt x="10299435" y="4478372"/>
                  <a:pt x="10294236" y="4462951"/>
                  <a:pt x="10283838" y="4450534"/>
                </a:cubicBezTo>
                <a:cubicBezTo>
                  <a:pt x="10271815" y="4436193"/>
                  <a:pt x="10255689" y="4429023"/>
                  <a:pt x="10235459" y="4429023"/>
                </a:cubicBezTo>
                <a:close/>
                <a:moveTo>
                  <a:pt x="5269244" y="4429023"/>
                </a:moveTo>
                <a:cubicBezTo>
                  <a:pt x="5252036" y="4429023"/>
                  <a:pt x="5237364" y="4434733"/>
                  <a:pt x="5225229" y="4446152"/>
                </a:cubicBezTo>
                <a:cubicBezTo>
                  <a:pt x="5211287" y="4459321"/>
                  <a:pt x="5204317" y="4476405"/>
                  <a:pt x="5204317" y="4497405"/>
                </a:cubicBezTo>
                <a:cubicBezTo>
                  <a:pt x="5204317" y="4515698"/>
                  <a:pt x="5209653" y="4531128"/>
                  <a:pt x="5220326" y="4543697"/>
                </a:cubicBezTo>
                <a:cubicBezTo>
                  <a:pt x="5232626" y="4558135"/>
                  <a:pt x="5248818" y="4565355"/>
                  <a:pt x="5268899" y="4565355"/>
                </a:cubicBezTo>
                <a:cubicBezTo>
                  <a:pt x="5286403" y="4565355"/>
                  <a:pt x="5301066" y="4559712"/>
                  <a:pt x="5312887" y="4548427"/>
                </a:cubicBezTo>
                <a:cubicBezTo>
                  <a:pt x="5326442" y="4535349"/>
                  <a:pt x="5333221" y="4518139"/>
                  <a:pt x="5333221" y="4496799"/>
                </a:cubicBezTo>
                <a:cubicBezTo>
                  <a:pt x="5333221" y="4478372"/>
                  <a:pt x="5328023" y="4462951"/>
                  <a:pt x="5317624" y="4450534"/>
                </a:cubicBezTo>
                <a:cubicBezTo>
                  <a:pt x="5305602" y="4436193"/>
                  <a:pt x="5289475" y="4429023"/>
                  <a:pt x="5269244" y="4429023"/>
                </a:cubicBezTo>
                <a:close/>
                <a:moveTo>
                  <a:pt x="4216600" y="4429023"/>
                </a:moveTo>
                <a:cubicBezTo>
                  <a:pt x="4199392" y="4429023"/>
                  <a:pt x="4184722" y="4434733"/>
                  <a:pt x="4172586" y="4446152"/>
                </a:cubicBezTo>
                <a:cubicBezTo>
                  <a:pt x="4158644" y="4459321"/>
                  <a:pt x="4151674" y="4476405"/>
                  <a:pt x="4151674" y="4497405"/>
                </a:cubicBezTo>
                <a:cubicBezTo>
                  <a:pt x="4151674" y="4515698"/>
                  <a:pt x="4157010" y="4531128"/>
                  <a:pt x="4167683" y="4543697"/>
                </a:cubicBezTo>
                <a:cubicBezTo>
                  <a:pt x="4179984" y="4558135"/>
                  <a:pt x="4196174" y="4565355"/>
                  <a:pt x="4216254" y="4565355"/>
                </a:cubicBezTo>
                <a:cubicBezTo>
                  <a:pt x="4233758" y="4565355"/>
                  <a:pt x="4248421" y="4559712"/>
                  <a:pt x="4260242" y="4548427"/>
                </a:cubicBezTo>
                <a:cubicBezTo>
                  <a:pt x="4273798" y="4535349"/>
                  <a:pt x="4280577" y="4518139"/>
                  <a:pt x="4280577" y="4496799"/>
                </a:cubicBezTo>
                <a:cubicBezTo>
                  <a:pt x="4280577" y="4478372"/>
                  <a:pt x="4275377" y="4462951"/>
                  <a:pt x="4264980" y="4450534"/>
                </a:cubicBezTo>
                <a:cubicBezTo>
                  <a:pt x="4252957" y="4436193"/>
                  <a:pt x="4236830" y="4429023"/>
                  <a:pt x="4216600" y="4429023"/>
                </a:cubicBezTo>
                <a:close/>
                <a:moveTo>
                  <a:pt x="7486468" y="4407015"/>
                </a:moveTo>
                <a:cubicBezTo>
                  <a:pt x="7484650" y="4407015"/>
                  <a:pt x="7483741" y="4408182"/>
                  <a:pt x="7483741" y="4410515"/>
                </a:cubicBezTo>
                <a:cubicBezTo>
                  <a:pt x="7483741" y="4412766"/>
                  <a:pt x="7484723" y="4414075"/>
                  <a:pt x="7486688" y="4414443"/>
                </a:cubicBezTo>
                <a:cubicBezTo>
                  <a:pt x="7494028" y="4415087"/>
                  <a:pt x="7498301" y="4416405"/>
                  <a:pt x="7499508" y="4418398"/>
                </a:cubicBezTo>
                <a:cubicBezTo>
                  <a:pt x="7500220" y="4419774"/>
                  <a:pt x="7500658" y="4421493"/>
                  <a:pt x="7500820" y="4423556"/>
                </a:cubicBezTo>
                <a:cubicBezTo>
                  <a:pt x="7500928" y="4425116"/>
                  <a:pt x="7500983" y="4430787"/>
                  <a:pt x="7500983" y="4440569"/>
                </a:cubicBezTo>
                <a:lnTo>
                  <a:pt x="7500983" y="4465913"/>
                </a:lnTo>
                <a:cubicBezTo>
                  <a:pt x="7498673" y="4462714"/>
                  <a:pt x="7494508" y="4457990"/>
                  <a:pt x="7488488" y="4451741"/>
                </a:cubicBezTo>
                <a:lnTo>
                  <a:pt x="7471247" y="4433638"/>
                </a:lnTo>
                <a:cubicBezTo>
                  <a:pt x="7466086" y="4428247"/>
                  <a:pt x="7462851" y="4424761"/>
                  <a:pt x="7461543" y="4423182"/>
                </a:cubicBezTo>
                <a:cubicBezTo>
                  <a:pt x="7459638" y="4420826"/>
                  <a:pt x="7458685" y="4419029"/>
                  <a:pt x="7458685" y="4417790"/>
                </a:cubicBezTo>
                <a:cubicBezTo>
                  <a:pt x="7458685" y="4417584"/>
                  <a:pt x="7458730" y="4417301"/>
                  <a:pt x="7458821" y="4416942"/>
                </a:cubicBezTo>
                <a:cubicBezTo>
                  <a:pt x="7458972" y="4416009"/>
                  <a:pt x="7461507" y="4415343"/>
                  <a:pt x="7466427" y="4414944"/>
                </a:cubicBezTo>
                <a:cubicBezTo>
                  <a:pt x="7468602" y="4414634"/>
                  <a:pt x="7469690" y="4413475"/>
                  <a:pt x="7469690" y="4411468"/>
                </a:cubicBezTo>
                <a:cubicBezTo>
                  <a:pt x="7469690" y="4408961"/>
                  <a:pt x="7468642" y="4407708"/>
                  <a:pt x="7466547" y="4407708"/>
                </a:cubicBezTo>
                <a:cubicBezTo>
                  <a:pt x="7464755" y="4407787"/>
                  <a:pt x="7461704" y="4407883"/>
                  <a:pt x="7457393" y="4407996"/>
                </a:cubicBezTo>
                <a:cubicBezTo>
                  <a:pt x="7453964" y="4408151"/>
                  <a:pt x="7450744" y="4408228"/>
                  <a:pt x="7447733" y="4408228"/>
                </a:cubicBezTo>
                <a:cubicBezTo>
                  <a:pt x="7442190" y="4408228"/>
                  <a:pt x="7435579" y="4407940"/>
                  <a:pt x="7427900" y="4407361"/>
                </a:cubicBezTo>
                <a:cubicBezTo>
                  <a:pt x="7425851" y="4407361"/>
                  <a:pt x="7424826" y="4408557"/>
                  <a:pt x="7424826" y="4410947"/>
                </a:cubicBezTo>
                <a:cubicBezTo>
                  <a:pt x="7424826" y="4413176"/>
                  <a:pt x="7425768" y="4414447"/>
                  <a:pt x="7427653" y="4414761"/>
                </a:cubicBezTo>
                <a:cubicBezTo>
                  <a:pt x="7432979" y="4415384"/>
                  <a:pt x="7437778" y="4417109"/>
                  <a:pt x="7442049" y="4419937"/>
                </a:cubicBezTo>
                <a:cubicBezTo>
                  <a:pt x="7444474" y="4421234"/>
                  <a:pt x="7447547" y="4423273"/>
                  <a:pt x="7451268" y="4426054"/>
                </a:cubicBezTo>
                <a:cubicBezTo>
                  <a:pt x="7451609" y="4427073"/>
                  <a:pt x="7455097" y="4430653"/>
                  <a:pt x="7461734" y="4436793"/>
                </a:cubicBezTo>
                <a:lnTo>
                  <a:pt x="7478316" y="4454204"/>
                </a:lnTo>
                <a:cubicBezTo>
                  <a:pt x="7482398" y="4458741"/>
                  <a:pt x="7486517" y="4462756"/>
                  <a:pt x="7490673" y="4466250"/>
                </a:cubicBezTo>
                <a:cubicBezTo>
                  <a:pt x="7475411" y="4483233"/>
                  <a:pt x="7462184" y="4498703"/>
                  <a:pt x="7450990" y="4512657"/>
                </a:cubicBezTo>
                <a:cubicBezTo>
                  <a:pt x="7445470" y="4517809"/>
                  <a:pt x="7442645" y="4520461"/>
                  <a:pt x="7442516" y="4520613"/>
                </a:cubicBezTo>
                <a:cubicBezTo>
                  <a:pt x="7439535" y="4523710"/>
                  <a:pt x="7437000" y="4525889"/>
                  <a:pt x="7434909" y="4527149"/>
                </a:cubicBezTo>
                <a:cubicBezTo>
                  <a:pt x="7431760" y="4528866"/>
                  <a:pt x="7427547" y="4529951"/>
                  <a:pt x="7422268" y="4530405"/>
                </a:cubicBezTo>
                <a:cubicBezTo>
                  <a:pt x="7420219" y="4530713"/>
                  <a:pt x="7419194" y="4531949"/>
                  <a:pt x="7419194" y="4534114"/>
                </a:cubicBezTo>
                <a:cubicBezTo>
                  <a:pt x="7419194" y="4536447"/>
                  <a:pt x="7420390" y="4537614"/>
                  <a:pt x="7422782" y="4537614"/>
                </a:cubicBezTo>
                <a:cubicBezTo>
                  <a:pt x="7428384" y="4537267"/>
                  <a:pt x="7432687" y="4537094"/>
                  <a:pt x="7435689" y="4537094"/>
                </a:cubicBezTo>
                <a:cubicBezTo>
                  <a:pt x="7440367" y="4537094"/>
                  <a:pt x="7444275" y="4537151"/>
                  <a:pt x="7447412" y="4537267"/>
                </a:cubicBezTo>
                <a:cubicBezTo>
                  <a:pt x="7450159" y="4533676"/>
                  <a:pt x="7455303" y="4527199"/>
                  <a:pt x="7462843" y="4517836"/>
                </a:cubicBezTo>
                <a:cubicBezTo>
                  <a:pt x="7477214" y="4500341"/>
                  <a:pt x="7489927" y="4484760"/>
                  <a:pt x="7500983" y="4471093"/>
                </a:cubicBezTo>
                <a:lnTo>
                  <a:pt x="7500983" y="4503192"/>
                </a:lnTo>
                <a:cubicBezTo>
                  <a:pt x="7500983" y="4510868"/>
                  <a:pt x="7500926" y="4515667"/>
                  <a:pt x="7500813" y="4517592"/>
                </a:cubicBezTo>
                <a:cubicBezTo>
                  <a:pt x="7500648" y="4521810"/>
                  <a:pt x="7500309" y="4524419"/>
                  <a:pt x="7499795" y="4525418"/>
                </a:cubicBezTo>
                <a:cubicBezTo>
                  <a:pt x="7498199" y="4528095"/>
                  <a:pt x="7494065" y="4529758"/>
                  <a:pt x="7487393" y="4530408"/>
                </a:cubicBezTo>
                <a:cubicBezTo>
                  <a:pt x="7485478" y="4530726"/>
                  <a:pt x="7484520" y="4531962"/>
                  <a:pt x="7484520" y="4534114"/>
                </a:cubicBezTo>
                <a:cubicBezTo>
                  <a:pt x="7484520" y="4536447"/>
                  <a:pt x="7485662" y="4537614"/>
                  <a:pt x="7487946" y="4537614"/>
                </a:cubicBezTo>
                <a:cubicBezTo>
                  <a:pt x="7496140" y="4537152"/>
                  <a:pt x="7502749" y="4536921"/>
                  <a:pt x="7507774" y="4536921"/>
                </a:cubicBezTo>
                <a:cubicBezTo>
                  <a:pt x="7512150" y="4536921"/>
                  <a:pt x="7518814" y="4537152"/>
                  <a:pt x="7527765" y="4537614"/>
                </a:cubicBezTo>
                <a:cubicBezTo>
                  <a:pt x="7530115" y="4537614"/>
                  <a:pt x="7531291" y="4536447"/>
                  <a:pt x="7531291" y="4534114"/>
                </a:cubicBezTo>
                <a:cubicBezTo>
                  <a:pt x="7531291" y="4531974"/>
                  <a:pt x="7530311" y="4530740"/>
                  <a:pt x="7528351" y="4530413"/>
                </a:cubicBezTo>
                <a:cubicBezTo>
                  <a:pt x="7524495" y="4530057"/>
                  <a:pt x="7521966" y="4529754"/>
                  <a:pt x="7520763" y="4529502"/>
                </a:cubicBezTo>
                <a:cubicBezTo>
                  <a:pt x="7518289" y="4528909"/>
                  <a:pt x="7516563" y="4527751"/>
                  <a:pt x="7515585" y="4526026"/>
                </a:cubicBezTo>
                <a:cubicBezTo>
                  <a:pt x="7515035" y="4525098"/>
                  <a:pt x="7514653" y="4523600"/>
                  <a:pt x="7514440" y="4521533"/>
                </a:cubicBezTo>
                <a:cubicBezTo>
                  <a:pt x="7514295" y="4519680"/>
                  <a:pt x="7514222" y="4513566"/>
                  <a:pt x="7514222" y="4503192"/>
                </a:cubicBezTo>
                <a:lnTo>
                  <a:pt x="7514222" y="4471093"/>
                </a:lnTo>
                <a:cubicBezTo>
                  <a:pt x="7525264" y="4484783"/>
                  <a:pt x="7537961" y="4500364"/>
                  <a:pt x="7552314" y="4517836"/>
                </a:cubicBezTo>
                <a:cubicBezTo>
                  <a:pt x="7559867" y="4527217"/>
                  <a:pt x="7565011" y="4533694"/>
                  <a:pt x="7567745" y="4537267"/>
                </a:cubicBezTo>
                <a:cubicBezTo>
                  <a:pt x="7570835" y="4537151"/>
                  <a:pt x="7574729" y="4537094"/>
                  <a:pt x="7579427" y="4537094"/>
                </a:cubicBezTo>
                <a:cubicBezTo>
                  <a:pt x="7582413" y="4537094"/>
                  <a:pt x="7586708" y="4537267"/>
                  <a:pt x="7592312" y="4537614"/>
                </a:cubicBezTo>
                <a:cubicBezTo>
                  <a:pt x="7594778" y="4537614"/>
                  <a:pt x="7596011" y="4536447"/>
                  <a:pt x="7596011" y="4534114"/>
                </a:cubicBezTo>
                <a:cubicBezTo>
                  <a:pt x="7596011" y="4531959"/>
                  <a:pt x="7594953" y="4530723"/>
                  <a:pt x="7592836" y="4530405"/>
                </a:cubicBezTo>
                <a:cubicBezTo>
                  <a:pt x="7587579" y="4529953"/>
                  <a:pt x="7583576" y="4528975"/>
                  <a:pt x="7580827" y="4527471"/>
                </a:cubicBezTo>
                <a:cubicBezTo>
                  <a:pt x="7578550" y="4526139"/>
                  <a:pt x="7576323" y="4524334"/>
                  <a:pt x="7574147" y="4522056"/>
                </a:cubicBezTo>
                <a:cubicBezTo>
                  <a:pt x="7573243" y="4521211"/>
                  <a:pt x="7569806" y="4517366"/>
                  <a:pt x="7563837" y="4510521"/>
                </a:cubicBezTo>
                <a:cubicBezTo>
                  <a:pt x="7550966" y="4497413"/>
                  <a:pt x="7537865" y="4482659"/>
                  <a:pt x="7524532" y="4466261"/>
                </a:cubicBezTo>
                <a:cubicBezTo>
                  <a:pt x="7528670" y="4462743"/>
                  <a:pt x="7532760" y="4458724"/>
                  <a:pt x="7536804" y="4454204"/>
                </a:cubicBezTo>
                <a:lnTo>
                  <a:pt x="7553471" y="4436986"/>
                </a:lnTo>
                <a:cubicBezTo>
                  <a:pt x="7559592" y="4431196"/>
                  <a:pt x="7563182" y="4427799"/>
                  <a:pt x="7564241" y="4426797"/>
                </a:cubicBezTo>
                <a:cubicBezTo>
                  <a:pt x="7567555" y="4423595"/>
                  <a:pt x="7570517" y="4421301"/>
                  <a:pt x="7573126" y="4419914"/>
                </a:cubicBezTo>
                <a:cubicBezTo>
                  <a:pt x="7577377" y="4417098"/>
                  <a:pt x="7582151" y="4415380"/>
                  <a:pt x="7587447" y="4414761"/>
                </a:cubicBezTo>
                <a:cubicBezTo>
                  <a:pt x="7589402" y="4414436"/>
                  <a:pt x="7590379" y="4413165"/>
                  <a:pt x="7590379" y="4410947"/>
                </a:cubicBezTo>
                <a:cubicBezTo>
                  <a:pt x="7590379" y="4408557"/>
                  <a:pt x="7589314" y="4407361"/>
                  <a:pt x="7587184" y="4407361"/>
                </a:cubicBezTo>
                <a:cubicBezTo>
                  <a:pt x="7579508" y="4407940"/>
                  <a:pt x="7572908" y="4408228"/>
                  <a:pt x="7567383" y="4408228"/>
                </a:cubicBezTo>
                <a:cubicBezTo>
                  <a:pt x="7564439" y="4408228"/>
                  <a:pt x="7561599" y="4408180"/>
                  <a:pt x="7558864" y="4408082"/>
                </a:cubicBezTo>
                <a:cubicBezTo>
                  <a:pt x="7552441" y="4407833"/>
                  <a:pt x="7549187" y="4407708"/>
                  <a:pt x="7549102" y="4407708"/>
                </a:cubicBezTo>
                <a:cubicBezTo>
                  <a:pt x="7546711" y="4407708"/>
                  <a:pt x="7545515" y="4408961"/>
                  <a:pt x="7545515" y="4411468"/>
                </a:cubicBezTo>
                <a:cubicBezTo>
                  <a:pt x="7545515" y="4413485"/>
                  <a:pt x="7546574" y="4414645"/>
                  <a:pt x="7548691" y="4414947"/>
                </a:cubicBezTo>
                <a:cubicBezTo>
                  <a:pt x="7553650" y="4415347"/>
                  <a:pt x="7556206" y="4416018"/>
                  <a:pt x="7556358" y="4416959"/>
                </a:cubicBezTo>
                <a:cubicBezTo>
                  <a:pt x="7556466" y="4417388"/>
                  <a:pt x="7556520" y="4417665"/>
                  <a:pt x="7556520" y="4417790"/>
                </a:cubicBezTo>
                <a:cubicBezTo>
                  <a:pt x="7556520" y="4418848"/>
                  <a:pt x="7555682" y="4420747"/>
                  <a:pt x="7554007" y="4423488"/>
                </a:cubicBezTo>
                <a:cubicBezTo>
                  <a:pt x="7552946" y="4424355"/>
                  <a:pt x="7549579" y="4427739"/>
                  <a:pt x="7543905" y="4433638"/>
                </a:cubicBezTo>
                <a:lnTo>
                  <a:pt x="7526664" y="4451741"/>
                </a:lnTo>
                <a:cubicBezTo>
                  <a:pt x="7520665" y="4457969"/>
                  <a:pt x="7516518" y="4462693"/>
                  <a:pt x="7514222" y="4465913"/>
                </a:cubicBezTo>
                <a:lnTo>
                  <a:pt x="7514222" y="4440569"/>
                </a:lnTo>
                <a:cubicBezTo>
                  <a:pt x="7514222" y="4427507"/>
                  <a:pt x="7514722" y="4420077"/>
                  <a:pt x="7515720" y="4418280"/>
                </a:cubicBezTo>
                <a:cubicBezTo>
                  <a:pt x="7516923" y="4416410"/>
                  <a:pt x="7520824" y="4415121"/>
                  <a:pt x="7527423" y="4414413"/>
                </a:cubicBezTo>
                <a:cubicBezTo>
                  <a:pt x="7529367" y="4414089"/>
                  <a:pt x="7530338" y="4412847"/>
                  <a:pt x="7530338" y="4410688"/>
                </a:cubicBezTo>
                <a:cubicBezTo>
                  <a:pt x="7530338" y="4408239"/>
                  <a:pt x="7529318" y="4407015"/>
                  <a:pt x="7527277" y="4407015"/>
                </a:cubicBezTo>
                <a:cubicBezTo>
                  <a:pt x="7519369" y="4407477"/>
                  <a:pt x="7512840" y="4407708"/>
                  <a:pt x="7507689" y="4407708"/>
                </a:cubicBezTo>
                <a:cubicBezTo>
                  <a:pt x="7502141" y="4407708"/>
                  <a:pt x="7495067" y="4407477"/>
                  <a:pt x="7486468" y="4407015"/>
                </a:cubicBezTo>
                <a:close/>
                <a:moveTo>
                  <a:pt x="1467612" y="4407015"/>
                </a:moveTo>
                <a:cubicBezTo>
                  <a:pt x="1465794" y="4407015"/>
                  <a:pt x="1464885" y="4408182"/>
                  <a:pt x="1464885" y="4410515"/>
                </a:cubicBezTo>
                <a:cubicBezTo>
                  <a:pt x="1464885" y="4412766"/>
                  <a:pt x="1465867" y="4414075"/>
                  <a:pt x="1467832" y="4414443"/>
                </a:cubicBezTo>
                <a:cubicBezTo>
                  <a:pt x="1475171" y="4415087"/>
                  <a:pt x="1479445" y="4416405"/>
                  <a:pt x="1480651" y="4418398"/>
                </a:cubicBezTo>
                <a:cubicBezTo>
                  <a:pt x="1481364" y="4419774"/>
                  <a:pt x="1481801" y="4421493"/>
                  <a:pt x="1481963" y="4423556"/>
                </a:cubicBezTo>
                <a:cubicBezTo>
                  <a:pt x="1482072" y="4425116"/>
                  <a:pt x="1482126" y="4430787"/>
                  <a:pt x="1482126" y="4440569"/>
                </a:cubicBezTo>
                <a:lnTo>
                  <a:pt x="1482126" y="4465913"/>
                </a:lnTo>
                <a:cubicBezTo>
                  <a:pt x="1479817" y="4462714"/>
                  <a:pt x="1475652" y="4457990"/>
                  <a:pt x="1469632" y="4451741"/>
                </a:cubicBezTo>
                <a:lnTo>
                  <a:pt x="1452391" y="4433638"/>
                </a:lnTo>
                <a:cubicBezTo>
                  <a:pt x="1447230" y="4428247"/>
                  <a:pt x="1443995" y="4424761"/>
                  <a:pt x="1442687" y="4423182"/>
                </a:cubicBezTo>
                <a:cubicBezTo>
                  <a:pt x="1440782" y="4420826"/>
                  <a:pt x="1439829" y="4419029"/>
                  <a:pt x="1439829" y="4417790"/>
                </a:cubicBezTo>
                <a:cubicBezTo>
                  <a:pt x="1439829" y="4417584"/>
                  <a:pt x="1439874" y="4417301"/>
                  <a:pt x="1439964" y="4416942"/>
                </a:cubicBezTo>
                <a:cubicBezTo>
                  <a:pt x="1440115" y="4416009"/>
                  <a:pt x="1442651" y="4415343"/>
                  <a:pt x="1447571" y="4414944"/>
                </a:cubicBezTo>
                <a:cubicBezTo>
                  <a:pt x="1449746" y="4414634"/>
                  <a:pt x="1450833" y="4413475"/>
                  <a:pt x="1450833" y="4411468"/>
                </a:cubicBezTo>
                <a:cubicBezTo>
                  <a:pt x="1450833" y="4408961"/>
                  <a:pt x="1449786" y="4407708"/>
                  <a:pt x="1447691" y="4407708"/>
                </a:cubicBezTo>
                <a:cubicBezTo>
                  <a:pt x="1445899" y="4407787"/>
                  <a:pt x="1442847" y="4407883"/>
                  <a:pt x="1438536" y="4407996"/>
                </a:cubicBezTo>
                <a:cubicBezTo>
                  <a:pt x="1435108" y="4408151"/>
                  <a:pt x="1431888" y="4408228"/>
                  <a:pt x="1428877" y="4408228"/>
                </a:cubicBezTo>
                <a:cubicBezTo>
                  <a:pt x="1423334" y="4408228"/>
                  <a:pt x="1416723" y="4407940"/>
                  <a:pt x="1409044" y="4407361"/>
                </a:cubicBezTo>
                <a:cubicBezTo>
                  <a:pt x="1406994" y="4407361"/>
                  <a:pt x="1405969" y="4408557"/>
                  <a:pt x="1405969" y="4410947"/>
                </a:cubicBezTo>
                <a:cubicBezTo>
                  <a:pt x="1405969" y="4413176"/>
                  <a:pt x="1406912" y="4414447"/>
                  <a:pt x="1408797" y="4414761"/>
                </a:cubicBezTo>
                <a:cubicBezTo>
                  <a:pt x="1414123" y="4415384"/>
                  <a:pt x="1418921" y="4417109"/>
                  <a:pt x="1423192" y="4419937"/>
                </a:cubicBezTo>
                <a:cubicBezTo>
                  <a:pt x="1425618" y="4421234"/>
                  <a:pt x="1428691" y="4423273"/>
                  <a:pt x="1432412" y="4426054"/>
                </a:cubicBezTo>
                <a:cubicBezTo>
                  <a:pt x="1432752" y="4427073"/>
                  <a:pt x="1436241" y="4430653"/>
                  <a:pt x="1442877" y="4436793"/>
                </a:cubicBezTo>
                <a:lnTo>
                  <a:pt x="1459460" y="4454204"/>
                </a:lnTo>
                <a:cubicBezTo>
                  <a:pt x="1463541" y="4458741"/>
                  <a:pt x="1467660" y="4462756"/>
                  <a:pt x="1471816" y="4466250"/>
                </a:cubicBezTo>
                <a:cubicBezTo>
                  <a:pt x="1456555" y="4483233"/>
                  <a:pt x="1443327" y="4498703"/>
                  <a:pt x="1432134" y="4512657"/>
                </a:cubicBezTo>
                <a:cubicBezTo>
                  <a:pt x="1426614" y="4517809"/>
                  <a:pt x="1423789" y="4520461"/>
                  <a:pt x="1423659" y="4520613"/>
                </a:cubicBezTo>
                <a:cubicBezTo>
                  <a:pt x="1420679" y="4523710"/>
                  <a:pt x="1418143" y="4525889"/>
                  <a:pt x="1416053" y="4527149"/>
                </a:cubicBezTo>
                <a:cubicBezTo>
                  <a:pt x="1412904" y="4528866"/>
                  <a:pt x="1408690" y="4529951"/>
                  <a:pt x="1403412" y="4530405"/>
                </a:cubicBezTo>
                <a:cubicBezTo>
                  <a:pt x="1401362" y="4530713"/>
                  <a:pt x="1400337" y="4531949"/>
                  <a:pt x="1400337" y="4534114"/>
                </a:cubicBezTo>
                <a:cubicBezTo>
                  <a:pt x="1400337" y="4536447"/>
                  <a:pt x="1401533" y="4537614"/>
                  <a:pt x="1403926" y="4537614"/>
                </a:cubicBezTo>
                <a:cubicBezTo>
                  <a:pt x="1409528" y="4537267"/>
                  <a:pt x="1413830" y="4537094"/>
                  <a:pt x="1416833" y="4537094"/>
                </a:cubicBezTo>
                <a:cubicBezTo>
                  <a:pt x="1421511" y="4537094"/>
                  <a:pt x="1425418" y="4537151"/>
                  <a:pt x="1428555" y="4537267"/>
                </a:cubicBezTo>
                <a:cubicBezTo>
                  <a:pt x="1431303" y="4533676"/>
                  <a:pt x="1436446" y="4527199"/>
                  <a:pt x="1443986" y="4517836"/>
                </a:cubicBezTo>
                <a:cubicBezTo>
                  <a:pt x="1458358" y="4500341"/>
                  <a:pt x="1471071" y="4484760"/>
                  <a:pt x="1482126" y="4471093"/>
                </a:cubicBezTo>
                <a:lnTo>
                  <a:pt x="1482126" y="4503192"/>
                </a:lnTo>
                <a:cubicBezTo>
                  <a:pt x="1482126" y="4510868"/>
                  <a:pt x="1482069" y="4515667"/>
                  <a:pt x="1481956" y="4517592"/>
                </a:cubicBezTo>
                <a:cubicBezTo>
                  <a:pt x="1481792" y="4521810"/>
                  <a:pt x="1481452" y="4524419"/>
                  <a:pt x="1480939" y="4525418"/>
                </a:cubicBezTo>
                <a:cubicBezTo>
                  <a:pt x="1479343" y="4528095"/>
                  <a:pt x="1475209" y="4529758"/>
                  <a:pt x="1468537" y="4530408"/>
                </a:cubicBezTo>
                <a:cubicBezTo>
                  <a:pt x="1466621" y="4530726"/>
                  <a:pt x="1465664" y="4531962"/>
                  <a:pt x="1465664" y="4534114"/>
                </a:cubicBezTo>
                <a:cubicBezTo>
                  <a:pt x="1465664" y="4536447"/>
                  <a:pt x="1466806" y="4537614"/>
                  <a:pt x="1469089" y="4537614"/>
                </a:cubicBezTo>
                <a:cubicBezTo>
                  <a:pt x="1477283" y="4537152"/>
                  <a:pt x="1483893" y="4536921"/>
                  <a:pt x="1488918" y="4536921"/>
                </a:cubicBezTo>
                <a:cubicBezTo>
                  <a:pt x="1493294" y="4536921"/>
                  <a:pt x="1499957" y="4537152"/>
                  <a:pt x="1508908" y="4537614"/>
                </a:cubicBezTo>
                <a:cubicBezTo>
                  <a:pt x="1511259" y="4537614"/>
                  <a:pt x="1512434" y="4536447"/>
                  <a:pt x="1512434" y="4534114"/>
                </a:cubicBezTo>
                <a:cubicBezTo>
                  <a:pt x="1512434" y="4531974"/>
                  <a:pt x="1511455" y="4530740"/>
                  <a:pt x="1509495" y="4530413"/>
                </a:cubicBezTo>
                <a:cubicBezTo>
                  <a:pt x="1505639" y="4530057"/>
                  <a:pt x="1503109" y="4529754"/>
                  <a:pt x="1501906" y="4529502"/>
                </a:cubicBezTo>
                <a:cubicBezTo>
                  <a:pt x="1499432" y="4528909"/>
                  <a:pt x="1497706" y="4527751"/>
                  <a:pt x="1496729" y="4526026"/>
                </a:cubicBezTo>
                <a:cubicBezTo>
                  <a:pt x="1496178" y="4525098"/>
                  <a:pt x="1495797" y="4523600"/>
                  <a:pt x="1495584" y="4521533"/>
                </a:cubicBezTo>
                <a:cubicBezTo>
                  <a:pt x="1495438" y="4519680"/>
                  <a:pt x="1495366" y="4513566"/>
                  <a:pt x="1495366" y="4503192"/>
                </a:cubicBezTo>
                <a:lnTo>
                  <a:pt x="1495366" y="4471093"/>
                </a:lnTo>
                <a:cubicBezTo>
                  <a:pt x="1506407" y="4484783"/>
                  <a:pt x="1519104" y="4500364"/>
                  <a:pt x="1533457" y="4517836"/>
                </a:cubicBezTo>
                <a:cubicBezTo>
                  <a:pt x="1541011" y="4527217"/>
                  <a:pt x="1546155" y="4533694"/>
                  <a:pt x="1548889" y="4537267"/>
                </a:cubicBezTo>
                <a:cubicBezTo>
                  <a:pt x="1551979" y="4537151"/>
                  <a:pt x="1555873" y="4537094"/>
                  <a:pt x="1560571" y="4537094"/>
                </a:cubicBezTo>
                <a:cubicBezTo>
                  <a:pt x="1563557" y="4537094"/>
                  <a:pt x="1567852" y="4537267"/>
                  <a:pt x="1573456" y="4537614"/>
                </a:cubicBezTo>
                <a:cubicBezTo>
                  <a:pt x="1575922" y="4537614"/>
                  <a:pt x="1577155" y="4536447"/>
                  <a:pt x="1577155" y="4534114"/>
                </a:cubicBezTo>
                <a:cubicBezTo>
                  <a:pt x="1577155" y="4531959"/>
                  <a:pt x="1576096" y="4530723"/>
                  <a:pt x="1573979" y="4530405"/>
                </a:cubicBezTo>
                <a:cubicBezTo>
                  <a:pt x="1568722" y="4529953"/>
                  <a:pt x="1564719" y="4528975"/>
                  <a:pt x="1561971" y="4527471"/>
                </a:cubicBezTo>
                <a:cubicBezTo>
                  <a:pt x="1559694" y="4526139"/>
                  <a:pt x="1557467" y="4524334"/>
                  <a:pt x="1555291" y="4522056"/>
                </a:cubicBezTo>
                <a:cubicBezTo>
                  <a:pt x="1554386" y="4521211"/>
                  <a:pt x="1550949" y="4517366"/>
                  <a:pt x="1544981" y="4510521"/>
                </a:cubicBezTo>
                <a:cubicBezTo>
                  <a:pt x="1532110" y="4497413"/>
                  <a:pt x="1519008" y="4482659"/>
                  <a:pt x="1505676" y="4466261"/>
                </a:cubicBezTo>
                <a:cubicBezTo>
                  <a:pt x="1509813" y="4462743"/>
                  <a:pt x="1513904" y="4458724"/>
                  <a:pt x="1517948" y="4454204"/>
                </a:cubicBezTo>
                <a:lnTo>
                  <a:pt x="1534614" y="4436986"/>
                </a:lnTo>
                <a:cubicBezTo>
                  <a:pt x="1540736" y="4431196"/>
                  <a:pt x="1544326" y="4427799"/>
                  <a:pt x="1545384" y="4426797"/>
                </a:cubicBezTo>
                <a:cubicBezTo>
                  <a:pt x="1548699" y="4423595"/>
                  <a:pt x="1551660" y="4421301"/>
                  <a:pt x="1554269" y="4419914"/>
                </a:cubicBezTo>
                <a:cubicBezTo>
                  <a:pt x="1558521" y="4417098"/>
                  <a:pt x="1563295" y="4415380"/>
                  <a:pt x="1568590" y="4414761"/>
                </a:cubicBezTo>
                <a:cubicBezTo>
                  <a:pt x="1570545" y="4414436"/>
                  <a:pt x="1571523" y="4413165"/>
                  <a:pt x="1571523" y="4410947"/>
                </a:cubicBezTo>
                <a:cubicBezTo>
                  <a:pt x="1571523" y="4408557"/>
                  <a:pt x="1570458" y="4407361"/>
                  <a:pt x="1568328" y="4407361"/>
                </a:cubicBezTo>
                <a:cubicBezTo>
                  <a:pt x="1560652" y="4407940"/>
                  <a:pt x="1554052" y="4408228"/>
                  <a:pt x="1548527" y="4408228"/>
                </a:cubicBezTo>
                <a:cubicBezTo>
                  <a:pt x="1545582" y="4408228"/>
                  <a:pt x="1542742" y="4408180"/>
                  <a:pt x="1540008" y="4408082"/>
                </a:cubicBezTo>
                <a:cubicBezTo>
                  <a:pt x="1533585" y="4407833"/>
                  <a:pt x="1530331" y="4407708"/>
                  <a:pt x="1530246" y="4407708"/>
                </a:cubicBezTo>
                <a:cubicBezTo>
                  <a:pt x="1527854" y="4407708"/>
                  <a:pt x="1526659" y="4408961"/>
                  <a:pt x="1526659" y="4411468"/>
                </a:cubicBezTo>
                <a:cubicBezTo>
                  <a:pt x="1526659" y="4413485"/>
                  <a:pt x="1527717" y="4414645"/>
                  <a:pt x="1529834" y="4414947"/>
                </a:cubicBezTo>
                <a:cubicBezTo>
                  <a:pt x="1534794" y="4415347"/>
                  <a:pt x="1537350" y="4416018"/>
                  <a:pt x="1537501" y="4416959"/>
                </a:cubicBezTo>
                <a:cubicBezTo>
                  <a:pt x="1537609" y="4417388"/>
                  <a:pt x="1537663" y="4417665"/>
                  <a:pt x="1537663" y="4417790"/>
                </a:cubicBezTo>
                <a:cubicBezTo>
                  <a:pt x="1537663" y="4418848"/>
                  <a:pt x="1536825" y="4420747"/>
                  <a:pt x="1535150" y="4423488"/>
                </a:cubicBezTo>
                <a:cubicBezTo>
                  <a:pt x="1534090" y="4424355"/>
                  <a:pt x="1530723" y="4427739"/>
                  <a:pt x="1525049" y="4433638"/>
                </a:cubicBezTo>
                <a:lnTo>
                  <a:pt x="1507808" y="4451741"/>
                </a:lnTo>
                <a:cubicBezTo>
                  <a:pt x="1501809" y="4457969"/>
                  <a:pt x="1497662" y="4462693"/>
                  <a:pt x="1495366" y="4465913"/>
                </a:cubicBezTo>
                <a:lnTo>
                  <a:pt x="1495366" y="4440569"/>
                </a:lnTo>
                <a:cubicBezTo>
                  <a:pt x="1495366" y="4427507"/>
                  <a:pt x="1495865" y="4420077"/>
                  <a:pt x="1496864" y="4418280"/>
                </a:cubicBezTo>
                <a:cubicBezTo>
                  <a:pt x="1498066" y="4416410"/>
                  <a:pt x="1501967" y="4415121"/>
                  <a:pt x="1508567" y="4414413"/>
                </a:cubicBezTo>
                <a:cubicBezTo>
                  <a:pt x="1510510" y="4414089"/>
                  <a:pt x="1511482" y="4412847"/>
                  <a:pt x="1511482" y="4410688"/>
                </a:cubicBezTo>
                <a:cubicBezTo>
                  <a:pt x="1511482" y="4408239"/>
                  <a:pt x="1510461" y="4407015"/>
                  <a:pt x="1508421" y="4407015"/>
                </a:cubicBezTo>
                <a:cubicBezTo>
                  <a:pt x="1500513" y="4407477"/>
                  <a:pt x="1493983" y="4407708"/>
                  <a:pt x="1488832" y="4407708"/>
                </a:cubicBezTo>
                <a:cubicBezTo>
                  <a:pt x="1483285" y="4407708"/>
                  <a:pt x="1476211" y="4407477"/>
                  <a:pt x="1467612" y="4407015"/>
                </a:cubicBezTo>
                <a:close/>
                <a:moveTo>
                  <a:pt x="6905489" y="4370648"/>
                </a:moveTo>
                <a:cubicBezTo>
                  <a:pt x="6897207" y="4370648"/>
                  <a:pt x="6890034" y="4373221"/>
                  <a:pt x="6883969" y="4378367"/>
                </a:cubicBezTo>
                <a:cubicBezTo>
                  <a:pt x="6876575" y="4384601"/>
                  <a:pt x="6872878" y="4392870"/>
                  <a:pt x="6872878" y="4403175"/>
                </a:cubicBezTo>
                <a:cubicBezTo>
                  <a:pt x="6872878" y="4418757"/>
                  <a:pt x="6881917" y="4428974"/>
                  <a:pt x="6899996" y="4433826"/>
                </a:cubicBezTo>
                <a:lnTo>
                  <a:pt x="6899996" y="4477000"/>
                </a:lnTo>
                <a:cubicBezTo>
                  <a:pt x="6899996" y="4487179"/>
                  <a:pt x="6899535" y="4493031"/>
                  <a:pt x="6898612" y="4494554"/>
                </a:cubicBezTo>
                <a:cubicBezTo>
                  <a:pt x="6897653" y="4496014"/>
                  <a:pt x="6895297" y="4496927"/>
                  <a:pt x="6891544" y="4497292"/>
                </a:cubicBezTo>
                <a:cubicBezTo>
                  <a:pt x="6889496" y="4497599"/>
                  <a:pt x="6888473" y="4498778"/>
                  <a:pt x="6888473" y="4500828"/>
                </a:cubicBezTo>
                <a:cubicBezTo>
                  <a:pt x="6888473" y="4503047"/>
                  <a:pt x="6889620" y="4504156"/>
                  <a:pt x="6891915" y="4504156"/>
                </a:cubicBezTo>
                <a:cubicBezTo>
                  <a:pt x="6896767" y="4503809"/>
                  <a:pt x="6901465" y="4503635"/>
                  <a:pt x="6906008" y="4503635"/>
                </a:cubicBezTo>
                <a:cubicBezTo>
                  <a:pt x="6911110" y="4503635"/>
                  <a:pt x="6916263" y="4503809"/>
                  <a:pt x="6921465" y="4504156"/>
                </a:cubicBezTo>
                <a:cubicBezTo>
                  <a:pt x="6923719" y="4504156"/>
                  <a:pt x="6924845" y="4503047"/>
                  <a:pt x="6924845" y="4500828"/>
                </a:cubicBezTo>
                <a:cubicBezTo>
                  <a:pt x="6924845" y="4498838"/>
                  <a:pt x="6923832" y="4497654"/>
                  <a:pt x="6921805" y="4497274"/>
                </a:cubicBezTo>
                <a:cubicBezTo>
                  <a:pt x="6917464" y="4496870"/>
                  <a:pt x="6914983" y="4496159"/>
                  <a:pt x="6914363" y="4495140"/>
                </a:cubicBezTo>
                <a:cubicBezTo>
                  <a:pt x="6913092" y="4492769"/>
                  <a:pt x="6912456" y="4486722"/>
                  <a:pt x="6912456" y="4477000"/>
                </a:cubicBezTo>
                <a:lnTo>
                  <a:pt x="6912456" y="4432462"/>
                </a:lnTo>
                <a:cubicBezTo>
                  <a:pt x="6912456" y="4429377"/>
                  <a:pt x="6911115" y="4427835"/>
                  <a:pt x="6908434" y="4427835"/>
                </a:cubicBezTo>
                <a:lnTo>
                  <a:pt x="6907741" y="4427835"/>
                </a:lnTo>
                <a:cubicBezTo>
                  <a:pt x="6902204" y="4427835"/>
                  <a:pt x="6897479" y="4425747"/>
                  <a:pt x="6893566" y="4421570"/>
                </a:cubicBezTo>
                <a:cubicBezTo>
                  <a:pt x="6889062" y="4416797"/>
                  <a:pt x="6886810" y="4410637"/>
                  <a:pt x="6886810" y="4403088"/>
                </a:cubicBezTo>
                <a:cubicBezTo>
                  <a:pt x="6886810" y="4396299"/>
                  <a:pt x="6888341" y="4390757"/>
                  <a:pt x="6891401" y="4386461"/>
                </a:cubicBezTo>
                <a:cubicBezTo>
                  <a:pt x="6894815" y="4381683"/>
                  <a:pt x="6899510" y="4379294"/>
                  <a:pt x="6905489" y="4379294"/>
                </a:cubicBezTo>
                <a:cubicBezTo>
                  <a:pt x="6913686" y="4379294"/>
                  <a:pt x="6919044" y="4381966"/>
                  <a:pt x="6921562" y="4387310"/>
                </a:cubicBezTo>
                <a:cubicBezTo>
                  <a:pt x="6922780" y="4389905"/>
                  <a:pt x="6923389" y="4392449"/>
                  <a:pt x="6923389" y="4394941"/>
                </a:cubicBezTo>
                <a:cubicBezTo>
                  <a:pt x="6923389" y="4401087"/>
                  <a:pt x="6926693" y="4404159"/>
                  <a:pt x="6933301" y="4404159"/>
                </a:cubicBezTo>
                <a:cubicBezTo>
                  <a:pt x="6937484" y="4404159"/>
                  <a:pt x="6939575" y="4402155"/>
                  <a:pt x="6939575" y="4398146"/>
                </a:cubicBezTo>
                <a:cubicBezTo>
                  <a:pt x="6939575" y="4391704"/>
                  <a:pt x="6936600" y="4385755"/>
                  <a:pt x="6930649" y="4380300"/>
                </a:cubicBezTo>
                <a:cubicBezTo>
                  <a:pt x="6923606" y="4373865"/>
                  <a:pt x="6915219" y="4370648"/>
                  <a:pt x="6905489" y="4370648"/>
                </a:cubicBezTo>
                <a:close/>
                <a:moveTo>
                  <a:pt x="886633" y="4370648"/>
                </a:moveTo>
                <a:cubicBezTo>
                  <a:pt x="878351" y="4370648"/>
                  <a:pt x="871178" y="4373221"/>
                  <a:pt x="865113" y="4378367"/>
                </a:cubicBezTo>
                <a:cubicBezTo>
                  <a:pt x="857718" y="4384601"/>
                  <a:pt x="854021" y="4392870"/>
                  <a:pt x="854021" y="4403175"/>
                </a:cubicBezTo>
                <a:cubicBezTo>
                  <a:pt x="854021" y="4418757"/>
                  <a:pt x="863061" y="4428974"/>
                  <a:pt x="881140" y="4433826"/>
                </a:cubicBezTo>
                <a:lnTo>
                  <a:pt x="881140" y="4477000"/>
                </a:lnTo>
                <a:cubicBezTo>
                  <a:pt x="881140" y="4487179"/>
                  <a:pt x="880679" y="4493031"/>
                  <a:pt x="879755" y="4494554"/>
                </a:cubicBezTo>
                <a:cubicBezTo>
                  <a:pt x="878797" y="4496014"/>
                  <a:pt x="876441" y="4496927"/>
                  <a:pt x="872687" y="4497292"/>
                </a:cubicBezTo>
                <a:cubicBezTo>
                  <a:pt x="870640" y="4497599"/>
                  <a:pt x="869617" y="4498778"/>
                  <a:pt x="869617" y="4500828"/>
                </a:cubicBezTo>
                <a:cubicBezTo>
                  <a:pt x="869617" y="4503047"/>
                  <a:pt x="870764" y="4504156"/>
                  <a:pt x="873059" y="4504156"/>
                </a:cubicBezTo>
                <a:cubicBezTo>
                  <a:pt x="877911" y="4503809"/>
                  <a:pt x="882608" y="4503635"/>
                  <a:pt x="887152" y="4503635"/>
                </a:cubicBezTo>
                <a:cubicBezTo>
                  <a:pt x="892254" y="4503635"/>
                  <a:pt x="897407" y="4503809"/>
                  <a:pt x="902609" y="4504156"/>
                </a:cubicBezTo>
                <a:cubicBezTo>
                  <a:pt x="904863" y="4504156"/>
                  <a:pt x="905989" y="4503047"/>
                  <a:pt x="905989" y="4500828"/>
                </a:cubicBezTo>
                <a:cubicBezTo>
                  <a:pt x="905989" y="4498838"/>
                  <a:pt x="904976" y="4497654"/>
                  <a:pt x="902949" y="4497274"/>
                </a:cubicBezTo>
                <a:cubicBezTo>
                  <a:pt x="898608" y="4496870"/>
                  <a:pt x="896127" y="4496159"/>
                  <a:pt x="895507" y="4495140"/>
                </a:cubicBezTo>
                <a:cubicBezTo>
                  <a:pt x="894236" y="4492769"/>
                  <a:pt x="893600" y="4486722"/>
                  <a:pt x="893600" y="4477000"/>
                </a:cubicBezTo>
                <a:lnTo>
                  <a:pt x="893600" y="4432462"/>
                </a:lnTo>
                <a:cubicBezTo>
                  <a:pt x="893600" y="4429377"/>
                  <a:pt x="892259" y="4427835"/>
                  <a:pt x="889578" y="4427835"/>
                </a:cubicBezTo>
                <a:lnTo>
                  <a:pt x="888885" y="4427835"/>
                </a:lnTo>
                <a:cubicBezTo>
                  <a:pt x="883348" y="4427835"/>
                  <a:pt x="878623" y="4425747"/>
                  <a:pt x="874710" y="4421570"/>
                </a:cubicBezTo>
                <a:cubicBezTo>
                  <a:pt x="870206" y="4416797"/>
                  <a:pt x="867954" y="4410637"/>
                  <a:pt x="867954" y="4403088"/>
                </a:cubicBezTo>
                <a:cubicBezTo>
                  <a:pt x="867954" y="4396299"/>
                  <a:pt x="869485" y="4390757"/>
                  <a:pt x="872545" y="4386461"/>
                </a:cubicBezTo>
                <a:cubicBezTo>
                  <a:pt x="875958" y="4381683"/>
                  <a:pt x="880654" y="4379294"/>
                  <a:pt x="886633" y="4379294"/>
                </a:cubicBezTo>
                <a:cubicBezTo>
                  <a:pt x="894830" y="4379294"/>
                  <a:pt x="900187" y="4381966"/>
                  <a:pt x="902706" y="4387310"/>
                </a:cubicBezTo>
                <a:cubicBezTo>
                  <a:pt x="903924" y="4389905"/>
                  <a:pt x="904533" y="4392449"/>
                  <a:pt x="904533" y="4394941"/>
                </a:cubicBezTo>
                <a:cubicBezTo>
                  <a:pt x="904533" y="4401087"/>
                  <a:pt x="907837" y="4404159"/>
                  <a:pt x="914445" y="4404159"/>
                </a:cubicBezTo>
                <a:cubicBezTo>
                  <a:pt x="918627" y="4404159"/>
                  <a:pt x="920719" y="4402155"/>
                  <a:pt x="920719" y="4398146"/>
                </a:cubicBezTo>
                <a:cubicBezTo>
                  <a:pt x="920719" y="4391704"/>
                  <a:pt x="917743" y="4385755"/>
                  <a:pt x="911793" y="4380300"/>
                </a:cubicBezTo>
                <a:cubicBezTo>
                  <a:pt x="904750" y="4373865"/>
                  <a:pt x="896363" y="4370648"/>
                  <a:pt x="886633" y="4370648"/>
                </a:cubicBezTo>
                <a:close/>
                <a:moveTo>
                  <a:pt x="6151295" y="4361948"/>
                </a:moveTo>
                <a:cubicBezTo>
                  <a:pt x="6149748" y="4361948"/>
                  <a:pt x="6148538" y="4362586"/>
                  <a:pt x="6147662" y="4363862"/>
                </a:cubicBezTo>
                <a:cubicBezTo>
                  <a:pt x="6136952" y="4378284"/>
                  <a:pt x="6123809" y="4392655"/>
                  <a:pt x="6108233" y="4406976"/>
                </a:cubicBezTo>
                <a:cubicBezTo>
                  <a:pt x="6092398" y="4421436"/>
                  <a:pt x="6076598" y="4433539"/>
                  <a:pt x="6060835" y="4443285"/>
                </a:cubicBezTo>
                <a:cubicBezTo>
                  <a:pt x="6057047" y="4445525"/>
                  <a:pt x="6054363" y="4446645"/>
                  <a:pt x="6052785" y="4446645"/>
                </a:cubicBezTo>
                <a:cubicBezTo>
                  <a:pt x="6050619" y="4446645"/>
                  <a:pt x="6047721" y="4444598"/>
                  <a:pt x="6044088" y="4440506"/>
                </a:cubicBezTo>
                <a:cubicBezTo>
                  <a:pt x="6042941" y="4439169"/>
                  <a:pt x="6041883" y="4438501"/>
                  <a:pt x="6040915" y="4438501"/>
                </a:cubicBezTo>
                <a:cubicBezTo>
                  <a:pt x="6039159" y="4438501"/>
                  <a:pt x="6038281" y="4439870"/>
                  <a:pt x="6038281" y="4442607"/>
                </a:cubicBezTo>
                <a:cubicBezTo>
                  <a:pt x="6038281" y="4445309"/>
                  <a:pt x="6039344" y="4448142"/>
                  <a:pt x="6041473" y="4451107"/>
                </a:cubicBezTo>
                <a:cubicBezTo>
                  <a:pt x="6043938" y="4454498"/>
                  <a:pt x="6047321" y="4457296"/>
                  <a:pt x="6051624" y="4459499"/>
                </a:cubicBezTo>
                <a:cubicBezTo>
                  <a:pt x="6054579" y="4461834"/>
                  <a:pt x="6057047" y="4463002"/>
                  <a:pt x="6059022" y="4463002"/>
                </a:cubicBezTo>
                <a:cubicBezTo>
                  <a:pt x="6061375" y="4463002"/>
                  <a:pt x="6063135" y="4461955"/>
                  <a:pt x="6064299" y="4459859"/>
                </a:cubicBezTo>
                <a:cubicBezTo>
                  <a:pt x="6065358" y="4458163"/>
                  <a:pt x="6066724" y="4456711"/>
                  <a:pt x="6068393" y="4455502"/>
                </a:cubicBezTo>
                <a:cubicBezTo>
                  <a:pt x="6088323" y="4439971"/>
                  <a:pt x="6104157" y="4426027"/>
                  <a:pt x="6115894" y="4413667"/>
                </a:cubicBezTo>
                <a:cubicBezTo>
                  <a:pt x="6131248" y="4399408"/>
                  <a:pt x="6143493" y="4383867"/>
                  <a:pt x="6152630" y="4367044"/>
                </a:cubicBezTo>
                <a:cubicBezTo>
                  <a:pt x="6153670" y="4366554"/>
                  <a:pt x="6154190" y="4365791"/>
                  <a:pt x="6154190" y="4364755"/>
                </a:cubicBezTo>
                <a:cubicBezTo>
                  <a:pt x="6154190" y="4362884"/>
                  <a:pt x="6153225" y="4361948"/>
                  <a:pt x="6151295" y="4361948"/>
                </a:cubicBezTo>
                <a:close/>
                <a:moveTo>
                  <a:pt x="6038872" y="4359436"/>
                </a:moveTo>
                <a:cubicBezTo>
                  <a:pt x="6036802" y="4359436"/>
                  <a:pt x="6035768" y="4360314"/>
                  <a:pt x="6035768" y="4362069"/>
                </a:cubicBezTo>
                <a:cubicBezTo>
                  <a:pt x="6035768" y="4363346"/>
                  <a:pt x="6036401" y="4364353"/>
                  <a:pt x="6037665" y="4365089"/>
                </a:cubicBezTo>
                <a:cubicBezTo>
                  <a:pt x="6041365" y="4367275"/>
                  <a:pt x="6044862" y="4369931"/>
                  <a:pt x="6048159" y="4373057"/>
                </a:cubicBezTo>
                <a:cubicBezTo>
                  <a:pt x="6052134" y="4377783"/>
                  <a:pt x="6055058" y="4381934"/>
                  <a:pt x="6056930" y="4385511"/>
                </a:cubicBezTo>
                <a:cubicBezTo>
                  <a:pt x="6058181" y="4387887"/>
                  <a:pt x="6059194" y="4389499"/>
                  <a:pt x="6059971" y="4390347"/>
                </a:cubicBezTo>
                <a:cubicBezTo>
                  <a:pt x="6061188" y="4391850"/>
                  <a:pt x="6062806" y="4392601"/>
                  <a:pt x="6064827" y="4392601"/>
                </a:cubicBezTo>
                <a:cubicBezTo>
                  <a:pt x="6069645" y="4392601"/>
                  <a:pt x="6072055" y="4389991"/>
                  <a:pt x="6072055" y="4384770"/>
                </a:cubicBezTo>
                <a:cubicBezTo>
                  <a:pt x="6072055" y="4379492"/>
                  <a:pt x="6069273" y="4374670"/>
                  <a:pt x="6063705" y="4370305"/>
                </a:cubicBezTo>
                <a:cubicBezTo>
                  <a:pt x="6056303" y="4364575"/>
                  <a:pt x="6048025" y="4360952"/>
                  <a:pt x="6038872" y="4359436"/>
                </a:cubicBezTo>
                <a:close/>
                <a:moveTo>
                  <a:pt x="10743823" y="4338405"/>
                </a:moveTo>
                <a:cubicBezTo>
                  <a:pt x="10741873" y="4338405"/>
                  <a:pt x="10740898" y="4339628"/>
                  <a:pt x="10740898" y="4342074"/>
                </a:cubicBezTo>
                <a:cubicBezTo>
                  <a:pt x="10740898" y="4344242"/>
                  <a:pt x="10741849" y="4345484"/>
                  <a:pt x="10743752" y="4345800"/>
                </a:cubicBezTo>
                <a:cubicBezTo>
                  <a:pt x="10746974" y="4346098"/>
                  <a:pt x="10748958" y="4346349"/>
                  <a:pt x="10749706" y="4346553"/>
                </a:cubicBezTo>
                <a:cubicBezTo>
                  <a:pt x="10751889" y="4347239"/>
                  <a:pt x="10753690" y="4348167"/>
                  <a:pt x="10755107" y="4349335"/>
                </a:cubicBezTo>
                <a:cubicBezTo>
                  <a:pt x="10756817" y="4350999"/>
                  <a:pt x="10761406" y="4357961"/>
                  <a:pt x="10768872" y="4370221"/>
                </a:cubicBezTo>
                <a:lnTo>
                  <a:pt x="10784821" y="4396310"/>
                </a:lnTo>
                <a:cubicBezTo>
                  <a:pt x="10787788" y="4401176"/>
                  <a:pt x="10790342" y="4405485"/>
                  <a:pt x="10792482" y="4409236"/>
                </a:cubicBezTo>
                <a:lnTo>
                  <a:pt x="10792645" y="4415366"/>
                </a:lnTo>
                <a:lnTo>
                  <a:pt x="10792645" y="4434652"/>
                </a:lnTo>
                <a:cubicBezTo>
                  <a:pt x="10792645" y="4442233"/>
                  <a:pt x="10792589" y="4447081"/>
                  <a:pt x="10792477" y="4449196"/>
                </a:cubicBezTo>
                <a:cubicBezTo>
                  <a:pt x="10792201" y="4453439"/>
                  <a:pt x="10791387" y="4456534"/>
                  <a:pt x="10790036" y="4458482"/>
                </a:cubicBezTo>
                <a:cubicBezTo>
                  <a:pt x="10788819" y="4460328"/>
                  <a:pt x="10785271" y="4461467"/>
                  <a:pt x="10779393" y="4461897"/>
                </a:cubicBezTo>
                <a:cubicBezTo>
                  <a:pt x="10777111" y="4462093"/>
                  <a:pt x="10775970" y="4463329"/>
                  <a:pt x="10775970" y="4465606"/>
                </a:cubicBezTo>
                <a:cubicBezTo>
                  <a:pt x="10775970" y="4467935"/>
                  <a:pt x="10777232" y="4469099"/>
                  <a:pt x="10779756" y="4469099"/>
                </a:cubicBezTo>
                <a:cubicBezTo>
                  <a:pt x="10779892" y="4469099"/>
                  <a:pt x="10782769" y="4468979"/>
                  <a:pt x="10788387" y="4468739"/>
                </a:cubicBezTo>
                <a:cubicBezTo>
                  <a:pt x="10792814" y="4468508"/>
                  <a:pt x="10796402" y="4468392"/>
                  <a:pt x="10799153" y="4468392"/>
                </a:cubicBezTo>
                <a:cubicBezTo>
                  <a:pt x="10803700" y="4468392"/>
                  <a:pt x="10810742" y="4468628"/>
                  <a:pt x="10820280" y="4469099"/>
                </a:cubicBezTo>
                <a:cubicBezTo>
                  <a:pt x="10822644" y="4469099"/>
                  <a:pt x="10823826" y="4467935"/>
                  <a:pt x="10823826" y="4465606"/>
                </a:cubicBezTo>
                <a:cubicBezTo>
                  <a:pt x="10823826" y="4463360"/>
                  <a:pt x="10822797" y="4462125"/>
                  <a:pt x="10820740" y="4461900"/>
                </a:cubicBezTo>
                <a:cubicBezTo>
                  <a:pt x="10813302" y="4461203"/>
                  <a:pt x="10809114" y="4459928"/>
                  <a:pt x="10808177" y="4458077"/>
                </a:cubicBezTo>
                <a:cubicBezTo>
                  <a:pt x="10807274" y="4456395"/>
                  <a:pt x="10806707" y="4454565"/>
                  <a:pt x="10806477" y="4452586"/>
                </a:cubicBezTo>
                <a:cubicBezTo>
                  <a:pt x="10806166" y="4450227"/>
                  <a:pt x="10806011" y="4444249"/>
                  <a:pt x="10806011" y="4434652"/>
                </a:cubicBezTo>
                <a:lnTo>
                  <a:pt x="10806011" y="4414527"/>
                </a:lnTo>
                <a:lnTo>
                  <a:pt x="10806143" y="4409957"/>
                </a:lnTo>
                <a:cubicBezTo>
                  <a:pt x="10811523" y="4402014"/>
                  <a:pt x="10815019" y="4396042"/>
                  <a:pt x="10816630" y="4392044"/>
                </a:cubicBezTo>
                <a:lnTo>
                  <a:pt x="10832779" y="4366648"/>
                </a:lnTo>
                <a:cubicBezTo>
                  <a:pt x="10833884" y="4366374"/>
                  <a:pt x="10835129" y="4365128"/>
                  <a:pt x="10836514" y="4362908"/>
                </a:cubicBezTo>
                <a:cubicBezTo>
                  <a:pt x="10838675" y="4359526"/>
                  <a:pt x="10839873" y="4357619"/>
                  <a:pt x="10840108" y="4357188"/>
                </a:cubicBezTo>
                <a:cubicBezTo>
                  <a:pt x="10842495" y="4353435"/>
                  <a:pt x="10844562" y="4350658"/>
                  <a:pt x="10846307" y="4348859"/>
                </a:cubicBezTo>
                <a:cubicBezTo>
                  <a:pt x="10848176" y="4347422"/>
                  <a:pt x="10851498" y="4346401"/>
                  <a:pt x="10856275" y="4345798"/>
                </a:cubicBezTo>
                <a:cubicBezTo>
                  <a:pt x="10858236" y="4345471"/>
                  <a:pt x="10859217" y="4344229"/>
                  <a:pt x="10859217" y="4342074"/>
                </a:cubicBezTo>
                <a:cubicBezTo>
                  <a:pt x="10859217" y="4339628"/>
                  <a:pt x="10858217" y="4338405"/>
                  <a:pt x="10856217" y="4338405"/>
                </a:cubicBezTo>
                <a:cubicBezTo>
                  <a:pt x="10847374" y="4338876"/>
                  <a:pt x="10841603" y="4339112"/>
                  <a:pt x="10838906" y="4339112"/>
                </a:cubicBezTo>
                <a:cubicBezTo>
                  <a:pt x="10835940" y="4339112"/>
                  <a:pt x="10829790" y="4338876"/>
                  <a:pt x="10820459" y="4338405"/>
                </a:cubicBezTo>
                <a:cubicBezTo>
                  <a:pt x="10818241" y="4338405"/>
                  <a:pt x="10817132" y="4339628"/>
                  <a:pt x="10817132" y="4342074"/>
                </a:cubicBezTo>
                <a:cubicBezTo>
                  <a:pt x="10817132" y="4344256"/>
                  <a:pt x="10818163" y="4345500"/>
                  <a:pt x="10820224" y="4345804"/>
                </a:cubicBezTo>
                <a:cubicBezTo>
                  <a:pt x="10823923" y="4346155"/>
                  <a:pt x="10826320" y="4346493"/>
                  <a:pt x="10827415" y="4346819"/>
                </a:cubicBezTo>
                <a:cubicBezTo>
                  <a:pt x="10828622" y="4347179"/>
                  <a:pt x="10829415" y="4347847"/>
                  <a:pt x="10829792" y="4348821"/>
                </a:cubicBezTo>
                <a:cubicBezTo>
                  <a:pt x="10830011" y="4349387"/>
                  <a:pt x="10830121" y="4349979"/>
                  <a:pt x="10830121" y="4350600"/>
                </a:cubicBezTo>
                <a:cubicBezTo>
                  <a:pt x="10830121" y="4353230"/>
                  <a:pt x="10828259" y="4357605"/>
                  <a:pt x="10824536" y="4363725"/>
                </a:cubicBezTo>
                <a:lnTo>
                  <a:pt x="10808804" y="4389442"/>
                </a:lnTo>
                <a:cubicBezTo>
                  <a:pt x="10804666" y="4396110"/>
                  <a:pt x="10802478" y="4400039"/>
                  <a:pt x="10802240" y="4401228"/>
                </a:cubicBezTo>
                <a:cubicBezTo>
                  <a:pt x="10800611" y="4397855"/>
                  <a:pt x="10798570" y="4394809"/>
                  <a:pt x="10796115" y="4392091"/>
                </a:cubicBezTo>
                <a:lnTo>
                  <a:pt x="10778301" y="4361560"/>
                </a:lnTo>
                <a:cubicBezTo>
                  <a:pt x="10775594" y="4356230"/>
                  <a:pt x="10774240" y="4352635"/>
                  <a:pt x="10774240" y="4350774"/>
                </a:cubicBezTo>
                <a:cubicBezTo>
                  <a:pt x="10774240" y="4350152"/>
                  <a:pt x="10774305" y="4349539"/>
                  <a:pt x="10774436" y="4348935"/>
                </a:cubicBezTo>
                <a:cubicBezTo>
                  <a:pt x="10774657" y="4348150"/>
                  <a:pt x="10775707" y="4347503"/>
                  <a:pt x="10777587" y="4346993"/>
                </a:cubicBezTo>
                <a:cubicBezTo>
                  <a:pt x="10778587" y="4346732"/>
                  <a:pt x="10781267" y="4346334"/>
                  <a:pt x="10785627" y="4345800"/>
                </a:cubicBezTo>
                <a:cubicBezTo>
                  <a:pt x="10787807" y="4345493"/>
                  <a:pt x="10788896" y="4344251"/>
                  <a:pt x="10788896" y="4342074"/>
                </a:cubicBezTo>
                <a:cubicBezTo>
                  <a:pt x="10788896" y="4339628"/>
                  <a:pt x="10787783" y="4338405"/>
                  <a:pt x="10785556" y="4338405"/>
                </a:cubicBezTo>
                <a:cubicBezTo>
                  <a:pt x="10777372" y="4338876"/>
                  <a:pt x="10770411" y="4339112"/>
                  <a:pt x="10764673" y="4339112"/>
                </a:cubicBezTo>
                <a:cubicBezTo>
                  <a:pt x="10759155" y="4339112"/>
                  <a:pt x="10752204" y="4338876"/>
                  <a:pt x="10743823" y="4338405"/>
                </a:cubicBezTo>
                <a:close/>
                <a:moveTo>
                  <a:pt x="9620730" y="4338405"/>
                </a:moveTo>
                <a:cubicBezTo>
                  <a:pt x="9618780" y="4338405"/>
                  <a:pt x="9617805" y="4339628"/>
                  <a:pt x="9617805" y="4342074"/>
                </a:cubicBezTo>
                <a:cubicBezTo>
                  <a:pt x="9617805" y="4344242"/>
                  <a:pt x="9618756" y="4345484"/>
                  <a:pt x="9620659" y="4345800"/>
                </a:cubicBezTo>
                <a:cubicBezTo>
                  <a:pt x="9623881" y="4346098"/>
                  <a:pt x="9625865" y="4346349"/>
                  <a:pt x="9626613" y="4346553"/>
                </a:cubicBezTo>
                <a:cubicBezTo>
                  <a:pt x="9628796" y="4347239"/>
                  <a:pt x="9630597" y="4348167"/>
                  <a:pt x="9632014" y="4349335"/>
                </a:cubicBezTo>
                <a:cubicBezTo>
                  <a:pt x="9633724" y="4350999"/>
                  <a:pt x="9638313" y="4357961"/>
                  <a:pt x="9645779" y="4370221"/>
                </a:cubicBezTo>
                <a:lnTo>
                  <a:pt x="9661728" y="4396310"/>
                </a:lnTo>
                <a:cubicBezTo>
                  <a:pt x="9664695" y="4401176"/>
                  <a:pt x="9667249" y="4405485"/>
                  <a:pt x="9669389" y="4409236"/>
                </a:cubicBezTo>
                <a:lnTo>
                  <a:pt x="9669552" y="4415366"/>
                </a:lnTo>
                <a:lnTo>
                  <a:pt x="9669552" y="4434652"/>
                </a:lnTo>
                <a:cubicBezTo>
                  <a:pt x="9669552" y="4442233"/>
                  <a:pt x="9669496" y="4447081"/>
                  <a:pt x="9669384" y="4449196"/>
                </a:cubicBezTo>
                <a:cubicBezTo>
                  <a:pt x="9669108" y="4453439"/>
                  <a:pt x="9668294" y="4456534"/>
                  <a:pt x="9666943" y="4458482"/>
                </a:cubicBezTo>
                <a:cubicBezTo>
                  <a:pt x="9665726" y="4460328"/>
                  <a:pt x="9662178" y="4461467"/>
                  <a:pt x="9656300" y="4461897"/>
                </a:cubicBezTo>
                <a:cubicBezTo>
                  <a:pt x="9654018" y="4462093"/>
                  <a:pt x="9652877" y="4463329"/>
                  <a:pt x="9652877" y="4465606"/>
                </a:cubicBezTo>
                <a:cubicBezTo>
                  <a:pt x="9652877" y="4467935"/>
                  <a:pt x="9654139" y="4469099"/>
                  <a:pt x="9656663" y="4469099"/>
                </a:cubicBezTo>
                <a:cubicBezTo>
                  <a:pt x="9656799" y="4469099"/>
                  <a:pt x="9659676" y="4468979"/>
                  <a:pt x="9665294" y="4468739"/>
                </a:cubicBezTo>
                <a:cubicBezTo>
                  <a:pt x="9669721" y="4468508"/>
                  <a:pt x="9673309" y="4468392"/>
                  <a:pt x="9676059" y="4468392"/>
                </a:cubicBezTo>
                <a:cubicBezTo>
                  <a:pt x="9680607" y="4468392"/>
                  <a:pt x="9687649" y="4468628"/>
                  <a:pt x="9697187" y="4469099"/>
                </a:cubicBezTo>
                <a:cubicBezTo>
                  <a:pt x="9699551" y="4469099"/>
                  <a:pt x="9700733" y="4467935"/>
                  <a:pt x="9700733" y="4465606"/>
                </a:cubicBezTo>
                <a:cubicBezTo>
                  <a:pt x="9700733" y="4463360"/>
                  <a:pt x="9699704" y="4462125"/>
                  <a:pt x="9697647" y="4461900"/>
                </a:cubicBezTo>
                <a:cubicBezTo>
                  <a:pt x="9690209" y="4461203"/>
                  <a:pt x="9686021" y="4459928"/>
                  <a:pt x="9685084" y="4458077"/>
                </a:cubicBezTo>
                <a:cubicBezTo>
                  <a:pt x="9684181" y="4456395"/>
                  <a:pt x="9683614" y="4454565"/>
                  <a:pt x="9683384" y="4452586"/>
                </a:cubicBezTo>
                <a:cubicBezTo>
                  <a:pt x="9683073" y="4450227"/>
                  <a:pt x="9682918" y="4444249"/>
                  <a:pt x="9682918" y="4434652"/>
                </a:cubicBezTo>
                <a:lnTo>
                  <a:pt x="9682918" y="4414527"/>
                </a:lnTo>
                <a:lnTo>
                  <a:pt x="9683050" y="4409957"/>
                </a:lnTo>
                <a:cubicBezTo>
                  <a:pt x="9688430" y="4402014"/>
                  <a:pt x="9691926" y="4396042"/>
                  <a:pt x="9693537" y="4392044"/>
                </a:cubicBezTo>
                <a:lnTo>
                  <a:pt x="9709686" y="4366648"/>
                </a:lnTo>
                <a:cubicBezTo>
                  <a:pt x="9710791" y="4366374"/>
                  <a:pt x="9712036" y="4365128"/>
                  <a:pt x="9713421" y="4362908"/>
                </a:cubicBezTo>
                <a:cubicBezTo>
                  <a:pt x="9715582" y="4359526"/>
                  <a:pt x="9716780" y="4357619"/>
                  <a:pt x="9717015" y="4357188"/>
                </a:cubicBezTo>
                <a:cubicBezTo>
                  <a:pt x="9719402" y="4353435"/>
                  <a:pt x="9721469" y="4350658"/>
                  <a:pt x="9723214" y="4348859"/>
                </a:cubicBezTo>
                <a:cubicBezTo>
                  <a:pt x="9725083" y="4347422"/>
                  <a:pt x="9728405" y="4346401"/>
                  <a:pt x="9733182" y="4345798"/>
                </a:cubicBezTo>
                <a:cubicBezTo>
                  <a:pt x="9735143" y="4345471"/>
                  <a:pt x="9736124" y="4344229"/>
                  <a:pt x="9736124" y="4342074"/>
                </a:cubicBezTo>
                <a:cubicBezTo>
                  <a:pt x="9736124" y="4339628"/>
                  <a:pt x="9735124" y="4338405"/>
                  <a:pt x="9733124" y="4338405"/>
                </a:cubicBezTo>
                <a:cubicBezTo>
                  <a:pt x="9724281" y="4338876"/>
                  <a:pt x="9718510" y="4339112"/>
                  <a:pt x="9715813" y="4339112"/>
                </a:cubicBezTo>
                <a:cubicBezTo>
                  <a:pt x="9712847" y="4339112"/>
                  <a:pt x="9706697" y="4338876"/>
                  <a:pt x="9697366" y="4338405"/>
                </a:cubicBezTo>
                <a:cubicBezTo>
                  <a:pt x="9695148" y="4338405"/>
                  <a:pt x="9694039" y="4339628"/>
                  <a:pt x="9694039" y="4342074"/>
                </a:cubicBezTo>
                <a:cubicBezTo>
                  <a:pt x="9694039" y="4344256"/>
                  <a:pt x="9695070" y="4345500"/>
                  <a:pt x="9697131" y="4345804"/>
                </a:cubicBezTo>
                <a:cubicBezTo>
                  <a:pt x="9700830" y="4346155"/>
                  <a:pt x="9703227" y="4346493"/>
                  <a:pt x="9704322" y="4346819"/>
                </a:cubicBezTo>
                <a:cubicBezTo>
                  <a:pt x="9705529" y="4347179"/>
                  <a:pt x="9706322" y="4347847"/>
                  <a:pt x="9706699" y="4348821"/>
                </a:cubicBezTo>
                <a:cubicBezTo>
                  <a:pt x="9706918" y="4349387"/>
                  <a:pt x="9707028" y="4349979"/>
                  <a:pt x="9707028" y="4350600"/>
                </a:cubicBezTo>
                <a:cubicBezTo>
                  <a:pt x="9707028" y="4353230"/>
                  <a:pt x="9705166" y="4357605"/>
                  <a:pt x="9701443" y="4363725"/>
                </a:cubicBezTo>
                <a:lnTo>
                  <a:pt x="9685711" y="4389442"/>
                </a:lnTo>
                <a:cubicBezTo>
                  <a:pt x="9681573" y="4396110"/>
                  <a:pt x="9679385" y="4400039"/>
                  <a:pt x="9679147" y="4401228"/>
                </a:cubicBezTo>
                <a:cubicBezTo>
                  <a:pt x="9677518" y="4397855"/>
                  <a:pt x="9675477" y="4394809"/>
                  <a:pt x="9673022" y="4392091"/>
                </a:cubicBezTo>
                <a:lnTo>
                  <a:pt x="9655208" y="4361560"/>
                </a:lnTo>
                <a:cubicBezTo>
                  <a:pt x="9652501" y="4356230"/>
                  <a:pt x="9651147" y="4352635"/>
                  <a:pt x="9651147" y="4350774"/>
                </a:cubicBezTo>
                <a:cubicBezTo>
                  <a:pt x="9651147" y="4350152"/>
                  <a:pt x="9651212" y="4349539"/>
                  <a:pt x="9651343" y="4348935"/>
                </a:cubicBezTo>
                <a:cubicBezTo>
                  <a:pt x="9651564" y="4348150"/>
                  <a:pt x="9652614" y="4347503"/>
                  <a:pt x="9654494" y="4346993"/>
                </a:cubicBezTo>
                <a:cubicBezTo>
                  <a:pt x="9655494" y="4346732"/>
                  <a:pt x="9658174" y="4346334"/>
                  <a:pt x="9662534" y="4345800"/>
                </a:cubicBezTo>
                <a:cubicBezTo>
                  <a:pt x="9664714" y="4345493"/>
                  <a:pt x="9665803" y="4344251"/>
                  <a:pt x="9665803" y="4342074"/>
                </a:cubicBezTo>
                <a:cubicBezTo>
                  <a:pt x="9665803" y="4339628"/>
                  <a:pt x="9664690" y="4338405"/>
                  <a:pt x="9662463" y="4338405"/>
                </a:cubicBezTo>
                <a:cubicBezTo>
                  <a:pt x="9654279" y="4338876"/>
                  <a:pt x="9647318" y="4339112"/>
                  <a:pt x="9641580" y="4339112"/>
                </a:cubicBezTo>
                <a:cubicBezTo>
                  <a:pt x="9636062" y="4339112"/>
                  <a:pt x="9629111" y="4338876"/>
                  <a:pt x="9620730" y="4338405"/>
                </a:cubicBezTo>
                <a:close/>
                <a:moveTo>
                  <a:pt x="8000112" y="4338405"/>
                </a:moveTo>
                <a:cubicBezTo>
                  <a:pt x="7998162" y="4338405"/>
                  <a:pt x="7997187" y="4339628"/>
                  <a:pt x="7997187" y="4342074"/>
                </a:cubicBezTo>
                <a:cubicBezTo>
                  <a:pt x="7997187" y="4344242"/>
                  <a:pt x="7998139" y="4345484"/>
                  <a:pt x="8000041" y="4345800"/>
                </a:cubicBezTo>
                <a:cubicBezTo>
                  <a:pt x="8003263" y="4346098"/>
                  <a:pt x="8005248" y="4346349"/>
                  <a:pt x="8005995" y="4346553"/>
                </a:cubicBezTo>
                <a:cubicBezTo>
                  <a:pt x="8008178" y="4347239"/>
                  <a:pt x="8009979" y="4348167"/>
                  <a:pt x="8011396" y="4349335"/>
                </a:cubicBezTo>
                <a:cubicBezTo>
                  <a:pt x="8013107" y="4350999"/>
                  <a:pt x="8017695" y="4357961"/>
                  <a:pt x="8025161" y="4370221"/>
                </a:cubicBezTo>
                <a:lnTo>
                  <a:pt x="8041110" y="4396310"/>
                </a:lnTo>
                <a:cubicBezTo>
                  <a:pt x="8044077" y="4401176"/>
                  <a:pt x="8046631" y="4405485"/>
                  <a:pt x="8048771" y="4409236"/>
                </a:cubicBezTo>
                <a:lnTo>
                  <a:pt x="8048934" y="4415366"/>
                </a:lnTo>
                <a:lnTo>
                  <a:pt x="8048934" y="4434652"/>
                </a:lnTo>
                <a:cubicBezTo>
                  <a:pt x="8048934" y="4442233"/>
                  <a:pt x="8048878" y="4447081"/>
                  <a:pt x="8048766" y="4449196"/>
                </a:cubicBezTo>
                <a:cubicBezTo>
                  <a:pt x="8048490" y="4453439"/>
                  <a:pt x="8047676" y="4456534"/>
                  <a:pt x="8046325" y="4458482"/>
                </a:cubicBezTo>
                <a:cubicBezTo>
                  <a:pt x="8045108" y="4460328"/>
                  <a:pt x="8041560" y="4461467"/>
                  <a:pt x="8035682" y="4461897"/>
                </a:cubicBezTo>
                <a:cubicBezTo>
                  <a:pt x="8033400" y="4462093"/>
                  <a:pt x="8032259" y="4463329"/>
                  <a:pt x="8032259" y="4465606"/>
                </a:cubicBezTo>
                <a:cubicBezTo>
                  <a:pt x="8032259" y="4467935"/>
                  <a:pt x="8033521" y="4469099"/>
                  <a:pt x="8036045" y="4469099"/>
                </a:cubicBezTo>
                <a:cubicBezTo>
                  <a:pt x="8036181" y="4469099"/>
                  <a:pt x="8039058" y="4468979"/>
                  <a:pt x="8044676" y="4468739"/>
                </a:cubicBezTo>
                <a:cubicBezTo>
                  <a:pt x="8049103" y="4468508"/>
                  <a:pt x="8052691" y="4468392"/>
                  <a:pt x="8055442" y="4468392"/>
                </a:cubicBezTo>
                <a:cubicBezTo>
                  <a:pt x="8059989" y="4468392"/>
                  <a:pt x="8067032" y="4468628"/>
                  <a:pt x="8076570" y="4469099"/>
                </a:cubicBezTo>
                <a:cubicBezTo>
                  <a:pt x="8078933" y="4469099"/>
                  <a:pt x="8080115" y="4467935"/>
                  <a:pt x="8080115" y="4465606"/>
                </a:cubicBezTo>
                <a:cubicBezTo>
                  <a:pt x="8080115" y="4463360"/>
                  <a:pt x="8079087" y="4462125"/>
                  <a:pt x="8077029" y="4461900"/>
                </a:cubicBezTo>
                <a:cubicBezTo>
                  <a:pt x="8069591" y="4461203"/>
                  <a:pt x="8065403" y="4459928"/>
                  <a:pt x="8064466" y="4458077"/>
                </a:cubicBezTo>
                <a:cubicBezTo>
                  <a:pt x="8063563" y="4456395"/>
                  <a:pt x="8062997" y="4454565"/>
                  <a:pt x="8062767" y="4452586"/>
                </a:cubicBezTo>
                <a:cubicBezTo>
                  <a:pt x="8062455" y="4450227"/>
                  <a:pt x="8062300" y="4444249"/>
                  <a:pt x="8062300" y="4434652"/>
                </a:cubicBezTo>
                <a:lnTo>
                  <a:pt x="8062300" y="4414527"/>
                </a:lnTo>
                <a:lnTo>
                  <a:pt x="8062432" y="4409957"/>
                </a:lnTo>
                <a:cubicBezTo>
                  <a:pt x="8067813" y="4402014"/>
                  <a:pt x="8071308" y="4396042"/>
                  <a:pt x="8072919" y="4392044"/>
                </a:cubicBezTo>
                <a:lnTo>
                  <a:pt x="8089068" y="4366648"/>
                </a:lnTo>
                <a:cubicBezTo>
                  <a:pt x="8090174" y="4366374"/>
                  <a:pt x="8091418" y="4365128"/>
                  <a:pt x="8092803" y="4362908"/>
                </a:cubicBezTo>
                <a:cubicBezTo>
                  <a:pt x="8094964" y="4359526"/>
                  <a:pt x="8096162" y="4357619"/>
                  <a:pt x="8096397" y="4357188"/>
                </a:cubicBezTo>
                <a:cubicBezTo>
                  <a:pt x="8098785" y="4353435"/>
                  <a:pt x="8100851" y="4350658"/>
                  <a:pt x="8102596" y="4348859"/>
                </a:cubicBezTo>
                <a:cubicBezTo>
                  <a:pt x="8104465" y="4347422"/>
                  <a:pt x="8107787" y="4346401"/>
                  <a:pt x="8112564" y="4345798"/>
                </a:cubicBezTo>
                <a:cubicBezTo>
                  <a:pt x="8114525" y="4345471"/>
                  <a:pt x="8115506" y="4344229"/>
                  <a:pt x="8115506" y="4342074"/>
                </a:cubicBezTo>
                <a:cubicBezTo>
                  <a:pt x="8115506" y="4339628"/>
                  <a:pt x="8114506" y="4338405"/>
                  <a:pt x="8112506" y="4338405"/>
                </a:cubicBezTo>
                <a:cubicBezTo>
                  <a:pt x="8103663" y="4338876"/>
                  <a:pt x="8097893" y="4339112"/>
                  <a:pt x="8095196" y="4339112"/>
                </a:cubicBezTo>
                <a:cubicBezTo>
                  <a:pt x="8092229" y="4339112"/>
                  <a:pt x="8086080" y="4338876"/>
                  <a:pt x="8076748" y="4338405"/>
                </a:cubicBezTo>
                <a:cubicBezTo>
                  <a:pt x="8074530" y="4338405"/>
                  <a:pt x="8073422" y="4339628"/>
                  <a:pt x="8073422" y="4342074"/>
                </a:cubicBezTo>
                <a:cubicBezTo>
                  <a:pt x="8073422" y="4344256"/>
                  <a:pt x="8074452" y="4345500"/>
                  <a:pt x="8076513" y="4345804"/>
                </a:cubicBezTo>
                <a:cubicBezTo>
                  <a:pt x="8080212" y="4346155"/>
                  <a:pt x="8082609" y="4346493"/>
                  <a:pt x="8083704" y="4346819"/>
                </a:cubicBezTo>
                <a:cubicBezTo>
                  <a:pt x="8084912" y="4347179"/>
                  <a:pt x="8085704" y="4347847"/>
                  <a:pt x="8086082" y="4348821"/>
                </a:cubicBezTo>
                <a:cubicBezTo>
                  <a:pt x="8086301" y="4349387"/>
                  <a:pt x="8086410" y="4349979"/>
                  <a:pt x="8086410" y="4350600"/>
                </a:cubicBezTo>
                <a:cubicBezTo>
                  <a:pt x="8086410" y="4353230"/>
                  <a:pt x="8084548" y="4357605"/>
                  <a:pt x="8080825" y="4363725"/>
                </a:cubicBezTo>
                <a:lnTo>
                  <a:pt x="8065093" y="4389442"/>
                </a:lnTo>
                <a:cubicBezTo>
                  <a:pt x="8060955" y="4396110"/>
                  <a:pt x="8058767" y="4400039"/>
                  <a:pt x="8058529" y="4401228"/>
                </a:cubicBezTo>
                <a:cubicBezTo>
                  <a:pt x="8056901" y="4397855"/>
                  <a:pt x="8054859" y="4394809"/>
                  <a:pt x="8052404" y="4392091"/>
                </a:cubicBezTo>
                <a:lnTo>
                  <a:pt x="8034590" y="4361560"/>
                </a:lnTo>
                <a:cubicBezTo>
                  <a:pt x="8031883" y="4356230"/>
                  <a:pt x="8030529" y="4352635"/>
                  <a:pt x="8030529" y="4350774"/>
                </a:cubicBezTo>
                <a:cubicBezTo>
                  <a:pt x="8030529" y="4350152"/>
                  <a:pt x="8030595" y="4349539"/>
                  <a:pt x="8030725" y="4348935"/>
                </a:cubicBezTo>
                <a:cubicBezTo>
                  <a:pt x="8030946" y="4348150"/>
                  <a:pt x="8031996" y="4347503"/>
                  <a:pt x="8033876" y="4346993"/>
                </a:cubicBezTo>
                <a:cubicBezTo>
                  <a:pt x="8034876" y="4346732"/>
                  <a:pt x="8037556" y="4346334"/>
                  <a:pt x="8041916" y="4345800"/>
                </a:cubicBezTo>
                <a:cubicBezTo>
                  <a:pt x="8044096" y="4345493"/>
                  <a:pt x="8045186" y="4344251"/>
                  <a:pt x="8045186" y="4342074"/>
                </a:cubicBezTo>
                <a:cubicBezTo>
                  <a:pt x="8045186" y="4339628"/>
                  <a:pt x="8044072" y="4338405"/>
                  <a:pt x="8041846" y="4338405"/>
                </a:cubicBezTo>
                <a:cubicBezTo>
                  <a:pt x="8033662" y="4338876"/>
                  <a:pt x="8026700" y="4339112"/>
                  <a:pt x="8020962" y="4339112"/>
                </a:cubicBezTo>
                <a:cubicBezTo>
                  <a:pt x="8015444" y="4339112"/>
                  <a:pt x="8008494" y="4338876"/>
                  <a:pt x="8000112" y="4338405"/>
                </a:cubicBezTo>
                <a:close/>
                <a:moveTo>
                  <a:pt x="4724964" y="4338405"/>
                </a:moveTo>
                <a:cubicBezTo>
                  <a:pt x="4723015" y="4338405"/>
                  <a:pt x="4722040" y="4339628"/>
                  <a:pt x="4722040" y="4342074"/>
                </a:cubicBezTo>
                <a:cubicBezTo>
                  <a:pt x="4722040" y="4344242"/>
                  <a:pt x="4722992" y="4345484"/>
                  <a:pt x="4724894" y="4345800"/>
                </a:cubicBezTo>
                <a:cubicBezTo>
                  <a:pt x="4728116" y="4346098"/>
                  <a:pt x="4730101" y="4346349"/>
                  <a:pt x="4730848" y="4346553"/>
                </a:cubicBezTo>
                <a:cubicBezTo>
                  <a:pt x="4733031" y="4347239"/>
                  <a:pt x="4734831" y="4348167"/>
                  <a:pt x="4736249" y="4349335"/>
                </a:cubicBezTo>
                <a:cubicBezTo>
                  <a:pt x="4737959" y="4350999"/>
                  <a:pt x="4742547" y="4357961"/>
                  <a:pt x="4750013" y="4370221"/>
                </a:cubicBezTo>
                <a:lnTo>
                  <a:pt x="4765963" y="4396310"/>
                </a:lnTo>
                <a:cubicBezTo>
                  <a:pt x="4768930" y="4401176"/>
                  <a:pt x="4771484" y="4405485"/>
                  <a:pt x="4773624" y="4409236"/>
                </a:cubicBezTo>
                <a:lnTo>
                  <a:pt x="4773788" y="4415366"/>
                </a:lnTo>
                <a:lnTo>
                  <a:pt x="4773788" y="4434652"/>
                </a:lnTo>
                <a:cubicBezTo>
                  <a:pt x="4773788" y="4442233"/>
                  <a:pt x="4773731" y="4447081"/>
                  <a:pt x="4773618" y="4449196"/>
                </a:cubicBezTo>
                <a:cubicBezTo>
                  <a:pt x="4773343" y="4453439"/>
                  <a:pt x="4772529" y="4456534"/>
                  <a:pt x="4771178" y="4458482"/>
                </a:cubicBezTo>
                <a:cubicBezTo>
                  <a:pt x="4769961" y="4460328"/>
                  <a:pt x="4766413" y="4461467"/>
                  <a:pt x="4760535" y="4461897"/>
                </a:cubicBezTo>
                <a:cubicBezTo>
                  <a:pt x="4758253" y="4462093"/>
                  <a:pt x="4757112" y="4463329"/>
                  <a:pt x="4757112" y="4465606"/>
                </a:cubicBezTo>
                <a:cubicBezTo>
                  <a:pt x="4757112" y="4467935"/>
                  <a:pt x="4758374" y="4469099"/>
                  <a:pt x="4760898" y="4469099"/>
                </a:cubicBezTo>
                <a:cubicBezTo>
                  <a:pt x="4761034" y="4469099"/>
                  <a:pt x="4763911" y="4468979"/>
                  <a:pt x="4769529" y="4468739"/>
                </a:cubicBezTo>
                <a:cubicBezTo>
                  <a:pt x="4773955" y="4468508"/>
                  <a:pt x="4777544" y="4468392"/>
                  <a:pt x="4780295" y="4468392"/>
                </a:cubicBezTo>
                <a:cubicBezTo>
                  <a:pt x="4784841" y="4468392"/>
                  <a:pt x="4791884" y="4468628"/>
                  <a:pt x="4801422" y="4469099"/>
                </a:cubicBezTo>
                <a:cubicBezTo>
                  <a:pt x="4803786" y="4469099"/>
                  <a:pt x="4804967" y="4467935"/>
                  <a:pt x="4804967" y="4465606"/>
                </a:cubicBezTo>
                <a:cubicBezTo>
                  <a:pt x="4804967" y="4463360"/>
                  <a:pt x="4803939" y="4462125"/>
                  <a:pt x="4801882" y="4461900"/>
                </a:cubicBezTo>
                <a:cubicBezTo>
                  <a:pt x="4794443" y="4461203"/>
                  <a:pt x="4790257" y="4459928"/>
                  <a:pt x="4789319" y="4458077"/>
                </a:cubicBezTo>
                <a:cubicBezTo>
                  <a:pt x="4788416" y="4456395"/>
                  <a:pt x="4787849" y="4454565"/>
                  <a:pt x="4787619" y="4452586"/>
                </a:cubicBezTo>
                <a:cubicBezTo>
                  <a:pt x="4787308" y="4450227"/>
                  <a:pt x="4787153" y="4444249"/>
                  <a:pt x="4787153" y="4434652"/>
                </a:cubicBezTo>
                <a:lnTo>
                  <a:pt x="4787153" y="4414527"/>
                </a:lnTo>
                <a:lnTo>
                  <a:pt x="4787285" y="4409957"/>
                </a:lnTo>
                <a:cubicBezTo>
                  <a:pt x="4792666" y="4402014"/>
                  <a:pt x="4796161" y="4396042"/>
                  <a:pt x="4797771" y="4392044"/>
                </a:cubicBezTo>
                <a:lnTo>
                  <a:pt x="4813921" y="4366648"/>
                </a:lnTo>
                <a:cubicBezTo>
                  <a:pt x="4815026" y="4366374"/>
                  <a:pt x="4816271" y="4365128"/>
                  <a:pt x="4817656" y="4362908"/>
                </a:cubicBezTo>
                <a:cubicBezTo>
                  <a:pt x="4819817" y="4359526"/>
                  <a:pt x="4821015" y="4357619"/>
                  <a:pt x="4821249" y="4357188"/>
                </a:cubicBezTo>
                <a:cubicBezTo>
                  <a:pt x="4823637" y="4353435"/>
                  <a:pt x="4825705" y="4350658"/>
                  <a:pt x="4827448" y="4348859"/>
                </a:cubicBezTo>
                <a:cubicBezTo>
                  <a:pt x="4829318" y="4347422"/>
                  <a:pt x="4832639" y="4346401"/>
                  <a:pt x="4837417" y="4345798"/>
                </a:cubicBezTo>
                <a:cubicBezTo>
                  <a:pt x="4839378" y="4345471"/>
                  <a:pt x="4840358" y="4344229"/>
                  <a:pt x="4840358" y="4342074"/>
                </a:cubicBezTo>
                <a:cubicBezTo>
                  <a:pt x="4840358" y="4339628"/>
                  <a:pt x="4839359" y="4338405"/>
                  <a:pt x="4837358" y="4338405"/>
                </a:cubicBezTo>
                <a:cubicBezTo>
                  <a:pt x="4828515" y="4338876"/>
                  <a:pt x="4822746" y="4339112"/>
                  <a:pt x="4820048" y="4339112"/>
                </a:cubicBezTo>
                <a:cubicBezTo>
                  <a:pt x="4817081" y="4339112"/>
                  <a:pt x="4810932" y="4338876"/>
                  <a:pt x="4801600" y="4338405"/>
                </a:cubicBezTo>
                <a:cubicBezTo>
                  <a:pt x="4799383" y="4338405"/>
                  <a:pt x="4798275" y="4339628"/>
                  <a:pt x="4798275" y="4342074"/>
                </a:cubicBezTo>
                <a:cubicBezTo>
                  <a:pt x="4798275" y="4344256"/>
                  <a:pt x="4799305" y="4345500"/>
                  <a:pt x="4801365" y="4345804"/>
                </a:cubicBezTo>
                <a:cubicBezTo>
                  <a:pt x="4805065" y="4346155"/>
                  <a:pt x="4807462" y="4346493"/>
                  <a:pt x="4808557" y="4346819"/>
                </a:cubicBezTo>
                <a:cubicBezTo>
                  <a:pt x="4809764" y="4347179"/>
                  <a:pt x="4810557" y="4347847"/>
                  <a:pt x="4810934" y="4348821"/>
                </a:cubicBezTo>
                <a:cubicBezTo>
                  <a:pt x="4811153" y="4349387"/>
                  <a:pt x="4811262" y="4349979"/>
                  <a:pt x="4811262" y="4350600"/>
                </a:cubicBezTo>
                <a:cubicBezTo>
                  <a:pt x="4811262" y="4353230"/>
                  <a:pt x="4809401" y="4357605"/>
                  <a:pt x="4805678" y="4363725"/>
                </a:cubicBezTo>
                <a:lnTo>
                  <a:pt x="4789946" y="4389442"/>
                </a:lnTo>
                <a:cubicBezTo>
                  <a:pt x="4785808" y="4396110"/>
                  <a:pt x="4783620" y="4400039"/>
                  <a:pt x="4783381" y="4401228"/>
                </a:cubicBezTo>
                <a:cubicBezTo>
                  <a:pt x="4781753" y="4397855"/>
                  <a:pt x="4779712" y="4394809"/>
                  <a:pt x="4777257" y="4392091"/>
                </a:cubicBezTo>
                <a:lnTo>
                  <a:pt x="4759442" y="4361560"/>
                </a:lnTo>
                <a:cubicBezTo>
                  <a:pt x="4756735" y="4356230"/>
                  <a:pt x="4755382" y="4352635"/>
                  <a:pt x="4755382" y="4350774"/>
                </a:cubicBezTo>
                <a:cubicBezTo>
                  <a:pt x="4755382" y="4350152"/>
                  <a:pt x="4755448" y="4349539"/>
                  <a:pt x="4755578" y="4348935"/>
                </a:cubicBezTo>
                <a:cubicBezTo>
                  <a:pt x="4755799" y="4348150"/>
                  <a:pt x="4756849" y="4347503"/>
                  <a:pt x="4758729" y="4346993"/>
                </a:cubicBezTo>
                <a:cubicBezTo>
                  <a:pt x="4759728" y="4346732"/>
                  <a:pt x="4762408" y="4346334"/>
                  <a:pt x="4766769" y="4345800"/>
                </a:cubicBezTo>
                <a:cubicBezTo>
                  <a:pt x="4768948" y="4345493"/>
                  <a:pt x="4770039" y="4344251"/>
                  <a:pt x="4770039" y="4342074"/>
                </a:cubicBezTo>
                <a:cubicBezTo>
                  <a:pt x="4770039" y="4339628"/>
                  <a:pt x="4768924" y="4338405"/>
                  <a:pt x="4766698" y="4338405"/>
                </a:cubicBezTo>
                <a:cubicBezTo>
                  <a:pt x="4758515" y="4338876"/>
                  <a:pt x="4751553" y="4339112"/>
                  <a:pt x="4745815" y="4339112"/>
                </a:cubicBezTo>
                <a:cubicBezTo>
                  <a:pt x="4740297" y="4339112"/>
                  <a:pt x="4733347" y="4338876"/>
                  <a:pt x="4724964" y="4338405"/>
                </a:cubicBezTo>
                <a:close/>
                <a:moveTo>
                  <a:pt x="3601874" y="4338405"/>
                </a:moveTo>
                <a:cubicBezTo>
                  <a:pt x="3599924" y="4338405"/>
                  <a:pt x="3598949" y="4339628"/>
                  <a:pt x="3598949" y="4342074"/>
                </a:cubicBezTo>
                <a:cubicBezTo>
                  <a:pt x="3598949" y="4344242"/>
                  <a:pt x="3599901" y="4345484"/>
                  <a:pt x="3601803" y="4345800"/>
                </a:cubicBezTo>
                <a:cubicBezTo>
                  <a:pt x="3605025" y="4346098"/>
                  <a:pt x="3607010" y="4346349"/>
                  <a:pt x="3607756" y="4346553"/>
                </a:cubicBezTo>
                <a:cubicBezTo>
                  <a:pt x="3609940" y="4347239"/>
                  <a:pt x="3611741" y="4348167"/>
                  <a:pt x="3613158" y="4349335"/>
                </a:cubicBezTo>
                <a:cubicBezTo>
                  <a:pt x="3614867" y="4350999"/>
                  <a:pt x="3619456" y="4357961"/>
                  <a:pt x="3626922" y="4370221"/>
                </a:cubicBezTo>
                <a:lnTo>
                  <a:pt x="3642871" y="4396310"/>
                </a:lnTo>
                <a:cubicBezTo>
                  <a:pt x="3645839" y="4401176"/>
                  <a:pt x="3648393" y="4405485"/>
                  <a:pt x="3650533" y="4409236"/>
                </a:cubicBezTo>
                <a:lnTo>
                  <a:pt x="3650695" y="4415366"/>
                </a:lnTo>
                <a:lnTo>
                  <a:pt x="3650695" y="4434652"/>
                </a:lnTo>
                <a:cubicBezTo>
                  <a:pt x="3650695" y="4442233"/>
                  <a:pt x="3650640" y="4447081"/>
                  <a:pt x="3650527" y="4449196"/>
                </a:cubicBezTo>
                <a:cubicBezTo>
                  <a:pt x="3650251" y="4453439"/>
                  <a:pt x="3649438" y="4456534"/>
                  <a:pt x="3648087" y="4458482"/>
                </a:cubicBezTo>
                <a:cubicBezTo>
                  <a:pt x="3646869" y="4460328"/>
                  <a:pt x="3643321" y="4461467"/>
                  <a:pt x="3637444" y="4461897"/>
                </a:cubicBezTo>
                <a:cubicBezTo>
                  <a:pt x="3635161" y="4462093"/>
                  <a:pt x="3634021" y="4463329"/>
                  <a:pt x="3634021" y="4465606"/>
                </a:cubicBezTo>
                <a:cubicBezTo>
                  <a:pt x="3634021" y="4467935"/>
                  <a:pt x="3635282" y="4469099"/>
                  <a:pt x="3637806" y="4469099"/>
                </a:cubicBezTo>
                <a:cubicBezTo>
                  <a:pt x="3637943" y="4469099"/>
                  <a:pt x="3640820" y="4468979"/>
                  <a:pt x="3646438" y="4468739"/>
                </a:cubicBezTo>
                <a:cubicBezTo>
                  <a:pt x="3650865" y="4468508"/>
                  <a:pt x="3654453" y="4468392"/>
                  <a:pt x="3657204" y="4468392"/>
                </a:cubicBezTo>
                <a:cubicBezTo>
                  <a:pt x="3661751" y="4468392"/>
                  <a:pt x="3668792" y="4468628"/>
                  <a:pt x="3678332" y="4469099"/>
                </a:cubicBezTo>
                <a:cubicBezTo>
                  <a:pt x="3680694" y="4469099"/>
                  <a:pt x="3681876" y="4467935"/>
                  <a:pt x="3681876" y="4465606"/>
                </a:cubicBezTo>
                <a:cubicBezTo>
                  <a:pt x="3681876" y="4463360"/>
                  <a:pt x="3680848" y="4462125"/>
                  <a:pt x="3678790" y="4461900"/>
                </a:cubicBezTo>
                <a:cubicBezTo>
                  <a:pt x="3671351" y="4461203"/>
                  <a:pt x="3667164" y="4459928"/>
                  <a:pt x="3666227" y="4458077"/>
                </a:cubicBezTo>
                <a:cubicBezTo>
                  <a:pt x="3665324" y="4456395"/>
                  <a:pt x="3664757" y="4454565"/>
                  <a:pt x="3664527" y="4452586"/>
                </a:cubicBezTo>
                <a:cubicBezTo>
                  <a:pt x="3664217" y="4450227"/>
                  <a:pt x="3664061" y="4444249"/>
                  <a:pt x="3664061" y="4434652"/>
                </a:cubicBezTo>
                <a:lnTo>
                  <a:pt x="3664061" y="4414527"/>
                </a:lnTo>
                <a:lnTo>
                  <a:pt x="3664194" y="4409957"/>
                </a:lnTo>
                <a:cubicBezTo>
                  <a:pt x="3669574" y="4402014"/>
                  <a:pt x="3673069" y="4396042"/>
                  <a:pt x="3674681" y="4392044"/>
                </a:cubicBezTo>
                <a:lnTo>
                  <a:pt x="3690829" y="4366648"/>
                </a:lnTo>
                <a:cubicBezTo>
                  <a:pt x="3691934" y="4366374"/>
                  <a:pt x="3693179" y="4365128"/>
                  <a:pt x="3694564" y="4362908"/>
                </a:cubicBezTo>
                <a:cubicBezTo>
                  <a:pt x="3696725" y="4359526"/>
                  <a:pt x="3697924" y="4357619"/>
                  <a:pt x="3698158" y="4357188"/>
                </a:cubicBezTo>
                <a:cubicBezTo>
                  <a:pt x="3700546" y="4353435"/>
                  <a:pt x="3702612" y="4350658"/>
                  <a:pt x="3704358" y="4348859"/>
                </a:cubicBezTo>
                <a:cubicBezTo>
                  <a:pt x="3706226" y="4347422"/>
                  <a:pt x="3709549" y="4346401"/>
                  <a:pt x="3714325" y="4345798"/>
                </a:cubicBezTo>
                <a:cubicBezTo>
                  <a:pt x="3716286" y="4345471"/>
                  <a:pt x="3717267" y="4344229"/>
                  <a:pt x="3717267" y="4342074"/>
                </a:cubicBezTo>
                <a:cubicBezTo>
                  <a:pt x="3717267" y="4339628"/>
                  <a:pt x="3716267" y="4338405"/>
                  <a:pt x="3714267" y="4338405"/>
                </a:cubicBezTo>
                <a:cubicBezTo>
                  <a:pt x="3705425" y="4338876"/>
                  <a:pt x="3699653" y="4339112"/>
                  <a:pt x="3696957" y="4339112"/>
                </a:cubicBezTo>
                <a:cubicBezTo>
                  <a:pt x="3693990" y="4339112"/>
                  <a:pt x="3687840" y="4338876"/>
                  <a:pt x="3678509" y="4338405"/>
                </a:cubicBezTo>
                <a:cubicBezTo>
                  <a:pt x="3676291" y="4338405"/>
                  <a:pt x="3675182" y="4339628"/>
                  <a:pt x="3675182" y="4342074"/>
                </a:cubicBezTo>
                <a:cubicBezTo>
                  <a:pt x="3675182" y="4344256"/>
                  <a:pt x="3676213" y="4345500"/>
                  <a:pt x="3678273" y="4345804"/>
                </a:cubicBezTo>
                <a:cubicBezTo>
                  <a:pt x="3681973" y="4346155"/>
                  <a:pt x="3684371" y="4346493"/>
                  <a:pt x="3685466" y="4346819"/>
                </a:cubicBezTo>
                <a:cubicBezTo>
                  <a:pt x="3686673" y="4347179"/>
                  <a:pt x="3687466" y="4347847"/>
                  <a:pt x="3687842" y="4348821"/>
                </a:cubicBezTo>
                <a:cubicBezTo>
                  <a:pt x="3688062" y="4349387"/>
                  <a:pt x="3688172" y="4349979"/>
                  <a:pt x="3688172" y="4350600"/>
                </a:cubicBezTo>
                <a:cubicBezTo>
                  <a:pt x="3688172" y="4353230"/>
                  <a:pt x="3686310" y="4357605"/>
                  <a:pt x="3682587" y="4363725"/>
                </a:cubicBezTo>
                <a:lnTo>
                  <a:pt x="3666854" y="4389442"/>
                </a:lnTo>
                <a:cubicBezTo>
                  <a:pt x="3662716" y="4396110"/>
                  <a:pt x="3660529" y="4400039"/>
                  <a:pt x="3660289" y="4401228"/>
                </a:cubicBezTo>
                <a:cubicBezTo>
                  <a:pt x="3658662" y="4397855"/>
                  <a:pt x="3656621" y="4394809"/>
                  <a:pt x="3654165" y="4392091"/>
                </a:cubicBezTo>
                <a:lnTo>
                  <a:pt x="3636352" y="4361560"/>
                </a:lnTo>
                <a:cubicBezTo>
                  <a:pt x="3633645" y="4356230"/>
                  <a:pt x="3632290" y="4352635"/>
                  <a:pt x="3632290" y="4350774"/>
                </a:cubicBezTo>
                <a:cubicBezTo>
                  <a:pt x="3632290" y="4350152"/>
                  <a:pt x="3632356" y="4349539"/>
                  <a:pt x="3632487" y="4348935"/>
                </a:cubicBezTo>
                <a:cubicBezTo>
                  <a:pt x="3632707" y="4348150"/>
                  <a:pt x="3633758" y="4347503"/>
                  <a:pt x="3635637" y="4346993"/>
                </a:cubicBezTo>
                <a:cubicBezTo>
                  <a:pt x="3636637" y="4346732"/>
                  <a:pt x="3639317" y="4346334"/>
                  <a:pt x="3643678" y="4345800"/>
                </a:cubicBezTo>
                <a:cubicBezTo>
                  <a:pt x="3645857" y="4345493"/>
                  <a:pt x="3646947" y="4344251"/>
                  <a:pt x="3646947" y="4342074"/>
                </a:cubicBezTo>
                <a:cubicBezTo>
                  <a:pt x="3646947" y="4339628"/>
                  <a:pt x="3645834" y="4338405"/>
                  <a:pt x="3643607" y="4338405"/>
                </a:cubicBezTo>
                <a:cubicBezTo>
                  <a:pt x="3635422" y="4338876"/>
                  <a:pt x="3628462" y="4339112"/>
                  <a:pt x="3622723" y="4339112"/>
                </a:cubicBezTo>
                <a:cubicBezTo>
                  <a:pt x="3617205" y="4339112"/>
                  <a:pt x="3610255" y="4338876"/>
                  <a:pt x="3601874" y="4338405"/>
                </a:cubicBezTo>
                <a:close/>
                <a:moveTo>
                  <a:pt x="1981255" y="4338405"/>
                </a:moveTo>
                <a:cubicBezTo>
                  <a:pt x="1979305" y="4338405"/>
                  <a:pt x="1978331" y="4339628"/>
                  <a:pt x="1978331" y="4342074"/>
                </a:cubicBezTo>
                <a:cubicBezTo>
                  <a:pt x="1978331" y="4344242"/>
                  <a:pt x="1979282" y="4345484"/>
                  <a:pt x="1981185" y="4345800"/>
                </a:cubicBezTo>
                <a:cubicBezTo>
                  <a:pt x="1984406" y="4346098"/>
                  <a:pt x="1986391" y="4346349"/>
                  <a:pt x="1987138" y="4346553"/>
                </a:cubicBezTo>
                <a:cubicBezTo>
                  <a:pt x="1989322" y="4347239"/>
                  <a:pt x="1991122" y="4348167"/>
                  <a:pt x="1992540" y="4349335"/>
                </a:cubicBezTo>
                <a:cubicBezTo>
                  <a:pt x="1994250" y="4350999"/>
                  <a:pt x="1998838" y="4357961"/>
                  <a:pt x="2006304" y="4370221"/>
                </a:cubicBezTo>
                <a:lnTo>
                  <a:pt x="2022253" y="4396310"/>
                </a:lnTo>
                <a:cubicBezTo>
                  <a:pt x="2025221" y="4401176"/>
                  <a:pt x="2027774" y="4405485"/>
                  <a:pt x="2029915" y="4409236"/>
                </a:cubicBezTo>
                <a:lnTo>
                  <a:pt x="2030078" y="4415366"/>
                </a:lnTo>
                <a:lnTo>
                  <a:pt x="2030078" y="4434652"/>
                </a:lnTo>
                <a:cubicBezTo>
                  <a:pt x="2030078" y="4442233"/>
                  <a:pt x="2030021" y="4447081"/>
                  <a:pt x="2029909" y="4449196"/>
                </a:cubicBezTo>
                <a:cubicBezTo>
                  <a:pt x="2029633" y="4453439"/>
                  <a:pt x="2028819" y="4456534"/>
                  <a:pt x="2027468" y="4458482"/>
                </a:cubicBezTo>
                <a:cubicBezTo>
                  <a:pt x="2026251" y="4460328"/>
                  <a:pt x="2022704" y="4461467"/>
                  <a:pt x="2016826" y="4461897"/>
                </a:cubicBezTo>
                <a:cubicBezTo>
                  <a:pt x="2014543" y="4462093"/>
                  <a:pt x="2013403" y="4463329"/>
                  <a:pt x="2013403" y="4465606"/>
                </a:cubicBezTo>
                <a:cubicBezTo>
                  <a:pt x="2013403" y="4467935"/>
                  <a:pt x="2014664" y="4469099"/>
                  <a:pt x="2017188" y="4469099"/>
                </a:cubicBezTo>
                <a:cubicBezTo>
                  <a:pt x="2017325" y="4469099"/>
                  <a:pt x="2020202" y="4468979"/>
                  <a:pt x="2025819" y="4468739"/>
                </a:cubicBezTo>
                <a:cubicBezTo>
                  <a:pt x="2030246" y="4468508"/>
                  <a:pt x="2033835" y="4468392"/>
                  <a:pt x="2036585" y="4468392"/>
                </a:cubicBezTo>
                <a:cubicBezTo>
                  <a:pt x="2041132" y="4468392"/>
                  <a:pt x="2048175" y="4468628"/>
                  <a:pt x="2057713" y="4469099"/>
                </a:cubicBezTo>
                <a:cubicBezTo>
                  <a:pt x="2060077" y="4469099"/>
                  <a:pt x="2061259" y="4467935"/>
                  <a:pt x="2061259" y="4465606"/>
                </a:cubicBezTo>
                <a:cubicBezTo>
                  <a:pt x="2061259" y="4463360"/>
                  <a:pt x="2060230" y="4462125"/>
                  <a:pt x="2058173" y="4461900"/>
                </a:cubicBezTo>
                <a:cubicBezTo>
                  <a:pt x="2050734" y="4461203"/>
                  <a:pt x="2046547" y="4459928"/>
                  <a:pt x="2045610" y="4458077"/>
                </a:cubicBezTo>
                <a:cubicBezTo>
                  <a:pt x="2044707" y="4456395"/>
                  <a:pt x="2044140" y="4454565"/>
                  <a:pt x="2043910" y="4452586"/>
                </a:cubicBezTo>
                <a:cubicBezTo>
                  <a:pt x="2043599" y="4450227"/>
                  <a:pt x="2043443" y="4444249"/>
                  <a:pt x="2043443" y="4434652"/>
                </a:cubicBezTo>
                <a:lnTo>
                  <a:pt x="2043443" y="4414527"/>
                </a:lnTo>
                <a:lnTo>
                  <a:pt x="2043576" y="4409957"/>
                </a:lnTo>
                <a:cubicBezTo>
                  <a:pt x="2048956" y="4402014"/>
                  <a:pt x="2052452" y="4396042"/>
                  <a:pt x="2054062" y="4392044"/>
                </a:cubicBezTo>
                <a:lnTo>
                  <a:pt x="2070211" y="4366648"/>
                </a:lnTo>
                <a:cubicBezTo>
                  <a:pt x="2071317" y="4366374"/>
                  <a:pt x="2072562" y="4365128"/>
                  <a:pt x="2073946" y="4362908"/>
                </a:cubicBezTo>
                <a:cubicBezTo>
                  <a:pt x="2076108" y="4359526"/>
                  <a:pt x="2077305" y="4357619"/>
                  <a:pt x="2077541" y="4357188"/>
                </a:cubicBezTo>
                <a:cubicBezTo>
                  <a:pt x="2079928" y="4353435"/>
                  <a:pt x="2081995" y="4350658"/>
                  <a:pt x="2083740" y="4348859"/>
                </a:cubicBezTo>
                <a:cubicBezTo>
                  <a:pt x="2085608" y="4347422"/>
                  <a:pt x="2088931" y="4346401"/>
                  <a:pt x="2093707" y="4345798"/>
                </a:cubicBezTo>
                <a:cubicBezTo>
                  <a:pt x="2095669" y="4345471"/>
                  <a:pt x="2096649" y="4344229"/>
                  <a:pt x="2096649" y="4342074"/>
                </a:cubicBezTo>
                <a:cubicBezTo>
                  <a:pt x="2096649" y="4339628"/>
                  <a:pt x="2095649" y="4338405"/>
                  <a:pt x="2093649" y="4338405"/>
                </a:cubicBezTo>
                <a:cubicBezTo>
                  <a:pt x="2084806" y="4338876"/>
                  <a:pt x="2079036" y="4339112"/>
                  <a:pt x="2076339" y="4339112"/>
                </a:cubicBezTo>
                <a:cubicBezTo>
                  <a:pt x="2073372" y="4339112"/>
                  <a:pt x="2067223" y="4338876"/>
                  <a:pt x="2057891" y="4338405"/>
                </a:cubicBezTo>
                <a:cubicBezTo>
                  <a:pt x="2055674" y="4338405"/>
                  <a:pt x="2054565" y="4339628"/>
                  <a:pt x="2054565" y="4342074"/>
                </a:cubicBezTo>
                <a:cubicBezTo>
                  <a:pt x="2054565" y="4344256"/>
                  <a:pt x="2055595" y="4345500"/>
                  <a:pt x="2057656" y="4345804"/>
                </a:cubicBezTo>
                <a:cubicBezTo>
                  <a:pt x="2061356" y="4346155"/>
                  <a:pt x="2063753" y="4346493"/>
                  <a:pt x="2064847" y="4346819"/>
                </a:cubicBezTo>
                <a:cubicBezTo>
                  <a:pt x="2066055" y="4347179"/>
                  <a:pt x="2066847" y="4347847"/>
                  <a:pt x="2067225" y="4348821"/>
                </a:cubicBezTo>
                <a:cubicBezTo>
                  <a:pt x="2067444" y="4349387"/>
                  <a:pt x="2067553" y="4349979"/>
                  <a:pt x="2067553" y="4350600"/>
                </a:cubicBezTo>
                <a:cubicBezTo>
                  <a:pt x="2067553" y="4353230"/>
                  <a:pt x="2065692" y="4357605"/>
                  <a:pt x="2061968" y="4363725"/>
                </a:cubicBezTo>
                <a:lnTo>
                  <a:pt x="2046236" y="4389442"/>
                </a:lnTo>
                <a:cubicBezTo>
                  <a:pt x="2042099" y="4396110"/>
                  <a:pt x="2039911" y="4400039"/>
                  <a:pt x="2039672" y="4401228"/>
                </a:cubicBezTo>
                <a:cubicBezTo>
                  <a:pt x="2038044" y="4397855"/>
                  <a:pt x="2036002" y="4394809"/>
                  <a:pt x="2033547" y="4392091"/>
                </a:cubicBezTo>
                <a:lnTo>
                  <a:pt x="2015733" y="4361560"/>
                </a:lnTo>
                <a:cubicBezTo>
                  <a:pt x="2013026" y="4356230"/>
                  <a:pt x="2011672" y="4352635"/>
                  <a:pt x="2011672" y="4350774"/>
                </a:cubicBezTo>
                <a:cubicBezTo>
                  <a:pt x="2011672" y="4350152"/>
                  <a:pt x="2011738" y="4349539"/>
                  <a:pt x="2011868" y="4348935"/>
                </a:cubicBezTo>
                <a:cubicBezTo>
                  <a:pt x="2012090" y="4348150"/>
                  <a:pt x="2013140" y="4347503"/>
                  <a:pt x="2015019" y="4346993"/>
                </a:cubicBezTo>
                <a:cubicBezTo>
                  <a:pt x="2016019" y="4346732"/>
                  <a:pt x="2018699" y="4346334"/>
                  <a:pt x="2023059" y="4345800"/>
                </a:cubicBezTo>
                <a:cubicBezTo>
                  <a:pt x="2025239" y="4345493"/>
                  <a:pt x="2026329" y="4344251"/>
                  <a:pt x="2026329" y="4342074"/>
                </a:cubicBezTo>
                <a:cubicBezTo>
                  <a:pt x="2026329" y="4339628"/>
                  <a:pt x="2025216" y="4338405"/>
                  <a:pt x="2022989" y="4338405"/>
                </a:cubicBezTo>
                <a:cubicBezTo>
                  <a:pt x="2014805" y="4338876"/>
                  <a:pt x="2007844" y="4339112"/>
                  <a:pt x="2002105" y="4339112"/>
                </a:cubicBezTo>
                <a:cubicBezTo>
                  <a:pt x="1996587" y="4339112"/>
                  <a:pt x="1989637" y="4338876"/>
                  <a:pt x="1981255" y="4338405"/>
                </a:cubicBezTo>
                <a:close/>
                <a:moveTo>
                  <a:pt x="9137106" y="4332685"/>
                </a:moveTo>
                <a:cubicBezTo>
                  <a:pt x="9134062" y="4332685"/>
                  <a:pt x="9131472" y="4333649"/>
                  <a:pt x="9129334" y="4335578"/>
                </a:cubicBezTo>
                <a:cubicBezTo>
                  <a:pt x="9126810" y="4337827"/>
                  <a:pt x="9125548" y="4340625"/>
                  <a:pt x="9125548" y="4343973"/>
                </a:cubicBezTo>
                <a:cubicBezTo>
                  <a:pt x="9125548" y="4347046"/>
                  <a:pt x="9126523" y="4349622"/>
                  <a:pt x="9128471" y="4351702"/>
                </a:cubicBezTo>
                <a:cubicBezTo>
                  <a:pt x="9130744" y="4354247"/>
                  <a:pt x="9133622" y="4355520"/>
                  <a:pt x="9137106" y="4355520"/>
                </a:cubicBezTo>
                <a:cubicBezTo>
                  <a:pt x="9140020" y="4355520"/>
                  <a:pt x="9142776" y="4353741"/>
                  <a:pt x="9145374" y="4350183"/>
                </a:cubicBezTo>
                <a:cubicBezTo>
                  <a:pt x="9147454" y="4349498"/>
                  <a:pt x="9148493" y="4347428"/>
                  <a:pt x="9148493" y="4343973"/>
                </a:cubicBezTo>
                <a:cubicBezTo>
                  <a:pt x="9148493" y="4341128"/>
                  <a:pt x="9147560" y="4338640"/>
                  <a:pt x="9145692" y="4336509"/>
                </a:cubicBezTo>
                <a:cubicBezTo>
                  <a:pt x="9143353" y="4333960"/>
                  <a:pt x="9140491" y="4332685"/>
                  <a:pt x="9137106" y="4332685"/>
                </a:cubicBezTo>
                <a:close/>
                <a:moveTo>
                  <a:pt x="8588364" y="4332685"/>
                </a:moveTo>
                <a:cubicBezTo>
                  <a:pt x="8585320" y="4332685"/>
                  <a:pt x="8582730" y="4333649"/>
                  <a:pt x="8580592" y="4335578"/>
                </a:cubicBezTo>
                <a:cubicBezTo>
                  <a:pt x="8578068" y="4337827"/>
                  <a:pt x="8576806" y="4340625"/>
                  <a:pt x="8576806" y="4343973"/>
                </a:cubicBezTo>
                <a:cubicBezTo>
                  <a:pt x="8576806" y="4347046"/>
                  <a:pt x="8577781" y="4349622"/>
                  <a:pt x="8579729" y="4351702"/>
                </a:cubicBezTo>
                <a:cubicBezTo>
                  <a:pt x="8582002" y="4354247"/>
                  <a:pt x="8584880" y="4355520"/>
                  <a:pt x="8588364" y="4355520"/>
                </a:cubicBezTo>
                <a:cubicBezTo>
                  <a:pt x="8591278" y="4355520"/>
                  <a:pt x="8594034" y="4353741"/>
                  <a:pt x="8596632" y="4350183"/>
                </a:cubicBezTo>
                <a:cubicBezTo>
                  <a:pt x="8598712" y="4349498"/>
                  <a:pt x="8599751" y="4347428"/>
                  <a:pt x="8599751" y="4343973"/>
                </a:cubicBezTo>
                <a:cubicBezTo>
                  <a:pt x="8599751" y="4341128"/>
                  <a:pt x="8598818" y="4338640"/>
                  <a:pt x="8596950" y="4336509"/>
                </a:cubicBezTo>
                <a:cubicBezTo>
                  <a:pt x="8594611" y="4333960"/>
                  <a:pt x="8591749" y="4332685"/>
                  <a:pt x="8588364" y="4332685"/>
                </a:cubicBezTo>
                <a:close/>
                <a:moveTo>
                  <a:pt x="3118251" y="4332685"/>
                </a:moveTo>
                <a:cubicBezTo>
                  <a:pt x="3115206" y="4332685"/>
                  <a:pt x="3112615" y="4333649"/>
                  <a:pt x="3110478" y="4335578"/>
                </a:cubicBezTo>
                <a:cubicBezTo>
                  <a:pt x="3107955" y="4337827"/>
                  <a:pt x="3106693" y="4340625"/>
                  <a:pt x="3106693" y="4343973"/>
                </a:cubicBezTo>
                <a:cubicBezTo>
                  <a:pt x="3106693" y="4347046"/>
                  <a:pt x="3107667" y="4349622"/>
                  <a:pt x="3109615" y="4351702"/>
                </a:cubicBezTo>
                <a:cubicBezTo>
                  <a:pt x="3111888" y="4354247"/>
                  <a:pt x="3114766" y="4355520"/>
                  <a:pt x="3118251" y="4355520"/>
                </a:cubicBezTo>
                <a:cubicBezTo>
                  <a:pt x="3121164" y="4355520"/>
                  <a:pt x="3123920" y="4353741"/>
                  <a:pt x="3126518" y="4350183"/>
                </a:cubicBezTo>
                <a:cubicBezTo>
                  <a:pt x="3128598" y="4349498"/>
                  <a:pt x="3129637" y="4347428"/>
                  <a:pt x="3129637" y="4343973"/>
                </a:cubicBezTo>
                <a:cubicBezTo>
                  <a:pt x="3129637" y="4341128"/>
                  <a:pt x="3128703" y="4338640"/>
                  <a:pt x="3126836" y="4336509"/>
                </a:cubicBezTo>
                <a:cubicBezTo>
                  <a:pt x="3124497" y="4333960"/>
                  <a:pt x="3121635" y="4332685"/>
                  <a:pt x="3118251" y="4332685"/>
                </a:cubicBezTo>
                <a:close/>
                <a:moveTo>
                  <a:pt x="2569509" y="4332685"/>
                </a:moveTo>
                <a:cubicBezTo>
                  <a:pt x="2566464" y="4332685"/>
                  <a:pt x="2563874" y="4333649"/>
                  <a:pt x="2561736" y="4335578"/>
                </a:cubicBezTo>
                <a:cubicBezTo>
                  <a:pt x="2559213" y="4337827"/>
                  <a:pt x="2557951" y="4340625"/>
                  <a:pt x="2557951" y="4343973"/>
                </a:cubicBezTo>
                <a:cubicBezTo>
                  <a:pt x="2557951" y="4347046"/>
                  <a:pt x="2558925" y="4349622"/>
                  <a:pt x="2560874" y="4351702"/>
                </a:cubicBezTo>
                <a:cubicBezTo>
                  <a:pt x="2563146" y="4354247"/>
                  <a:pt x="2566025" y="4355520"/>
                  <a:pt x="2569509" y="4355520"/>
                </a:cubicBezTo>
                <a:cubicBezTo>
                  <a:pt x="2572422" y="4355520"/>
                  <a:pt x="2575178" y="4353741"/>
                  <a:pt x="2577776" y="4350183"/>
                </a:cubicBezTo>
                <a:cubicBezTo>
                  <a:pt x="2579856" y="4349498"/>
                  <a:pt x="2580895" y="4347428"/>
                  <a:pt x="2580895" y="4343973"/>
                </a:cubicBezTo>
                <a:cubicBezTo>
                  <a:pt x="2580895" y="4341128"/>
                  <a:pt x="2579961" y="4338640"/>
                  <a:pt x="2578094" y="4336509"/>
                </a:cubicBezTo>
                <a:cubicBezTo>
                  <a:pt x="2575755" y="4333960"/>
                  <a:pt x="2572893" y="4332685"/>
                  <a:pt x="2569509" y="4332685"/>
                </a:cubicBezTo>
                <a:close/>
                <a:moveTo>
                  <a:pt x="10728317" y="4322852"/>
                </a:moveTo>
                <a:cubicBezTo>
                  <a:pt x="10726389" y="4322852"/>
                  <a:pt x="10724758" y="4323418"/>
                  <a:pt x="10723424" y="4324548"/>
                </a:cubicBezTo>
                <a:cubicBezTo>
                  <a:pt x="10722493" y="4325293"/>
                  <a:pt x="10721753" y="4326917"/>
                  <a:pt x="10721203" y="4329421"/>
                </a:cubicBezTo>
                <a:lnTo>
                  <a:pt x="10715690" y="4352687"/>
                </a:lnTo>
                <a:cubicBezTo>
                  <a:pt x="10715478" y="4353532"/>
                  <a:pt x="10715373" y="4354230"/>
                  <a:pt x="10715373" y="4354779"/>
                </a:cubicBezTo>
                <a:cubicBezTo>
                  <a:pt x="10715373" y="4356824"/>
                  <a:pt x="10716626" y="4357846"/>
                  <a:pt x="10719132" y="4357846"/>
                </a:cubicBezTo>
                <a:cubicBezTo>
                  <a:pt x="10720222" y="4357846"/>
                  <a:pt x="10721192" y="4357179"/>
                  <a:pt x="10722041" y="4355844"/>
                </a:cubicBezTo>
                <a:lnTo>
                  <a:pt x="10733825" y="4332440"/>
                </a:lnTo>
                <a:cubicBezTo>
                  <a:pt x="10734798" y="4330771"/>
                  <a:pt x="10735284" y="4329349"/>
                  <a:pt x="10735284" y="4328172"/>
                </a:cubicBezTo>
                <a:cubicBezTo>
                  <a:pt x="10735284" y="4324626"/>
                  <a:pt x="10732962" y="4322852"/>
                  <a:pt x="10728317" y="4322852"/>
                </a:cubicBezTo>
                <a:close/>
                <a:moveTo>
                  <a:pt x="9605224" y="4322852"/>
                </a:moveTo>
                <a:cubicBezTo>
                  <a:pt x="9603296" y="4322852"/>
                  <a:pt x="9601665" y="4323418"/>
                  <a:pt x="9600331" y="4324548"/>
                </a:cubicBezTo>
                <a:cubicBezTo>
                  <a:pt x="9599400" y="4325293"/>
                  <a:pt x="9598660" y="4326917"/>
                  <a:pt x="9598110" y="4329421"/>
                </a:cubicBezTo>
                <a:lnTo>
                  <a:pt x="9592597" y="4352687"/>
                </a:lnTo>
                <a:cubicBezTo>
                  <a:pt x="9592385" y="4353532"/>
                  <a:pt x="9592280" y="4354230"/>
                  <a:pt x="9592280" y="4354779"/>
                </a:cubicBezTo>
                <a:cubicBezTo>
                  <a:pt x="9592280" y="4356824"/>
                  <a:pt x="9593533" y="4357846"/>
                  <a:pt x="9596039" y="4357846"/>
                </a:cubicBezTo>
                <a:cubicBezTo>
                  <a:pt x="9597129" y="4357846"/>
                  <a:pt x="9598099" y="4357179"/>
                  <a:pt x="9598949" y="4355844"/>
                </a:cubicBezTo>
                <a:lnTo>
                  <a:pt x="9610732" y="4332440"/>
                </a:lnTo>
                <a:cubicBezTo>
                  <a:pt x="9611705" y="4330771"/>
                  <a:pt x="9612191" y="4329349"/>
                  <a:pt x="9612191" y="4328172"/>
                </a:cubicBezTo>
                <a:cubicBezTo>
                  <a:pt x="9612191" y="4324626"/>
                  <a:pt x="9609869" y="4322852"/>
                  <a:pt x="9605224" y="4322852"/>
                </a:cubicBezTo>
                <a:close/>
                <a:moveTo>
                  <a:pt x="7984606" y="4322852"/>
                </a:moveTo>
                <a:cubicBezTo>
                  <a:pt x="7982679" y="4322852"/>
                  <a:pt x="7981048" y="4323418"/>
                  <a:pt x="7979713" y="4324548"/>
                </a:cubicBezTo>
                <a:cubicBezTo>
                  <a:pt x="7978782" y="4325293"/>
                  <a:pt x="7978042" y="4326917"/>
                  <a:pt x="7977493" y="4329421"/>
                </a:cubicBezTo>
                <a:lnTo>
                  <a:pt x="7971979" y="4352687"/>
                </a:lnTo>
                <a:cubicBezTo>
                  <a:pt x="7971768" y="4353532"/>
                  <a:pt x="7971662" y="4354230"/>
                  <a:pt x="7971662" y="4354779"/>
                </a:cubicBezTo>
                <a:cubicBezTo>
                  <a:pt x="7971662" y="4356824"/>
                  <a:pt x="7972915" y="4357846"/>
                  <a:pt x="7975422" y="4357846"/>
                </a:cubicBezTo>
                <a:cubicBezTo>
                  <a:pt x="7976511" y="4357846"/>
                  <a:pt x="7977481" y="4357179"/>
                  <a:pt x="7978331" y="4355844"/>
                </a:cubicBezTo>
                <a:lnTo>
                  <a:pt x="7990114" y="4332440"/>
                </a:lnTo>
                <a:cubicBezTo>
                  <a:pt x="7991087" y="4330771"/>
                  <a:pt x="7991573" y="4329349"/>
                  <a:pt x="7991573" y="4328172"/>
                </a:cubicBezTo>
                <a:cubicBezTo>
                  <a:pt x="7991573" y="4324626"/>
                  <a:pt x="7989251" y="4322852"/>
                  <a:pt x="7984606" y="4322852"/>
                </a:cubicBezTo>
                <a:close/>
                <a:moveTo>
                  <a:pt x="4709460" y="4322852"/>
                </a:moveTo>
                <a:cubicBezTo>
                  <a:pt x="4707532" y="4322852"/>
                  <a:pt x="4705901" y="4323418"/>
                  <a:pt x="4704566" y="4324548"/>
                </a:cubicBezTo>
                <a:cubicBezTo>
                  <a:pt x="4703635" y="4325293"/>
                  <a:pt x="4702895" y="4326917"/>
                  <a:pt x="4702346" y="4329421"/>
                </a:cubicBezTo>
                <a:lnTo>
                  <a:pt x="4696832" y="4352687"/>
                </a:lnTo>
                <a:cubicBezTo>
                  <a:pt x="4696620" y="4353532"/>
                  <a:pt x="4696515" y="4354230"/>
                  <a:pt x="4696515" y="4354779"/>
                </a:cubicBezTo>
                <a:cubicBezTo>
                  <a:pt x="4696515" y="4356824"/>
                  <a:pt x="4697768" y="4357846"/>
                  <a:pt x="4700274" y="4357846"/>
                </a:cubicBezTo>
                <a:cubicBezTo>
                  <a:pt x="4701364" y="4357846"/>
                  <a:pt x="4702334" y="4357179"/>
                  <a:pt x="4703184" y="4355844"/>
                </a:cubicBezTo>
                <a:lnTo>
                  <a:pt x="4714967" y="4332440"/>
                </a:lnTo>
                <a:cubicBezTo>
                  <a:pt x="4715939" y="4330771"/>
                  <a:pt x="4716425" y="4329349"/>
                  <a:pt x="4716425" y="4328172"/>
                </a:cubicBezTo>
                <a:cubicBezTo>
                  <a:pt x="4716425" y="4324626"/>
                  <a:pt x="4714104" y="4322852"/>
                  <a:pt x="4709460" y="4322852"/>
                </a:cubicBezTo>
                <a:close/>
                <a:moveTo>
                  <a:pt x="3586367" y="4322852"/>
                </a:moveTo>
                <a:cubicBezTo>
                  <a:pt x="3584441" y="4322852"/>
                  <a:pt x="3582810" y="4323418"/>
                  <a:pt x="3581474" y="4324548"/>
                </a:cubicBezTo>
                <a:cubicBezTo>
                  <a:pt x="3580544" y="4325293"/>
                  <a:pt x="3579804" y="4326917"/>
                  <a:pt x="3579254" y="4329421"/>
                </a:cubicBezTo>
                <a:lnTo>
                  <a:pt x="3573742" y="4352687"/>
                </a:lnTo>
                <a:cubicBezTo>
                  <a:pt x="3573529" y="4353532"/>
                  <a:pt x="3573424" y="4354230"/>
                  <a:pt x="3573424" y="4354779"/>
                </a:cubicBezTo>
                <a:cubicBezTo>
                  <a:pt x="3573424" y="4356824"/>
                  <a:pt x="3574677" y="4357846"/>
                  <a:pt x="3577184" y="4357846"/>
                </a:cubicBezTo>
                <a:cubicBezTo>
                  <a:pt x="3578274" y="4357846"/>
                  <a:pt x="3579242" y="4357179"/>
                  <a:pt x="3580092" y="4355844"/>
                </a:cubicBezTo>
                <a:lnTo>
                  <a:pt x="3591876" y="4332440"/>
                </a:lnTo>
                <a:cubicBezTo>
                  <a:pt x="3592848" y="4330771"/>
                  <a:pt x="3593335" y="4329349"/>
                  <a:pt x="3593335" y="4328172"/>
                </a:cubicBezTo>
                <a:cubicBezTo>
                  <a:pt x="3593335" y="4324626"/>
                  <a:pt x="3591012" y="4322852"/>
                  <a:pt x="3586367" y="4322852"/>
                </a:cubicBezTo>
                <a:close/>
                <a:moveTo>
                  <a:pt x="1965749" y="4322852"/>
                </a:moveTo>
                <a:cubicBezTo>
                  <a:pt x="1963822" y="4322852"/>
                  <a:pt x="1962191" y="4323418"/>
                  <a:pt x="1960856" y="4324548"/>
                </a:cubicBezTo>
                <a:cubicBezTo>
                  <a:pt x="1959925" y="4325293"/>
                  <a:pt x="1959186" y="4326917"/>
                  <a:pt x="1958636" y="4329421"/>
                </a:cubicBezTo>
                <a:lnTo>
                  <a:pt x="1953123" y="4352687"/>
                </a:lnTo>
                <a:cubicBezTo>
                  <a:pt x="1952911" y="4353532"/>
                  <a:pt x="1952805" y="4354230"/>
                  <a:pt x="1952805" y="4354779"/>
                </a:cubicBezTo>
                <a:cubicBezTo>
                  <a:pt x="1952805" y="4356824"/>
                  <a:pt x="1954058" y="4357846"/>
                  <a:pt x="1956565" y="4357846"/>
                </a:cubicBezTo>
                <a:cubicBezTo>
                  <a:pt x="1957655" y="4357846"/>
                  <a:pt x="1958625" y="4357179"/>
                  <a:pt x="1959474" y="4355844"/>
                </a:cubicBezTo>
                <a:lnTo>
                  <a:pt x="1971257" y="4332440"/>
                </a:lnTo>
                <a:cubicBezTo>
                  <a:pt x="1972230" y="4330771"/>
                  <a:pt x="1972717" y="4329349"/>
                  <a:pt x="1972717" y="4328172"/>
                </a:cubicBezTo>
                <a:cubicBezTo>
                  <a:pt x="1972717" y="4324626"/>
                  <a:pt x="1970394" y="4322852"/>
                  <a:pt x="1965749" y="4322852"/>
                </a:cubicBezTo>
                <a:close/>
                <a:moveTo>
                  <a:pt x="9137974" y="4286661"/>
                </a:moveTo>
                <a:cubicBezTo>
                  <a:pt x="9151255" y="4286661"/>
                  <a:pt x="9162103" y="4290363"/>
                  <a:pt x="9170516" y="4297767"/>
                </a:cubicBezTo>
                <a:cubicBezTo>
                  <a:pt x="9181028" y="4310813"/>
                  <a:pt x="9186284" y="4326965"/>
                  <a:pt x="9186284" y="4346225"/>
                </a:cubicBezTo>
                <a:cubicBezTo>
                  <a:pt x="9186284" y="4362626"/>
                  <a:pt x="9182265" y="4376194"/>
                  <a:pt x="9174226" y="4386929"/>
                </a:cubicBezTo>
                <a:cubicBezTo>
                  <a:pt x="9165167" y="4399098"/>
                  <a:pt x="9152968" y="4405182"/>
                  <a:pt x="9137627" y="4405182"/>
                </a:cubicBezTo>
                <a:cubicBezTo>
                  <a:pt x="9124176" y="4405182"/>
                  <a:pt x="9113039" y="4400466"/>
                  <a:pt x="9104217" y="4391035"/>
                </a:cubicBezTo>
                <a:cubicBezTo>
                  <a:pt x="9093880" y="4380029"/>
                  <a:pt x="9088711" y="4364890"/>
                  <a:pt x="9088711" y="4345619"/>
                </a:cubicBezTo>
                <a:cubicBezTo>
                  <a:pt x="9088711" y="4329407"/>
                  <a:pt x="9092849" y="4315877"/>
                  <a:pt x="9101127" y="4305029"/>
                </a:cubicBezTo>
                <a:cubicBezTo>
                  <a:pt x="9110536" y="4292784"/>
                  <a:pt x="9122818" y="4286661"/>
                  <a:pt x="9137974" y="4286661"/>
                </a:cubicBezTo>
                <a:close/>
                <a:moveTo>
                  <a:pt x="8589232" y="4286661"/>
                </a:moveTo>
                <a:cubicBezTo>
                  <a:pt x="8602513" y="4286661"/>
                  <a:pt x="8613361" y="4290363"/>
                  <a:pt x="8621774" y="4297767"/>
                </a:cubicBezTo>
                <a:cubicBezTo>
                  <a:pt x="8632286" y="4310813"/>
                  <a:pt x="8637542" y="4326965"/>
                  <a:pt x="8637542" y="4346225"/>
                </a:cubicBezTo>
                <a:cubicBezTo>
                  <a:pt x="8637542" y="4362626"/>
                  <a:pt x="8633523" y="4376194"/>
                  <a:pt x="8625484" y="4386929"/>
                </a:cubicBezTo>
                <a:cubicBezTo>
                  <a:pt x="8616425" y="4399098"/>
                  <a:pt x="8604226" y="4405182"/>
                  <a:pt x="8588885" y="4405182"/>
                </a:cubicBezTo>
                <a:cubicBezTo>
                  <a:pt x="8575434" y="4405182"/>
                  <a:pt x="8564297" y="4400466"/>
                  <a:pt x="8555475" y="4391035"/>
                </a:cubicBezTo>
                <a:cubicBezTo>
                  <a:pt x="8545138" y="4380029"/>
                  <a:pt x="8539969" y="4364890"/>
                  <a:pt x="8539969" y="4345619"/>
                </a:cubicBezTo>
                <a:cubicBezTo>
                  <a:pt x="8539969" y="4329407"/>
                  <a:pt x="8544107" y="4315877"/>
                  <a:pt x="8552385" y="4305029"/>
                </a:cubicBezTo>
                <a:cubicBezTo>
                  <a:pt x="8561794" y="4292784"/>
                  <a:pt x="8574076" y="4286661"/>
                  <a:pt x="8589232" y="4286661"/>
                </a:cubicBezTo>
                <a:close/>
                <a:moveTo>
                  <a:pt x="3119117" y="4286661"/>
                </a:moveTo>
                <a:cubicBezTo>
                  <a:pt x="3132399" y="4286661"/>
                  <a:pt x="3143247" y="4290363"/>
                  <a:pt x="3151660" y="4297767"/>
                </a:cubicBezTo>
                <a:cubicBezTo>
                  <a:pt x="3162172" y="4310813"/>
                  <a:pt x="3167428" y="4326965"/>
                  <a:pt x="3167428" y="4346225"/>
                </a:cubicBezTo>
                <a:cubicBezTo>
                  <a:pt x="3167428" y="4362626"/>
                  <a:pt x="3163408" y="4376194"/>
                  <a:pt x="3155370" y="4386929"/>
                </a:cubicBezTo>
                <a:cubicBezTo>
                  <a:pt x="3146311" y="4399098"/>
                  <a:pt x="3134112" y="4405182"/>
                  <a:pt x="3118771" y="4405182"/>
                </a:cubicBezTo>
                <a:cubicBezTo>
                  <a:pt x="3105320" y="4405182"/>
                  <a:pt x="3094183" y="4400466"/>
                  <a:pt x="3085362" y="4391035"/>
                </a:cubicBezTo>
                <a:cubicBezTo>
                  <a:pt x="3075023" y="4380029"/>
                  <a:pt x="3069855" y="4364890"/>
                  <a:pt x="3069855" y="4345619"/>
                </a:cubicBezTo>
                <a:cubicBezTo>
                  <a:pt x="3069855" y="4329407"/>
                  <a:pt x="3073993" y="4315877"/>
                  <a:pt x="3082271" y="4305029"/>
                </a:cubicBezTo>
                <a:cubicBezTo>
                  <a:pt x="3091680" y="4292784"/>
                  <a:pt x="3103961" y="4286661"/>
                  <a:pt x="3119117" y="4286661"/>
                </a:cubicBezTo>
                <a:close/>
                <a:moveTo>
                  <a:pt x="2570376" y="4286661"/>
                </a:moveTo>
                <a:cubicBezTo>
                  <a:pt x="2583657" y="4286661"/>
                  <a:pt x="2594505" y="4290363"/>
                  <a:pt x="2602918" y="4297767"/>
                </a:cubicBezTo>
                <a:cubicBezTo>
                  <a:pt x="2613430" y="4310813"/>
                  <a:pt x="2618686" y="4326965"/>
                  <a:pt x="2618686" y="4346225"/>
                </a:cubicBezTo>
                <a:cubicBezTo>
                  <a:pt x="2618686" y="4362626"/>
                  <a:pt x="2614666" y="4376194"/>
                  <a:pt x="2606628" y="4386929"/>
                </a:cubicBezTo>
                <a:cubicBezTo>
                  <a:pt x="2597569" y="4399098"/>
                  <a:pt x="2585370" y="4405182"/>
                  <a:pt x="2570029" y="4405182"/>
                </a:cubicBezTo>
                <a:cubicBezTo>
                  <a:pt x="2556578" y="4405182"/>
                  <a:pt x="2545442" y="4400466"/>
                  <a:pt x="2536620" y="4391035"/>
                </a:cubicBezTo>
                <a:cubicBezTo>
                  <a:pt x="2526282" y="4380029"/>
                  <a:pt x="2521113" y="4364890"/>
                  <a:pt x="2521113" y="4345619"/>
                </a:cubicBezTo>
                <a:cubicBezTo>
                  <a:pt x="2521113" y="4329407"/>
                  <a:pt x="2525252" y="4315877"/>
                  <a:pt x="2533530" y="4305029"/>
                </a:cubicBezTo>
                <a:cubicBezTo>
                  <a:pt x="2542938" y="4292784"/>
                  <a:pt x="2555220" y="4286661"/>
                  <a:pt x="2570376" y="4286661"/>
                </a:cubicBezTo>
                <a:close/>
                <a:moveTo>
                  <a:pt x="9137974" y="4277843"/>
                </a:moveTo>
                <a:cubicBezTo>
                  <a:pt x="9120765" y="4277843"/>
                  <a:pt x="9106093" y="4283553"/>
                  <a:pt x="9093957" y="4294972"/>
                </a:cubicBezTo>
                <a:cubicBezTo>
                  <a:pt x="9080016" y="4308141"/>
                  <a:pt x="9073045" y="4325225"/>
                  <a:pt x="9073045" y="4346225"/>
                </a:cubicBezTo>
                <a:cubicBezTo>
                  <a:pt x="9073045" y="4364518"/>
                  <a:pt x="9078381" y="4379948"/>
                  <a:pt x="9089054" y="4392517"/>
                </a:cubicBezTo>
                <a:cubicBezTo>
                  <a:pt x="9101356" y="4406955"/>
                  <a:pt x="9117547" y="4414175"/>
                  <a:pt x="9137627" y="4414175"/>
                </a:cubicBezTo>
                <a:cubicBezTo>
                  <a:pt x="9155131" y="4414175"/>
                  <a:pt x="9169794" y="4408532"/>
                  <a:pt x="9181616" y="4397247"/>
                </a:cubicBezTo>
                <a:cubicBezTo>
                  <a:pt x="9195172" y="4384169"/>
                  <a:pt x="9201950" y="4366959"/>
                  <a:pt x="9201950" y="4345619"/>
                </a:cubicBezTo>
                <a:cubicBezTo>
                  <a:pt x="9201950" y="4327192"/>
                  <a:pt x="9196751" y="4311771"/>
                  <a:pt x="9186353" y="4299354"/>
                </a:cubicBezTo>
                <a:cubicBezTo>
                  <a:pt x="9174330" y="4285013"/>
                  <a:pt x="9158204" y="4277843"/>
                  <a:pt x="9137974" y="4277843"/>
                </a:cubicBezTo>
                <a:close/>
                <a:moveTo>
                  <a:pt x="8589232" y="4277843"/>
                </a:moveTo>
                <a:cubicBezTo>
                  <a:pt x="8572023" y="4277843"/>
                  <a:pt x="8557351" y="4283553"/>
                  <a:pt x="8545215" y="4294972"/>
                </a:cubicBezTo>
                <a:cubicBezTo>
                  <a:pt x="8531274" y="4308141"/>
                  <a:pt x="8524303" y="4325225"/>
                  <a:pt x="8524303" y="4346225"/>
                </a:cubicBezTo>
                <a:cubicBezTo>
                  <a:pt x="8524303" y="4364518"/>
                  <a:pt x="8529639" y="4379948"/>
                  <a:pt x="8540312" y="4392517"/>
                </a:cubicBezTo>
                <a:cubicBezTo>
                  <a:pt x="8552614" y="4406955"/>
                  <a:pt x="8568805" y="4414175"/>
                  <a:pt x="8588885" y="4414175"/>
                </a:cubicBezTo>
                <a:cubicBezTo>
                  <a:pt x="8606389" y="4414175"/>
                  <a:pt x="8621052" y="4408532"/>
                  <a:pt x="8632874" y="4397247"/>
                </a:cubicBezTo>
                <a:cubicBezTo>
                  <a:pt x="8646430" y="4384169"/>
                  <a:pt x="8653208" y="4366959"/>
                  <a:pt x="8653208" y="4345619"/>
                </a:cubicBezTo>
                <a:cubicBezTo>
                  <a:pt x="8653208" y="4327192"/>
                  <a:pt x="8648009" y="4311771"/>
                  <a:pt x="8637611" y="4299354"/>
                </a:cubicBezTo>
                <a:cubicBezTo>
                  <a:pt x="8625588" y="4285013"/>
                  <a:pt x="8609462" y="4277843"/>
                  <a:pt x="8589232" y="4277843"/>
                </a:cubicBezTo>
                <a:close/>
                <a:moveTo>
                  <a:pt x="3119117" y="4277843"/>
                </a:moveTo>
                <a:cubicBezTo>
                  <a:pt x="3101909" y="4277843"/>
                  <a:pt x="3087237" y="4283553"/>
                  <a:pt x="3075101" y="4294972"/>
                </a:cubicBezTo>
                <a:cubicBezTo>
                  <a:pt x="3061159" y="4308141"/>
                  <a:pt x="3054188" y="4325225"/>
                  <a:pt x="3054188" y="4346225"/>
                </a:cubicBezTo>
                <a:cubicBezTo>
                  <a:pt x="3054188" y="4364518"/>
                  <a:pt x="3059525" y="4379948"/>
                  <a:pt x="3070198" y="4392517"/>
                </a:cubicBezTo>
                <a:cubicBezTo>
                  <a:pt x="3082500" y="4406955"/>
                  <a:pt x="3098690" y="4414175"/>
                  <a:pt x="3118771" y="4414175"/>
                </a:cubicBezTo>
                <a:cubicBezTo>
                  <a:pt x="3136275" y="4414175"/>
                  <a:pt x="3150938" y="4408532"/>
                  <a:pt x="3162759" y="4397247"/>
                </a:cubicBezTo>
                <a:cubicBezTo>
                  <a:pt x="3176316" y="4384169"/>
                  <a:pt x="3183094" y="4366959"/>
                  <a:pt x="3183094" y="4345619"/>
                </a:cubicBezTo>
                <a:cubicBezTo>
                  <a:pt x="3183094" y="4327192"/>
                  <a:pt x="3177895" y="4311771"/>
                  <a:pt x="3167497" y="4299354"/>
                </a:cubicBezTo>
                <a:cubicBezTo>
                  <a:pt x="3155474" y="4285013"/>
                  <a:pt x="3139348" y="4277843"/>
                  <a:pt x="3119117" y="4277843"/>
                </a:cubicBezTo>
                <a:close/>
                <a:moveTo>
                  <a:pt x="2570376" y="4277843"/>
                </a:moveTo>
                <a:cubicBezTo>
                  <a:pt x="2553167" y="4277843"/>
                  <a:pt x="2538495" y="4283553"/>
                  <a:pt x="2526359" y="4294972"/>
                </a:cubicBezTo>
                <a:cubicBezTo>
                  <a:pt x="2512418" y="4308141"/>
                  <a:pt x="2505447" y="4325225"/>
                  <a:pt x="2505447" y="4346225"/>
                </a:cubicBezTo>
                <a:cubicBezTo>
                  <a:pt x="2505447" y="4364518"/>
                  <a:pt x="2510783" y="4379948"/>
                  <a:pt x="2521456" y="4392517"/>
                </a:cubicBezTo>
                <a:cubicBezTo>
                  <a:pt x="2533758" y="4406955"/>
                  <a:pt x="2549948" y="4414175"/>
                  <a:pt x="2570029" y="4414175"/>
                </a:cubicBezTo>
                <a:cubicBezTo>
                  <a:pt x="2587533" y="4414175"/>
                  <a:pt x="2602196" y="4408532"/>
                  <a:pt x="2614018" y="4397247"/>
                </a:cubicBezTo>
                <a:cubicBezTo>
                  <a:pt x="2627574" y="4384169"/>
                  <a:pt x="2634352" y="4366959"/>
                  <a:pt x="2634352" y="4345619"/>
                </a:cubicBezTo>
                <a:cubicBezTo>
                  <a:pt x="2634352" y="4327192"/>
                  <a:pt x="2629153" y="4311771"/>
                  <a:pt x="2618755" y="4299354"/>
                </a:cubicBezTo>
                <a:cubicBezTo>
                  <a:pt x="2606733" y="4285013"/>
                  <a:pt x="2590606" y="4277843"/>
                  <a:pt x="2570376" y="4277843"/>
                </a:cubicBezTo>
                <a:close/>
                <a:moveTo>
                  <a:pt x="11250587" y="4219469"/>
                </a:moveTo>
                <a:cubicBezTo>
                  <a:pt x="11242305" y="4219469"/>
                  <a:pt x="11235132" y="4222042"/>
                  <a:pt x="11229067" y="4227188"/>
                </a:cubicBezTo>
                <a:cubicBezTo>
                  <a:pt x="11221672" y="4233422"/>
                  <a:pt x="11217975" y="4241691"/>
                  <a:pt x="11217975" y="4251996"/>
                </a:cubicBezTo>
                <a:cubicBezTo>
                  <a:pt x="11217975" y="4267578"/>
                  <a:pt x="11227015" y="4277795"/>
                  <a:pt x="11245094" y="4282647"/>
                </a:cubicBezTo>
                <a:lnTo>
                  <a:pt x="11245094" y="4325821"/>
                </a:lnTo>
                <a:cubicBezTo>
                  <a:pt x="11245094" y="4336000"/>
                  <a:pt x="11244633" y="4341852"/>
                  <a:pt x="11243709" y="4343375"/>
                </a:cubicBezTo>
                <a:cubicBezTo>
                  <a:pt x="11242751" y="4344835"/>
                  <a:pt x="11240395" y="4345748"/>
                  <a:pt x="11236641" y="4346113"/>
                </a:cubicBezTo>
                <a:cubicBezTo>
                  <a:pt x="11234594" y="4346420"/>
                  <a:pt x="11233571" y="4347599"/>
                  <a:pt x="11233571" y="4349649"/>
                </a:cubicBezTo>
                <a:cubicBezTo>
                  <a:pt x="11233571" y="4351868"/>
                  <a:pt x="11234718" y="4352977"/>
                  <a:pt x="11237013" y="4352977"/>
                </a:cubicBezTo>
                <a:cubicBezTo>
                  <a:pt x="11241865" y="4352630"/>
                  <a:pt x="11246562" y="4352456"/>
                  <a:pt x="11251106" y="4352456"/>
                </a:cubicBezTo>
                <a:cubicBezTo>
                  <a:pt x="11256208" y="4352456"/>
                  <a:pt x="11261361" y="4352630"/>
                  <a:pt x="11266563" y="4352977"/>
                </a:cubicBezTo>
                <a:cubicBezTo>
                  <a:pt x="11268817" y="4352977"/>
                  <a:pt x="11269943" y="4351868"/>
                  <a:pt x="11269943" y="4349649"/>
                </a:cubicBezTo>
                <a:cubicBezTo>
                  <a:pt x="11269943" y="4347659"/>
                  <a:pt x="11268930" y="4346475"/>
                  <a:pt x="11266903" y="4346095"/>
                </a:cubicBezTo>
                <a:cubicBezTo>
                  <a:pt x="11262562" y="4345691"/>
                  <a:pt x="11260081" y="4344980"/>
                  <a:pt x="11259461" y="4343961"/>
                </a:cubicBezTo>
                <a:cubicBezTo>
                  <a:pt x="11258190" y="4341590"/>
                  <a:pt x="11257554" y="4335543"/>
                  <a:pt x="11257554" y="4325821"/>
                </a:cubicBezTo>
                <a:lnTo>
                  <a:pt x="11257554" y="4281283"/>
                </a:lnTo>
                <a:cubicBezTo>
                  <a:pt x="11257554" y="4278198"/>
                  <a:pt x="11256213" y="4276656"/>
                  <a:pt x="11253532" y="4276656"/>
                </a:cubicBezTo>
                <a:lnTo>
                  <a:pt x="11252839" y="4276656"/>
                </a:lnTo>
                <a:cubicBezTo>
                  <a:pt x="11247302" y="4276656"/>
                  <a:pt x="11242577" y="4274568"/>
                  <a:pt x="11238664" y="4270391"/>
                </a:cubicBezTo>
                <a:cubicBezTo>
                  <a:pt x="11234160" y="4265618"/>
                  <a:pt x="11231908" y="4259458"/>
                  <a:pt x="11231908" y="4251909"/>
                </a:cubicBezTo>
                <a:cubicBezTo>
                  <a:pt x="11231908" y="4245120"/>
                  <a:pt x="11233439" y="4239578"/>
                  <a:pt x="11236499" y="4235282"/>
                </a:cubicBezTo>
                <a:cubicBezTo>
                  <a:pt x="11239912" y="4230504"/>
                  <a:pt x="11244608" y="4228115"/>
                  <a:pt x="11250587" y="4228115"/>
                </a:cubicBezTo>
                <a:cubicBezTo>
                  <a:pt x="11258784" y="4228115"/>
                  <a:pt x="11264141" y="4230787"/>
                  <a:pt x="11266660" y="4236131"/>
                </a:cubicBezTo>
                <a:cubicBezTo>
                  <a:pt x="11267878" y="4238726"/>
                  <a:pt x="11268487" y="4241270"/>
                  <a:pt x="11268487" y="4243762"/>
                </a:cubicBezTo>
                <a:cubicBezTo>
                  <a:pt x="11268487" y="4249908"/>
                  <a:pt x="11271791" y="4252980"/>
                  <a:pt x="11278399" y="4252980"/>
                </a:cubicBezTo>
                <a:cubicBezTo>
                  <a:pt x="11282581" y="4252980"/>
                  <a:pt x="11284673" y="4250976"/>
                  <a:pt x="11284673" y="4246967"/>
                </a:cubicBezTo>
                <a:cubicBezTo>
                  <a:pt x="11284673" y="4240525"/>
                  <a:pt x="11281697" y="4234576"/>
                  <a:pt x="11275746" y="4229121"/>
                </a:cubicBezTo>
                <a:cubicBezTo>
                  <a:pt x="11268704" y="4222686"/>
                  <a:pt x="11260317" y="4219469"/>
                  <a:pt x="11250587" y="4219469"/>
                </a:cubicBezTo>
                <a:close/>
                <a:moveTo>
                  <a:pt x="10197943" y="4219469"/>
                </a:moveTo>
                <a:cubicBezTo>
                  <a:pt x="10189661" y="4219469"/>
                  <a:pt x="10182488" y="4222042"/>
                  <a:pt x="10176423" y="4227188"/>
                </a:cubicBezTo>
                <a:cubicBezTo>
                  <a:pt x="10169028" y="4233422"/>
                  <a:pt x="10165331" y="4241691"/>
                  <a:pt x="10165331" y="4251996"/>
                </a:cubicBezTo>
                <a:cubicBezTo>
                  <a:pt x="10165331" y="4267578"/>
                  <a:pt x="10174371" y="4277795"/>
                  <a:pt x="10192450" y="4282647"/>
                </a:cubicBezTo>
                <a:lnTo>
                  <a:pt x="10192450" y="4325821"/>
                </a:lnTo>
                <a:cubicBezTo>
                  <a:pt x="10192450" y="4336000"/>
                  <a:pt x="10191989" y="4341852"/>
                  <a:pt x="10191065" y="4343375"/>
                </a:cubicBezTo>
                <a:cubicBezTo>
                  <a:pt x="10190107" y="4344835"/>
                  <a:pt x="10187751" y="4345748"/>
                  <a:pt x="10183997" y="4346113"/>
                </a:cubicBezTo>
                <a:cubicBezTo>
                  <a:pt x="10181950" y="4346420"/>
                  <a:pt x="10180927" y="4347599"/>
                  <a:pt x="10180927" y="4349649"/>
                </a:cubicBezTo>
                <a:cubicBezTo>
                  <a:pt x="10180927" y="4351868"/>
                  <a:pt x="10182074" y="4352977"/>
                  <a:pt x="10184369" y="4352977"/>
                </a:cubicBezTo>
                <a:cubicBezTo>
                  <a:pt x="10189221" y="4352630"/>
                  <a:pt x="10193918" y="4352456"/>
                  <a:pt x="10198462" y="4352456"/>
                </a:cubicBezTo>
                <a:cubicBezTo>
                  <a:pt x="10203564" y="4352456"/>
                  <a:pt x="10208717" y="4352630"/>
                  <a:pt x="10213919" y="4352977"/>
                </a:cubicBezTo>
                <a:cubicBezTo>
                  <a:pt x="10216173" y="4352977"/>
                  <a:pt x="10217299" y="4351868"/>
                  <a:pt x="10217299" y="4349649"/>
                </a:cubicBezTo>
                <a:cubicBezTo>
                  <a:pt x="10217299" y="4347659"/>
                  <a:pt x="10216286" y="4346475"/>
                  <a:pt x="10214259" y="4346095"/>
                </a:cubicBezTo>
                <a:cubicBezTo>
                  <a:pt x="10209918" y="4345691"/>
                  <a:pt x="10207437" y="4344980"/>
                  <a:pt x="10206817" y="4343961"/>
                </a:cubicBezTo>
                <a:cubicBezTo>
                  <a:pt x="10205546" y="4341590"/>
                  <a:pt x="10204910" y="4335543"/>
                  <a:pt x="10204910" y="4325821"/>
                </a:cubicBezTo>
                <a:lnTo>
                  <a:pt x="10204910" y="4281283"/>
                </a:lnTo>
                <a:cubicBezTo>
                  <a:pt x="10204910" y="4278198"/>
                  <a:pt x="10203569" y="4276656"/>
                  <a:pt x="10200888" y="4276656"/>
                </a:cubicBezTo>
                <a:lnTo>
                  <a:pt x="10200195" y="4276656"/>
                </a:lnTo>
                <a:cubicBezTo>
                  <a:pt x="10194658" y="4276656"/>
                  <a:pt x="10189933" y="4274568"/>
                  <a:pt x="10186020" y="4270391"/>
                </a:cubicBezTo>
                <a:cubicBezTo>
                  <a:pt x="10181516" y="4265618"/>
                  <a:pt x="10179264" y="4259458"/>
                  <a:pt x="10179264" y="4251909"/>
                </a:cubicBezTo>
                <a:cubicBezTo>
                  <a:pt x="10179264" y="4245120"/>
                  <a:pt x="10180795" y="4239578"/>
                  <a:pt x="10183855" y="4235282"/>
                </a:cubicBezTo>
                <a:cubicBezTo>
                  <a:pt x="10187268" y="4230504"/>
                  <a:pt x="10191964" y="4228115"/>
                  <a:pt x="10197943" y="4228115"/>
                </a:cubicBezTo>
                <a:cubicBezTo>
                  <a:pt x="10206140" y="4228115"/>
                  <a:pt x="10211497" y="4230787"/>
                  <a:pt x="10214016" y="4236131"/>
                </a:cubicBezTo>
                <a:cubicBezTo>
                  <a:pt x="10215234" y="4238726"/>
                  <a:pt x="10215843" y="4241270"/>
                  <a:pt x="10215843" y="4243762"/>
                </a:cubicBezTo>
                <a:cubicBezTo>
                  <a:pt x="10215843" y="4249908"/>
                  <a:pt x="10219147" y="4252980"/>
                  <a:pt x="10225755" y="4252980"/>
                </a:cubicBezTo>
                <a:cubicBezTo>
                  <a:pt x="10229937" y="4252980"/>
                  <a:pt x="10232029" y="4250976"/>
                  <a:pt x="10232029" y="4246967"/>
                </a:cubicBezTo>
                <a:cubicBezTo>
                  <a:pt x="10232029" y="4240525"/>
                  <a:pt x="10229053" y="4234576"/>
                  <a:pt x="10223102" y="4229121"/>
                </a:cubicBezTo>
                <a:cubicBezTo>
                  <a:pt x="10216060" y="4222686"/>
                  <a:pt x="10207673" y="4219469"/>
                  <a:pt x="10197943" y="4219469"/>
                </a:cubicBezTo>
                <a:close/>
                <a:moveTo>
                  <a:pt x="5231729" y="4219469"/>
                </a:moveTo>
                <a:cubicBezTo>
                  <a:pt x="5223448" y="4219469"/>
                  <a:pt x="5216274" y="4222042"/>
                  <a:pt x="5210209" y="4227188"/>
                </a:cubicBezTo>
                <a:cubicBezTo>
                  <a:pt x="5202814" y="4233422"/>
                  <a:pt x="5199118" y="4241691"/>
                  <a:pt x="5199118" y="4251996"/>
                </a:cubicBezTo>
                <a:cubicBezTo>
                  <a:pt x="5199118" y="4267578"/>
                  <a:pt x="5208157" y="4277795"/>
                  <a:pt x="5226237" y="4282647"/>
                </a:cubicBezTo>
                <a:lnTo>
                  <a:pt x="5226237" y="4325821"/>
                </a:lnTo>
                <a:cubicBezTo>
                  <a:pt x="5226237" y="4336000"/>
                  <a:pt x="5225774" y="4341852"/>
                  <a:pt x="5224852" y="4343375"/>
                </a:cubicBezTo>
                <a:cubicBezTo>
                  <a:pt x="5223894" y="4344835"/>
                  <a:pt x="5221537" y="4345748"/>
                  <a:pt x="5217783" y="4346113"/>
                </a:cubicBezTo>
                <a:cubicBezTo>
                  <a:pt x="5215735" y="4346420"/>
                  <a:pt x="5214713" y="4347599"/>
                  <a:pt x="5214713" y="4349649"/>
                </a:cubicBezTo>
                <a:cubicBezTo>
                  <a:pt x="5214713" y="4351868"/>
                  <a:pt x="5215861" y="4352977"/>
                  <a:pt x="5218154" y="4352977"/>
                </a:cubicBezTo>
                <a:cubicBezTo>
                  <a:pt x="5223006" y="4352630"/>
                  <a:pt x="5227705" y="4352456"/>
                  <a:pt x="5232249" y="4352456"/>
                </a:cubicBezTo>
                <a:cubicBezTo>
                  <a:pt x="5237350" y="4352456"/>
                  <a:pt x="5242502" y="4352630"/>
                  <a:pt x="5247705" y="4352977"/>
                </a:cubicBezTo>
                <a:cubicBezTo>
                  <a:pt x="5249959" y="4352977"/>
                  <a:pt x="5251085" y="4351868"/>
                  <a:pt x="5251085" y="4349649"/>
                </a:cubicBezTo>
                <a:cubicBezTo>
                  <a:pt x="5251085" y="4347659"/>
                  <a:pt x="5250072" y="4346475"/>
                  <a:pt x="5248045" y="4346095"/>
                </a:cubicBezTo>
                <a:cubicBezTo>
                  <a:pt x="5243704" y="4345691"/>
                  <a:pt x="5241224" y="4344980"/>
                  <a:pt x="5240603" y="4343961"/>
                </a:cubicBezTo>
                <a:cubicBezTo>
                  <a:pt x="5239332" y="4341590"/>
                  <a:pt x="5238697" y="4335543"/>
                  <a:pt x="5238697" y="4325821"/>
                </a:cubicBezTo>
                <a:lnTo>
                  <a:pt x="5238697" y="4281283"/>
                </a:lnTo>
                <a:cubicBezTo>
                  <a:pt x="5238697" y="4278198"/>
                  <a:pt x="5237355" y="4276656"/>
                  <a:pt x="5234673" y="4276656"/>
                </a:cubicBezTo>
                <a:lnTo>
                  <a:pt x="5233981" y="4276656"/>
                </a:lnTo>
                <a:cubicBezTo>
                  <a:pt x="5228444" y="4276656"/>
                  <a:pt x="5223719" y="4274568"/>
                  <a:pt x="5219806" y="4270391"/>
                </a:cubicBezTo>
                <a:cubicBezTo>
                  <a:pt x="5215302" y="4265618"/>
                  <a:pt x="5213050" y="4259458"/>
                  <a:pt x="5213050" y="4251909"/>
                </a:cubicBezTo>
                <a:cubicBezTo>
                  <a:pt x="5213050" y="4245120"/>
                  <a:pt x="5214581" y="4239578"/>
                  <a:pt x="5217641" y="4235282"/>
                </a:cubicBezTo>
                <a:cubicBezTo>
                  <a:pt x="5221054" y="4230504"/>
                  <a:pt x="5225749" y="4228115"/>
                  <a:pt x="5231729" y="4228115"/>
                </a:cubicBezTo>
                <a:cubicBezTo>
                  <a:pt x="5239926" y="4228115"/>
                  <a:pt x="5245283" y="4230787"/>
                  <a:pt x="5247802" y="4236131"/>
                </a:cubicBezTo>
                <a:cubicBezTo>
                  <a:pt x="5249020" y="4238726"/>
                  <a:pt x="5249629" y="4241270"/>
                  <a:pt x="5249629" y="4243762"/>
                </a:cubicBezTo>
                <a:cubicBezTo>
                  <a:pt x="5249629" y="4249908"/>
                  <a:pt x="5252933" y="4252980"/>
                  <a:pt x="5259541" y="4252980"/>
                </a:cubicBezTo>
                <a:cubicBezTo>
                  <a:pt x="5263723" y="4252980"/>
                  <a:pt x="5265815" y="4250976"/>
                  <a:pt x="5265815" y="4246967"/>
                </a:cubicBezTo>
                <a:cubicBezTo>
                  <a:pt x="5265815" y="4240525"/>
                  <a:pt x="5262840" y="4234576"/>
                  <a:pt x="5256888" y="4229121"/>
                </a:cubicBezTo>
                <a:cubicBezTo>
                  <a:pt x="5249847" y="4222686"/>
                  <a:pt x="5241459" y="4219469"/>
                  <a:pt x="5231729" y="4219469"/>
                </a:cubicBezTo>
                <a:close/>
                <a:moveTo>
                  <a:pt x="4179086" y="4219469"/>
                </a:moveTo>
                <a:cubicBezTo>
                  <a:pt x="4170804" y="4219469"/>
                  <a:pt x="4163631" y="4222042"/>
                  <a:pt x="4157566" y="4227188"/>
                </a:cubicBezTo>
                <a:cubicBezTo>
                  <a:pt x="4150172" y="4233422"/>
                  <a:pt x="4146475" y="4241691"/>
                  <a:pt x="4146475" y="4251996"/>
                </a:cubicBezTo>
                <a:cubicBezTo>
                  <a:pt x="4146475" y="4267578"/>
                  <a:pt x="4155514" y="4277795"/>
                  <a:pt x="4173594" y="4282647"/>
                </a:cubicBezTo>
                <a:lnTo>
                  <a:pt x="4173594" y="4325821"/>
                </a:lnTo>
                <a:cubicBezTo>
                  <a:pt x="4173594" y="4336000"/>
                  <a:pt x="4173132" y="4341852"/>
                  <a:pt x="4172209" y="4343375"/>
                </a:cubicBezTo>
                <a:cubicBezTo>
                  <a:pt x="4171250" y="4344835"/>
                  <a:pt x="4168895" y="4345748"/>
                  <a:pt x="4165141" y="4346113"/>
                </a:cubicBezTo>
                <a:cubicBezTo>
                  <a:pt x="4163093" y="4346420"/>
                  <a:pt x="4162070" y="4347599"/>
                  <a:pt x="4162070" y="4349649"/>
                </a:cubicBezTo>
                <a:cubicBezTo>
                  <a:pt x="4162070" y="4351868"/>
                  <a:pt x="4163218" y="4352977"/>
                  <a:pt x="4165512" y="4352977"/>
                </a:cubicBezTo>
                <a:cubicBezTo>
                  <a:pt x="4170364" y="4352630"/>
                  <a:pt x="4175062" y="4352456"/>
                  <a:pt x="4179605" y="4352456"/>
                </a:cubicBezTo>
                <a:cubicBezTo>
                  <a:pt x="4184708" y="4352456"/>
                  <a:pt x="4189860" y="4352630"/>
                  <a:pt x="4195061" y="4352977"/>
                </a:cubicBezTo>
                <a:cubicBezTo>
                  <a:pt x="4197314" y="4352977"/>
                  <a:pt x="4198441" y="4351868"/>
                  <a:pt x="4198441" y="4349649"/>
                </a:cubicBezTo>
                <a:cubicBezTo>
                  <a:pt x="4198441" y="4347659"/>
                  <a:pt x="4197427" y="4346475"/>
                  <a:pt x="4195400" y="4346095"/>
                </a:cubicBezTo>
                <a:cubicBezTo>
                  <a:pt x="4191061" y="4345691"/>
                  <a:pt x="4188581" y="4344980"/>
                  <a:pt x="4187960" y="4343961"/>
                </a:cubicBezTo>
                <a:cubicBezTo>
                  <a:pt x="4186689" y="4341590"/>
                  <a:pt x="4186053" y="4335543"/>
                  <a:pt x="4186053" y="4325821"/>
                </a:cubicBezTo>
                <a:lnTo>
                  <a:pt x="4186053" y="4281283"/>
                </a:lnTo>
                <a:cubicBezTo>
                  <a:pt x="4186053" y="4278198"/>
                  <a:pt x="4184712" y="4276656"/>
                  <a:pt x="4182031" y="4276656"/>
                </a:cubicBezTo>
                <a:lnTo>
                  <a:pt x="4181338" y="4276656"/>
                </a:lnTo>
                <a:cubicBezTo>
                  <a:pt x="4175801" y="4276656"/>
                  <a:pt x="4171077" y="4274568"/>
                  <a:pt x="4167164" y="4270391"/>
                </a:cubicBezTo>
                <a:cubicBezTo>
                  <a:pt x="4162660" y="4265618"/>
                  <a:pt x="4160408" y="4259458"/>
                  <a:pt x="4160408" y="4251909"/>
                </a:cubicBezTo>
                <a:cubicBezTo>
                  <a:pt x="4160408" y="4245120"/>
                  <a:pt x="4161938" y="4239578"/>
                  <a:pt x="4164999" y="4235282"/>
                </a:cubicBezTo>
                <a:cubicBezTo>
                  <a:pt x="4168412" y="4230504"/>
                  <a:pt x="4173108" y="4228115"/>
                  <a:pt x="4179086" y="4228115"/>
                </a:cubicBezTo>
                <a:cubicBezTo>
                  <a:pt x="4187283" y="4228115"/>
                  <a:pt x="4192641" y="4230787"/>
                  <a:pt x="4195158" y="4236131"/>
                </a:cubicBezTo>
                <a:cubicBezTo>
                  <a:pt x="4196375" y="4238726"/>
                  <a:pt x="4196985" y="4241270"/>
                  <a:pt x="4196985" y="4243762"/>
                </a:cubicBezTo>
                <a:cubicBezTo>
                  <a:pt x="4196985" y="4249908"/>
                  <a:pt x="4200289" y="4252980"/>
                  <a:pt x="4206897" y="4252980"/>
                </a:cubicBezTo>
                <a:cubicBezTo>
                  <a:pt x="4211080" y="4252980"/>
                  <a:pt x="4213171" y="4250976"/>
                  <a:pt x="4213171" y="4246967"/>
                </a:cubicBezTo>
                <a:cubicBezTo>
                  <a:pt x="4213171" y="4240525"/>
                  <a:pt x="4210195" y="4234576"/>
                  <a:pt x="4204244" y="4229121"/>
                </a:cubicBezTo>
                <a:cubicBezTo>
                  <a:pt x="4197201" y="4222686"/>
                  <a:pt x="4188817" y="4219469"/>
                  <a:pt x="4179086" y="4219469"/>
                </a:cubicBezTo>
                <a:close/>
                <a:moveTo>
                  <a:pt x="6876895" y="4203076"/>
                </a:moveTo>
                <a:cubicBezTo>
                  <a:pt x="6875199" y="4203076"/>
                  <a:pt x="6874351" y="4204186"/>
                  <a:pt x="6874351" y="4206404"/>
                </a:cubicBezTo>
                <a:cubicBezTo>
                  <a:pt x="6874351" y="4208424"/>
                  <a:pt x="6875337" y="4209618"/>
                  <a:pt x="6877310" y="4209989"/>
                </a:cubicBezTo>
                <a:cubicBezTo>
                  <a:pt x="6881387" y="4210340"/>
                  <a:pt x="6883793" y="4211168"/>
                  <a:pt x="6884527" y="4212471"/>
                </a:cubicBezTo>
                <a:cubicBezTo>
                  <a:pt x="6885162" y="4213450"/>
                  <a:pt x="6885585" y="4215124"/>
                  <a:pt x="6885796" y="4217494"/>
                </a:cubicBezTo>
                <a:cubicBezTo>
                  <a:pt x="6885905" y="4218974"/>
                  <a:pt x="6885960" y="4223222"/>
                  <a:pt x="6885960" y="4230238"/>
                </a:cubicBezTo>
                <a:lnTo>
                  <a:pt x="6885960" y="4241766"/>
                </a:lnTo>
                <a:lnTo>
                  <a:pt x="6885787" y="4261354"/>
                </a:lnTo>
                <a:cubicBezTo>
                  <a:pt x="6885787" y="4271290"/>
                  <a:pt x="6889097" y="4278538"/>
                  <a:pt x="6895716" y="4283099"/>
                </a:cubicBezTo>
                <a:cubicBezTo>
                  <a:pt x="6900396" y="4286364"/>
                  <a:pt x="6905935" y="4287997"/>
                  <a:pt x="6912333" y="4287997"/>
                </a:cubicBezTo>
                <a:cubicBezTo>
                  <a:pt x="6924472" y="4287997"/>
                  <a:pt x="6933086" y="4281846"/>
                  <a:pt x="6938176" y="4269544"/>
                </a:cubicBezTo>
                <a:cubicBezTo>
                  <a:pt x="6938701" y="4274691"/>
                  <a:pt x="6941338" y="4279076"/>
                  <a:pt x="6946087" y="4282700"/>
                </a:cubicBezTo>
                <a:cubicBezTo>
                  <a:pt x="6950733" y="4286232"/>
                  <a:pt x="6955915" y="4287997"/>
                  <a:pt x="6961632" y="4287997"/>
                </a:cubicBezTo>
                <a:cubicBezTo>
                  <a:pt x="6972591" y="4287997"/>
                  <a:pt x="6980839" y="4282308"/>
                  <a:pt x="6986376" y="4270930"/>
                </a:cubicBezTo>
                <a:lnTo>
                  <a:pt x="6986376" y="4281639"/>
                </a:lnTo>
                <a:cubicBezTo>
                  <a:pt x="6986376" y="4301528"/>
                  <a:pt x="6986261" y="4315579"/>
                  <a:pt x="6986030" y="4323792"/>
                </a:cubicBezTo>
                <a:cubicBezTo>
                  <a:pt x="6986030" y="4326144"/>
                  <a:pt x="6987462" y="4327320"/>
                  <a:pt x="6990327" y="4327320"/>
                </a:cubicBezTo>
                <a:cubicBezTo>
                  <a:pt x="6995951" y="4324779"/>
                  <a:pt x="7001886" y="4322410"/>
                  <a:pt x="7008131" y="4320215"/>
                </a:cubicBezTo>
                <a:cubicBezTo>
                  <a:pt x="7011061" y="4319502"/>
                  <a:pt x="7012526" y="4318306"/>
                  <a:pt x="7012526" y="4316628"/>
                </a:cubicBezTo>
                <a:cubicBezTo>
                  <a:pt x="7012526" y="4316512"/>
                  <a:pt x="7012526" y="4316301"/>
                  <a:pt x="7012526" y="4315994"/>
                </a:cubicBezTo>
                <a:cubicBezTo>
                  <a:pt x="7012268" y="4313794"/>
                  <a:pt x="7011188" y="4312694"/>
                  <a:pt x="7009284" y="4312694"/>
                </a:cubicBezTo>
                <a:cubicBezTo>
                  <a:pt x="7009165" y="4312694"/>
                  <a:pt x="7008721" y="4312732"/>
                  <a:pt x="7007952" y="4312807"/>
                </a:cubicBezTo>
                <a:lnTo>
                  <a:pt x="7003241" y="4313361"/>
                </a:lnTo>
                <a:cubicBezTo>
                  <a:pt x="7003134" y="4313378"/>
                  <a:pt x="7002982" y="4313387"/>
                  <a:pt x="7002786" y="4313387"/>
                </a:cubicBezTo>
                <a:cubicBezTo>
                  <a:pt x="7000905" y="4313387"/>
                  <a:pt x="6999737" y="4312505"/>
                  <a:pt x="6999283" y="4310740"/>
                </a:cubicBezTo>
                <a:cubicBezTo>
                  <a:pt x="6998755" y="4308647"/>
                  <a:pt x="6998491" y="4303649"/>
                  <a:pt x="6998491" y="4295744"/>
                </a:cubicBezTo>
                <a:lnTo>
                  <a:pt x="6998491" y="4230233"/>
                </a:lnTo>
                <a:cubicBezTo>
                  <a:pt x="6998491" y="4220173"/>
                  <a:pt x="6999076" y="4214252"/>
                  <a:pt x="7000247" y="4212470"/>
                </a:cubicBezTo>
                <a:cubicBezTo>
                  <a:pt x="7000976" y="4211215"/>
                  <a:pt x="7003382" y="4210388"/>
                  <a:pt x="7007466" y="4209990"/>
                </a:cubicBezTo>
                <a:cubicBezTo>
                  <a:pt x="7009511" y="4209607"/>
                  <a:pt x="7010534" y="4208412"/>
                  <a:pt x="7010534" y="4206404"/>
                </a:cubicBezTo>
                <a:cubicBezTo>
                  <a:pt x="7010534" y="4204186"/>
                  <a:pt x="7009661" y="4203076"/>
                  <a:pt x="7007916" y="4203076"/>
                </a:cubicBezTo>
                <a:cubicBezTo>
                  <a:pt x="6999186" y="4203424"/>
                  <a:pt x="6994068" y="4203597"/>
                  <a:pt x="6992563" y="4203597"/>
                </a:cubicBezTo>
                <a:cubicBezTo>
                  <a:pt x="6989984" y="4203597"/>
                  <a:pt x="6984678" y="4203424"/>
                  <a:pt x="6976646" y="4203076"/>
                </a:cubicBezTo>
                <a:cubicBezTo>
                  <a:pt x="6974931" y="4203076"/>
                  <a:pt x="6974074" y="4204186"/>
                  <a:pt x="6974074" y="4206404"/>
                </a:cubicBezTo>
                <a:cubicBezTo>
                  <a:pt x="6974074" y="4208424"/>
                  <a:pt x="6975066" y="4209619"/>
                  <a:pt x="6977051" y="4209990"/>
                </a:cubicBezTo>
                <a:cubicBezTo>
                  <a:pt x="6981732" y="4210449"/>
                  <a:pt x="6984438" y="4211368"/>
                  <a:pt x="6985167" y="4212747"/>
                </a:cubicBezTo>
                <a:cubicBezTo>
                  <a:pt x="6985973" y="4214409"/>
                  <a:pt x="6986376" y="4220241"/>
                  <a:pt x="6986376" y="4230240"/>
                </a:cubicBezTo>
                <a:lnTo>
                  <a:pt x="6986376" y="4253382"/>
                </a:lnTo>
                <a:cubicBezTo>
                  <a:pt x="6986376" y="4256062"/>
                  <a:pt x="6986241" y="4258052"/>
                  <a:pt x="6985972" y="4259351"/>
                </a:cubicBezTo>
                <a:cubicBezTo>
                  <a:pt x="6985558" y="4261264"/>
                  <a:pt x="6984553" y="4263392"/>
                  <a:pt x="6982955" y="4265737"/>
                </a:cubicBezTo>
                <a:cubicBezTo>
                  <a:pt x="6977766" y="4273254"/>
                  <a:pt x="6971785" y="4277012"/>
                  <a:pt x="6965011" y="4277012"/>
                </a:cubicBezTo>
                <a:cubicBezTo>
                  <a:pt x="6957422" y="4277012"/>
                  <a:pt x="6952563" y="4274298"/>
                  <a:pt x="6950433" y="4268870"/>
                </a:cubicBezTo>
                <a:cubicBezTo>
                  <a:pt x="6949317" y="4266104"/>
                  <a:pt x="6948758" y="4262270"/>
                  <a:pt x="6948758" y="4257370"/>
                </a:cubicBezTo>
                <a:lnTo>
                  <a:pt x="6948758" y="4253729"/>
                </a:lnTo>
                <a:lnTo>
                  <a:pt x="6948758" y="4230240"/>
                </a:lnTo>
                <a:cubicBezTo>
                  <a:pt x="6948758" y="4220292"/>
                  <a:pt x="6949319" y="4214466"/>
                  <a:pt x="6950440" y="4212761"/>
                </a:cubicBezTo>
                <a:cubicBezTo>
                  <a:pt x="6951187" y="4211309"/>
                  <a:pt x="6953760" y="4210377"/>
                  <a:pt x="6958161" y="4209964"/>
                </a:cubicBezTo>
                <a:cubicBezTo>
                  <a:pt x="6960210" y="4209641"/>
                  <a:pt x="6961235" y="4208454"/>
                  <a:pt x="6961235" y="4206404"/>
                </a:cubicBezTo>
                <a:cubicBezTo>
                  <a:pt x="6961235" y="4204186"/>
                  <a:pt x="6960292" y="4203076"/>
                  <a:pt x="6958407" y="4203076"/>
                </a:cubicBezTo>
                <a:cubicBezTo>
                  <a:pt x="6949042" y="4203424"/>
                  <a:pt x="6943677" y="4203597"/>
                  <a:pt x="6942312" y="4203597"/>
                </a:cubicBezTo>
                <a:cubicBezTo>
                  <a:pt x="6940764" y="4203597"/>
                  <a:pt x="6935277" y="4203424"/>
                  <a:pt x="6925851" y="4203076"/>
                </a:cubicBezTo>
                <a:cubicBezTo>
                  <a:pt x="6924209" y="4203076"/>
                  <a:pt x="6923389" y="4204128"/>
                  <a:pt x="6923389" y="4206230"/>
                </a:cubicBezTo>
                <a:cubicBezTo>
                  <a:pt x="6923389" y="4208494"/>
                  <a:pt x="6924335" y="4209743"/>
                  <a:pt x="6926228" y="4209977"/>
                </a:cubicBezTo>
                <a:cubicBezTo>
                  <a:pt x="6931448" y="4210400"/>
                  <a:pt x="6934478" y="4211305"/>
                  <a:pt x="6935320" y="4212692"/>
                </a:cubicBezTo>
                <a:cubicBezTo>
                  <a:pt x="6936087" y="4214276"/>
                  <a:pt x="6936471" y="4220125"/>
                  <a:pt x="6936471" y="4230240"/>
                </a:cubicBezTo>
                <a:lnTo>
                  <a:pt x="6936471" y="4253036"/>
                </a:lnTo>
                <a:cubicBezTo>
                  <a:pt x="6936471" y="4257434"/>
                  <a:pt x="6935172" y="4262002"/>
                  <a:pt x="6932573" y="4266741"/>
                </a:cubicBezTo>
                <a:cubicBezTo>
                  <a:pt x="6928232" y="4273588"/>
                  <a:pt x="6922439" y="4277012"/>
                  <a:pt x="6915193" y="4277012"/>
                </a:cubicBezTo>
                <a:cubicBezTo>
                  <a:pt x="6907592" y="4277012"/>
                  <a:pt x="6902560" y="4274058"/>
                  <a:pt x="6900094" y="4268149"/>
                </a:cubicBezTo>
                <a:cubicBezTo>
                  <a:pt x="6898979" y="4265490"/>
                  <a:pt x="6898421" y="4261868"/>
                  <a:pt x="6898421" y="4257283"/>
                </a:cubicBezTo>
                <a:lnTo>
                  <a:pt x="6898421" y="4253729"/>
                </a:lnTo>
                <a:lnTo>
                  <a:pt x="6898421" y="4230240"/>
                </a:lnTo>
                <a:cubicBezTo>
                  <a:pt x="6898421" y="4223516"/>
                  <a:pt x="6898439" y="4219736"/>
                  <a:pt x="6898474" y="4218897"/>
                </a:cubicBezTo>
                <a:cubicBezTo>
                  <a:pt x="6898636" y="4215932"/>
                  <a:pt x="6899024" y="4213900"/>
                  <a:pt x="6899640" y="4212802"/>
                </a:cubicBezTo>
                <a:cubicBezTo>
                  <a:pt x="6900620" y="4211331"/>
                  <a:pt x="6903416" y="4210384"/>
                  <a:pt x="6908028" y="4209961"/>
                </a:cubicBezTo>
                <a:cubicBezTo>
                  <a:pt x="6909998" y="4209633"/>
                  <a:pt x="6910983" y="4208448"/>
                  <a:pt x="6910983" y="4206404"/>
                </a:cubicBezTo>
                <a:cubicBezTo>
                  <a:pt x="6910983" y="4204186"/>
                  <a:pt x="6910085" y="4203076"/>
                  <a:pt x="6908288" y="4203076"/>
                </a:cubicBezTo>
                <a:cubicBezTo>
                  <a:pt x="6898182" y="4203424"/>
                  <a:pt x="6892541" y="4203597"/>
                  <a:pt x="6891367" y="4203597"/>
                </a:cubicBezTo>
                <a:cubicBezTo>
                  <a:pt x="6890099" y="4203597"/>
                  <a:pt x="6885276" y="4203424"/>
                  <a:pt x="6876895" y="4203076"/>
                </a:cubicBezTo>
                <a:close/>
                <a:moveTo>
                  <a:pt x="858039" y="4203076"/>
                </a:moveTo>
                <a:cubicBezTo>
                  <a:pt x="856343" y="4203076"/>
                  <a:pt x="855495" y="4204186"/>
                  <a:pt x="855495" y="4206404"/>
                </a:cubicBezTo>
                <a:cubicBezTo>
                  <a:pt x="855495" y="4208424"/>
                  <a:pt x="856481" y="4209618"/>
                  <a:pt x="858453" y="4209989"/>
                </a:cubicBezTo>
                <a:cubicBezTo>
                  <a:pt x="862531" y="4210340"/>
                  <a:pt x="864937" y="4211168"/>
                  <a:pt x="865671" y="4212471"/>
                </a:cubicBezTo>
                <a:cubicBezTo>
                  <a:pt x="866306" y="4213450"/>
                  <a:pt x="866729" y="4215124"/>
                  <a:pt x="866940" y="4217494"/>
                </a:cubicBezTo>
                <a:cubicBezTo>
                  <a:pt x="867049" y="4218974"/>
                  <a:pt x="867104" y="4223222"/>
                  <a:pt x="867104" y="4230238"/>
                </a:cubicBezTo>
                <a:lnTo>
                  <a:pt x="867104" y="4241766"/>
                </a:lnTo>
                <a:lnTo>
                  <a:pt x="866931" y="4261354"/>
                </a:lnTo>
                <a:cubicBezTo>
                  <a:pt x="866931" y="4271290"/>
                  <a:pt x="870241" y="4278538"/>
                  <a:pt x="876860" y="4283099"/>
                </a:cubicBezTo>
                <a:cubicBezTo>
                  <a:pt x="881540" y="4286364"/>
                  <a:pt x="887079" y="4287997"/>
                  <a:pt x="893477" y="4287997"/>
                </a:cubicBezTo>
                <a:cubicBezTo>
                  <a:pt x="905616" y="4287997"/>
                  <a:pt x="914230" y="4281846"/>
                  <a:pt x="919320" y="4269544"/>
                </a:cubicBezTo>
                <a:cubicBezTo>
                  <a:pt x="919845" y="4274691"/>
                  <a:pt x="922482" y="4279076"/>
                  <a:pt x="927230" y="4282700"/>
                </a:cubicBezTo>
                <a:cubicBezTo>
                  <a:pt x="931877" y="4286232"/>
                  <a:pt x="937059" y="4287997"/>
                  <a:pt x="942776" y="4287997"/>
                </a:cubicBezTo>
                <a:cubicBezTo>
                  <a:pt x="953734" y="4287997"/>
                  <a:pt x="961982" y="4282308"/>
                  <a:pt x="967520" y="4270930"/>
                </a:cubicBezTo>
                <a:lnTo>
                  <a:pt x="967520" y="4281639"/>
                </a:lnTo>
                <a:cubicBezTo>
                  <a:pt x="967520" y="4301528"/>
                  <a:pt x="967404" y="4315579"/>
                  <a:pt x="967174" y="4323792"/>
                </a:cubicBezTo>
                <a:cubicBezTo>
                  <a:pt x="967174" y="4326144"/>
                  <a:pt x="968606" y="4327320"/>
                  <a:pt x="971470" y="4327320"/>
                </a:cubicBezTo>
                <a:cubicBezTo>
                  <a:pt x="977094" y="4324779"/>
                  <a:pt x="983029" y="4322410"/>
                  <a:pt x="989275" y="4320215"/>
                </a:cubicBezTo>
                <a:cubicBezTo>
                  <a:pt x="992205" y="4319502"/>
                  <a:pt x="993670" y="4318306"/>
                  <a:pt x="993670" y="4316628"/>
                </a:cubicBezTo>
                <a:cubicBezTo>
                  <a:pt x="993670" y="4316512"/>
                  <a:pt x="993670" y="4316301"/>
                  <a:pt x="993670" y="4315994"/>
                </a:cubicBezTo>
                <a:cubicBezTo>
                  <a:pt x="993412" y="4313794"/>
                  <a:pt x="992331" y="4312694"/>
                  <a:pt x="990428" y="4312694"/>
                </a:cubicBezTo>
                <a:cubicBezTo>
                  <a:pt x="990309" y="4312694"/>
                  <a:pt x="989865" y="4312732"/>
                  <a:pt x="989095" y="4312807"/>
                </a:cubicBezTo>
                <a:lnTo>
                  <a:pt x="984384" y="4313361"/>
                </a:lnTo>
                <a:cubicBezTo>
                  <a:pt x="984278" y="4313378"/>
                  <a:pt x="984126" y="4313387"/>
                  <a:pt x="983930" y="4313387"/>
                </a:cubicBezTo>
                <a:cubicBezTo>
                  <a:pt x="982049" y="4313387"/>
                  <a:pt x="980881" y="4312505"/>
                  <a:pt x="980427" y="4310740"/>
                </a:cubicBezTo>
                <a:cubicBezTo>
                  <a:pt x="979899" y="4308647"/>
                  <a:pt x="979635" y="4303649"/>
                  <a:pt x="979635" y="4295744"/>
                </a:cubicBezTo>
                <a:lnTo>
                  <a:pt x="979635" y="4230233"/>
                </a:lnTo>
                <a:cubicBezTo>
                  <a:pt x="979635" y="4220173"/>
                  <a:pt x="980220" y="4214252"/>
                  <a:pt x="981391" y="4212470"/>
                </a:cubicBezTo>
                <a:cubicBezTo>
                  <a:pt x="982120" y="4211215"/>
                  <a:pt x="984526" y="4210388"/>
                  <a:pt x="988609" y="4209990"/>
                </a:cubicBezTo>
                <a:cubicBezTo>
                  <a:pt x="990655" y="4209607"/>
                  <a:pt x="991677" y="4208412"/>
                  <a:pt x="991677" y="4206404"/>
                </a:cubicBezTo>
                <a:cubicBezTo>
                  <a:pt x="991677" y="4204186"/>
                  <a:pt x="990805" y="4203076"/>
                  <a:pt x="989059" y="4203076"/>
                </a:cubicBezTo>
                <a:cubicBezTo>
                  <a:pt x="980330" y="4203424"/>
                  <a:pt x="975212" y="4203597"/>
                  <a:pt x="973707" y="4203597"/>
                </a:cubicBezTo>
                <a:cubicBezTo>
                  <a:pt x="971128" y="4203597"/>
                  <a:pt x="965822" y="4203424"/>
                  <a:pt x="957790" y="4203076"/>
                </a:cubicBezTo>
                <a:cubicBezTo>
                  <a:pt x="956075" y="4203076"/>
                  <a:pt x="955218" y="4204186"/>
                  <a:pt x="955218" y="4206404"/>
                </a:cubicBezTo>
                <a:cubicBezTo>
                  <a:pt x="955218" y="4208424"/>
                  <a:pt x="956210" y="4209619"/>
                  <a:pt x="958195" y="4209990"/>
                </a:cubicBezTo>
                <a:cubicBezTo>
                  <a:pt x="962876" y="4210449"/>
                  <a:pt x="965582" y="4211368"/>
                  <a:pt x="966311" y="4212747"/>
                </a:cubicBezTo>
                <a:cubicBezTo>
                  <a:pt x="967117" y="4214409"/>
                  <a:pt x="967520" y="4220241"/>
                  <a:pt x="967520" y="4230240"/>
                </a:cubicBezTo>
                <a:lnTo>
                  <a:pt x="967520" y="4253382"/>
                </a:lnTo>
                <a:cubicBezTo>
                  <a:pt x="967520" y="4256062"/>
                  <a:pt x="967385" y="4258052"/>
                  <a:pt x="967116" y="4259351"/>
                </a:cubicBezTo>
                <a:cubicBezTo>
                  <a:pt x="966702" y="4261264"/>
                  <a:pt x="965697" y="4263392"/>
                  <a:pt x="964099" y="4265737"/>
                </a:cubicBezTo>
                <a:cubicBezTo>
                  <a:pt x="958910" y="4273254"/>
                  <a:pt x="952929" y="4277012"/>
                  <a:pt x="946155" y="4277012"/>
                </a:cubicBezTo>
                <a:cubicBezTo>
                  <a:pt x="938566" y="4277012"/>
                  <a:pt x="933707" y="4274298"/>
                  <a:pt x="931577" y="4268870"/>
                </a:cubicBezTo>
                <a:cubicBezTo>
                  <a:pt x="930460" y="4266104"/>
                  <a:pt x="929902" y="4262270"/>
                  <a:pt x="929902" y="4257370"/>
                </a:cubicBezTo>
                <a:lnTo>
                  <a:pt x="929902" y="4253729"/>
                </a:lnTo>
                <a:lnTo>
                  <a:pt x="929902" y="4230240"/>
                </a:lnTo>
                <a:cubicBezTo>
                  <a:pt x="929902" y="4220292"/>
                  <a:pt x="930463" y="4214466"/>
                  <a:pt x="931584" y="4212761"/>
                </a:cubicBezTo>
                <a:cubicBezTo>
                  <a:pt x="932330" y="4211309"/>
                  <a:pt x="934904" y="4210377"/>
                  <a:pt x="939305" y="4209964"/>
                </a:cubicBezTo>
                <a:cubicBezTo>
                  <a:pt x="941354" y="4209641"/>
                  <a:pt x="942378" y="4208454"/>
                  <a:pt x="942378" y="4206404"/>
                </a:cubicBezTo>
                <a:cubicBezTo>
                  <a:pt x="942378" y="4204186"/>
                  <a:pt x="941436" y="4203076"/>
                  <a:pt x="939551" y="4203076"/>
                </a:cubicBezTo>
                <a:cubicBezTo>
                  <a:pt x="930186" y="4203424"/>
                  <a:pt x="924821" y="4203597"/>
                  <a:pt x="923456" y="4203597"/>
                </a:cubicBezTo>
                <a:cubicBezTo>
                  <a:pt x="921908" y="4203597"/>
                  <a:pt x="916421" y="4203424"/>
                  <a:pt x="906994" y="4203076"/>
                </a:cubicBezTo>
                <a:cubicBezTo>
                  <a:pt x="905353" y="4203076"/>
                  <a:pt x="904533" y="4204128"/>
                  <a:pt x="904533" y="4206230"/>
                </a:cubicBezTo>
                <a:cubicBezTo>
                  <a:pt x="904533" y="4208494"/>
                  <a:pt x="905479" y="4209743"/>
                  <a:pt x="907371" y="4209977"/>
                </a:cubicBezTo>
                <a:cubicBezTo>
                  <a:pt x="912592" y="4210400"/>
                  <a:pt x="915622" y="4211305"/>
                  <a:pt x="916464" y="4212692"/>
                </a:cubicBezTo>
                <a:cubicBezTo>
                  <a:pt x="917231" y="4214276"/>
                  <a:pt x="917615" y="4220125"/>
                  <a:pt x="917615" y="4230240"/>
                </a:cubicBezTo>
                <a:lnTo>
                  <a:pt x="917615" y="4253036"/>
                </a:lnTo>
                <a:cubicBezTo>
                  <a:pt x="917615" y="4257434"/>
                  <a:pt x="916316" y="4262002"/>
                  <a:pt x="913717" y="4266741"/>
                </a:cubicBezTo>
                <a:cubicBezTo>
                  <a:pt x="909376" y="4273588"/>
                  <a:pt x="903583" y="4277012"/>
                  <a:pt x="896337" y="4277012"/>
                </a:cubicBezTo>
                <a:cubicBezTo>
                  <a:pt x="888736" y="4277012"/>
                  <a:pt x="883703" y="4274058"/>
                  <a:pt x="881238" y="4268149"/>
                </a:cubicBezTo>
                <a:cubicBezTo>
                  <a:pt x="880123" y="4265490"/>
                  <a:pt x="879565" y="4261868"/>
                  <a:pt x="879565" y="4257283"/>
                </a:cubicBezTo>
                <a:lnTo>
                  <a:pt x="879565" y="4253729"/>
                </a:lnTo>
                <a:lnTo>
                  <a:pt x="879565" y="4230240"/>
                </a:lnTo>
                <a:cubicBezTo>
                  <a:pt x="879565" y="4223516"/>
                  <a:pt x="879582" y="4219736"/>
                  <a:pt x="879617" y="4218897"/>
                </a:cubicBezTo>
                <a:cubicBezTo>
                  <a:pt x="879779" y="4215932"/>
                  <a:pt x="880168" y="4213900"/>
                  <a:pt x="880784" y="4212802"/>
                </a:cubicBezTo>
                <a:cubicBezTo>
                  <a:pt x="881763" y="4211331"/>
                  <a:pt x="884559" y="4210384"/>
                  <a:pt x="889172" y="4209961"/>
                </a:cubicBezTo>
                <a:cubicBezTo>
                  <a:pt x="891142" y="4209633"/>
                  <a:pt x="892127" y="4208448"/>
                  <a:pt x="892127" y="4206404"/>
                </a:cubicBezTo>
                <a:cubicBezTo>
                  <a:pt x="892127" y="4204186"/>
                  <a:pt x="891228" y="4203076"/>
                  <a:pt x="889432" y="4203076"/>
                </a:cubicBezTo>
                <a:cubicBezTo>
                  <a:pt x="879326" y="4203424"/>
                  <a:pt x="873685" y="4203597"/>
                  <a:pt x="872511" y="4203597"/>
                </a:cubicBezTo>
                <a:cubicBezTo>
                  <a:pt x="871243" y="4203597"/>
                  <a:pt x="866419" y="4203424"/>
                  <a:pt x="858039" y="4203076"/>
                </a:cubicBezTo>
                <a:close/>
                <a:moveTo>
                  <a:pt x="7451369" y="4187226"/>
                </a:moveTo>
                <a:cubicBezTo>
                  <a:pt x="7449419" y="4187226"/>
                  <a:pt x="7448444" y="4188449"/>
                  <a:pt x="7448444" y="4190895"/>
                </a:cubicBezTo>
                <a:cubicBezTo>
                  <a:pt x="7448444" y="4193063"/>
                  <a:pt x="7449396" y="4194305"/>
                  <a:pt x="7451298" y="4194621"/>
                </a:cubicBezTo>
                <a:cubicBezTo>
                  <a:pt x="7454520" y="4194919"/>
                  <a:pt x="7456505" y="4195170"/>
                  <a:pt x="7457252" y="4195374"/>
                </a:cubicBezTo>
                <a:cubicBezTo>
                  <a:pt x="7459435" y="4196060"/>
                  <a:pt x="7461236" y="4196988"/>
                  <a:pt x="7462653" y="4198156"/>
                </a:cubicBezTo>
                <a:cubicBezTo>
                  <a:pt x="7464364" y="4199820"/>
                  <a:pt x="7468952" y="4206782"/>
                  <a:pt x="7476418" y="4219042"/>
                </a:cubicBezTo>
                <a:lnTo>
                  <a:pt x="7492367" y="4245131"/>
                </a:lnTo>
                <a:cubicBezTo>
                  <a:pt x="7495334" y="4249997"/>
                  <a:pt x="7497888" y="4254306"/>
                  <a:pt x="7500028" y="4258057"/>
                </a:cubicBezTo>
                <a:lnTo>
                  <a:pt x="7500191" y="4264187"/>
                </a:lnTo>
                <a:lnTo>
                  <a:pt x="7500191" y="4283473"/>
                </a:lnTo>
                <a:cubicBezTo>
                  <a:pt x="7500191" y="4291054"/>
                  <a:pt x="7500135" y="4295902"/>
                  <a:pt x="7500023" y="4298017"/>
                </a:cubicBezTo>
                <a:cubicBezTo>
                  <a:pt x="7499747" y="4302260"/>
                  <a:pt x="7498933" y="4305355"/>
                  <a:pt x="7497582" y="4307303"/>
                </a:cubicBezTo>
                <a:cubicBezTo>
                  <a:pt x="7496365" y="4309149"/>
                  <a:pt x="7492817" y="4310288"/>
                  <a:pt x="7486939" y="4310718"/>
                </a:cubicBezTo>
                <a:cubicBezTo>
                  <a:pt x="7484657" y="4310914"/>
                  <a:pt x="7483516" y="4312150"/>
                  <a:pt x="7483516" y="4314427"/>
                </a:cubicBezTo>
                <a:cubicBezTo>
                  <a:pt x="7483516" y="4316756"/>
                  <a:pt x="7484778" y="4317920"/>
                  <a:pt x="7487302" y="4317920"/>
                </a:cubicBezTo>
                <a:cubicBezTo>
                  <a:pt x="7487438" y="4317920"/>
                  <a:pt x="7490315" y="4317800"/>
                  <a:pt x="7495933" y="4317560"/>
                </a:cubicBezTo>
                <a:cubicBezTo>
                  <a:pt x="7500360" y="4317329"/>
                  <a:pt x="7503948" y="4317213"/>
                  <a:pt x="7506699" y="4317213"/>
                </a:cubicBezTo>
                <a:cubicBezTo>
                  <a:pt x="7511246" y="4317213"/>
                  <a:pt x="7518289" y="4317449"/>
                  <a:pt x="7527827" y="4317920"/>
                </a:cubicBezTo>
                <a:cubicBezTo>
                  <a:pt x="7530190" y="4317920"/>
                  <a:pt x="7531372" y="4316756"/>
                  <a:pt x="7531372" y="4314427"/>
                </a:cubicBezTo>
                <a:cubicBezTo>
                  <a:pt x="7531372" y="4312181"/>
                  <a:pt x="7530344" y="4310946"/>
                  <a:pt x="7528286" y="4310721"/>
                </a:cubicBezTo>
                <a:cubicBezTo>
                  <a:pt x="7520848" y="4310024"/>
                  <a:pt x="7516660" y="4308749"/>
                  <a:pt x="7515723" y="4306898"/>
                </a:cubicBezTo>
                <a:cubicBezTo>
                  <a:pt x="7514820" y="4305216"/>
                  <a:pt x="7514254" y="4303386"/>
                  <a:pt x="7514024" y="4301407"/>
                </a:cubicBezTo>
                <a:cubicBezTo>
                  <a:pt x="7513712" y="4299048"/>
                  <a:pt x="7513557" y="4293070"/>
                  <a:pt x="7513557" y="4283473"/>
                </a:cubicBezTo>
                <a:lnTo>
                  <a:pt x="7513557" y="4263348"/>
                </a:lnTo>
                <a:lnTo>
                  <a:pt x="7513689" y="4258778"/>
                </a:lnTo>
                <a:cubicBezTo>
                  <a:pt x="7519070" y="4250835"/>
                  <a:pt x="7522565" y="4244863"/>
                  <a:pt x="7524176" y="4240865"/>
                </a:cubicBezTo>
                <a:lnTo>
                  <a:pt x="7540325" y="4215469"/>
                </a:lnTo>
                <a:cubicBezTo>
                  <a:pt x="7541431" y="4215195"/>
                  <a:pt x="7542675" y="4213949"/>
                  <a:pt x="7544060" y="4211729"/>
                </a:cubicBezTo>
                <a:cubicBezTo>
                  <a:pt x="7546221" y="4208347"/>
                  <a:pt x="7547419" y="4206440"/>
                  <a:pt x="7547654" y="4206009"/>
                </a:cubicBezTo>
                <a:cubicBezTo>
                  <a:pt x="7550042" y="4202256"/>
                  <a:pt x="7552108" y="4199479"/>
                  <a:pt x="7553853" y="4197680"/>
                </a:cubicBezTo>
                <a:cubicBezTo>
                  <a:pt x="7555722" y="4196243"/>
                  <a:pt x="7559044" y="4195222"/>
                  <a:pt x="7563821" y="4194619"/>
                </a:cubicBezTo>
                <a:cubicBezTo>
                  <a:pt x="7565782" y="4194292"/>
                  <a:pt x="7566763" y="4193050"/>
                  <a:pt x="7566763" y="4190895"/>
                </a:cubicBezTo>
                <a:cubicBezTo>
                  <a:pt x="7566763" y="4188449"/>
                  <a:pt x="7565763" y="4187226"/>
                  <a:pt x="7563763" y="4187226"/>
                </a:cubicBezTo>
                <a:cubicBezTo>
                  <a:pt x="7554920" y="4187697"/>
                  <a:pt x="7549150" y="4187933"/>
                  <a:pt x="7546453" y="4187933"/>
                </a:cubicBezTo>
                <a:cubicBezTo>
                  <a:pt x="7543486" y="4187933"/>
                  <a:pt x="7537337" y="4187697"/>
                  <a:pt x="7528005" y="4187226"/>
                </a:cubicBezTo>
                <a:cubicBezTo>
                  <a:pt x="7525787" y="4187226"/>
                  <a:pt x="7524679" y="4188449"/>
                  <a:pt x="7524679" y="4190895"/>
                </a:cubicBezTo>
                <a:cubicBezTo>
                  <a:pt x="7524679" y="4193077"/>
                  <a:pt x="7525709" y="4194321"/>
                  <a:pt x="7527770" y="4194625"/>
                </a:cubicBezTo>
                <a:cubicBezTo>
                  <a:pt x="7531469" y="4194976"/>
                  <a:pt x="7533866" y="4195314"/>
                  <a:pt x="7534961" y="4195640"/>
                </a:cubicBezTo>
                <a:cubicBezTo>
                  <a:pt x="7536169" y="4196000"/>
                  <a:pt x="7536961" y="4196668"/>
                  <a:pt x="7537339" y="4197642"/>
                </a:cubicBezTo>
                <a:cubicBezTo>
                  <a:pt x="7537558" y="4198208"/>
                  <a:pt x="7537667" y="4198800"/>
                  <a:pt x="7537667" y="4199421"/>
                </a:cubicBezTo>
                <a:cubicBezTo>
                  <a:pt x="7537667" y="4202051"/>
                  <a:pt x="7535805" y="4206426"/>
                  <a:pt x="7532082" y="4212546"/>
                </a:cubicBezTo>
                <a:lnTo>
                  <a:pt x="7516350" y="4238263"/>
                </a:lnTo>
                <a:cubicBezTo>
                  <a:pt x="7512212" y="4244931"/>
                  <a:pt x="7510024" y="4248860"/>
                  <a:pt x="7509786" y="4250049"/>
                </a:cubicBezTo>
                <a:cubicBezTo>
                  <a:pt x="7508158" y="4246676"/>
                  <a:pt x="7506116" y="4243630"/>
                  <a:pt x="7503661" y="4240912"/>
                </a:cubicBezTo>
                <a:lnTo>
                  <a:pt x="7485847" y="4210381"/>
                </a:lnTo>
                <a:cubicBezTo>
                  <a:pt x="7483140" y="4205051"/>
                  <a:pt x="7481786" y="4201456"/>
                  <a:pt x="7481786" y="4199595"/>
                </a:cubicBezTo>
                <a:cubicBezTo>
                  <a:pt x="7481786" y="4198973"/>
                  <a:pt x="7481852" y="4198360"/>
                  <a:pt x="7481982" y="4197756"/>
                </a:cubicBezTo>
                <a:cubicBezTo>
                  <a:pt x="7482203" y="4196971"/>
                  <a:pt x="7483253" y="4196324"/>
                  <a:pt x="7485133" y="4195814"/>
                </a:cubicBezTo>
                <a:cubicBezTo>
                  <a:pt x="7486133" y="4195553"/>
                  <a:pt x="7488813" y="4195155"/>
                  <a:pt x="7493173" y="4194621"/>
                </a:cubicBezTo>
                <a:cubicBezTo>
                  <a:pt x="7495353" y="4194314"/>
                  <a:pt x="7496443" y="4193072"/>
                  <a:pt x="7496443" y="4190895"/>
                </a:cubicBezTo>
                <a:cubicBezTo>
                  <a:pt x="7496443" y="4188449"/>
                  <a:pt x="7495329" y="4187226"/>
                  <a:pt x="7493103" y="4187226"/>
                </a:cubicBezTo>
                <a:cubicBezTo>
                  <a:pt x="7484919" y="4187697"/>
                  <a:pt x="7477957" y="4187933"/>
                  <a:pt x="7472219" y="4187933"/>
                </a:cubicBezTo>
                <a:cubicBezTo>
                  <a:pt x="7466701" y="4187933"/>
                  <a:pt x="7459751" y="4187697"/>
                  <a:pt x="7451369" y="4187226"/>
                </a:cubicBezTo>
                <a:close/>
                <a:moveTo>
                  <a:pt x="1432512" y="4187226"/>
                </a:moveTo>
                <a:cubicBezTo>
                  <a:pt x="1430563" y="4187226"/>
                  <a:pt x="1429588" y="4188449"/>
                  <a:pt x="1429588" y="4190895"/>
                </a:cubicBezTo>
                <a:cubicBezTo>
                  <a:pt x="1429588" y="4193063"/>
                  <a:pt x="1430539" y="4194305"/>
                  <a:pt x="1432442" y="4194621"/>
                </a:cubicBezTo>
                <a:cubicBezTo>
                  <a:pt x="1435664" y="4194919"/>
                  <a:pt x="1437648" y="4195170"/>
                  <a:pt x="1438396" y="4195374"/>
                </a:cubicBezTo>
                <a:cubicBezTo>
                  <a:pt x="1440579" y="4196060"/>
                  <a:pt x="1442379" y="4196988"/>
                  <a:pt x="1443797" y="4198156"/>
                </a:cubicBezTo>
                <a:cubicBezTo>
                  <a:pt x="1445507" y="4199820"/>
                  <a:pt x="1450096" y="4206782"/>
                  <a:pt x="1457562" y="4219042"/>
                </a:cubicBezTo>
                <a:lnTo>
                  <a:pt x="1473510" y="4245131"/>
                </a:lnTo>
                <a:cubicBezTo>
                  <a:pt x="1476478" y="4249997"/>
                  <a:pt x="1479032" y="4254306"/>
                  <a:pt x="1481172" y="4258057"/>
                </a:cubicBezTo>
                <a:lnTo>
                  <a:pt x="1481335" y="4264187"/>
                </a:lnTo>
                <a:lnTo>
                  <a:pt x="1481335" y="4283473"/>
                </a:lnTo>
                <a:cubicBezTo>
                  <a:pt x="1481335" y="4291054"/>
                  <a:pt x="1481279" y="4295902"/>
                  <a:pt x="1481166" y="4298017"/>
                </a:cubicBezTo>
                <a:cubicBezTo>
                  <a:pt x="1480890" y="4302260"/>
                  <a:pt x="1480077" y="4305355"/>
                  <a:pt x="1478725" y="4307303"/>
                </a:cubicBezTo>
                <a:cubicBezTo>
                  <a:pt x="1477508" y="4309149"/>
                  <a:pt x="1473961" y="4310288"/>
                  <a:pt x="1468083" y="4310718"/>
                </a:cubicBezTo>
                <a:cubicBezTo>
                  <a:pt x="1465801" y="4310914"/>
                  <a:pt x="1464660" y="4312150"/>
                  <a:pt x="1464660" y="4314427"/>
                </a:cubicBezTo>
                <a:cubicBezTo>
                  <a:pt x="1464660" y="4316756"/>
                  <a:pt x="1465922" y="4317920"/>
                  <a:pt x="1468446" y="4317920"/>
                </a:cubicBezTo>
                <a:cubicBezTo>
                  <a:pt x="1468582" y="4317920"/>
                  <a:pt x="1471459" y="4317800"/>
                  <a:pt x="1477077" y="4317560"/>
                </a:cubicBezTo>
                <a:cubicBezTo>
                  <a:pt x="1481503" y="4317329"/>
                  <a:pt x="1485092" y="4317213"/>
                  <a:pt x="1487842" y="4317213"/>
                </a:cubicBezTo>
                <a:cubicBezTo>
                  <a:pt x="1492390" y="4317213"/>
                  <a:pt x="1499432" y="4317449"/>
                  <a:pt x="1508970" y="4317920"/>
                </a:cubicBezTo>
                <a:cubicBezTo>
                  <a:pt x="1511334" y="4317920"/>
                  <a:pt x="1512516" y="4316756"/>
                  <a:pt x="1512516" y="4314427"/>
                </a:cubicBezTo>
                <a:cubicBezTo>
                  <a:pt x="1512516" y="4312181"/>
                  <a:pt x="1511487" y="4310946"/>
                  <a:pt x="1509430" y="4310721"/>
                </a:cubicBezTo>
                <a:cubicBezTo>
                  <a:pt x="1501991" y="4310024"/>
                  <a:pt x="1497804" y="4308749"/>
                  <a:pt x="1496867" y="4306898"/>
                </a:cubicBezTo>
                <a:cubicBezTo>
                  <a:pt x="1495964" y="4305216"/>
                  <a:pt x="1495397" y="4303386"/>
                  <a:pt x="1495167" y="4301407"/>
                </a:cubicBezTo>
                <a:cubicBezTo>
                  <a:pt x="1494856" y="4299048"/>
                  <a:pt x="1494701" y="4293070"/>
                  <a:pt x="1494701" y="4283473"/>
                </a:cubicBezTo>
                <a:lnTo>
                  <a:pt x="1494701" y="4263348"/>
                </a:lnTo>
                <a:lnTo>
                  <a:pt x="1494833" y="4258778"/>
                </a:lnTo>
                <a:cubicBezTo>
                  <a:pt x="1500213" y="4250835"/>
                  <a:pt x="1503709" y="4244863"/>
                  <a:pt x="1505320" y="4240865"/>
                </a:cubicBezTo>
                <a:lnTo>
                  <a:pt x="1521468" y="4215469"/>
                </a:lnTo>
                <a:cubicBezTo>
                  <a:pt x="1522574" y="4215195"/>
                  <a:pt x="1523819" y="4213949"/>
                  <a:pt x="1525203" y="4211729"/>
                </a:cubicBezTo>
                <a:cubicBezTo>
                  <a:pt x="1527365" y="4208347"/>
                  <a:pt x="1528563" y="4206440"/>
                  <a:pt x="1528798" y="4206009"/>
                </a:cubicBezTo>
                <a:cubicBezTo>
                  <a:pt x="1531185" y="4202256"/>
                  <a:pt x="1533252" y="4199479"/>
                  <a:pt x="1534997" y="4197680"/>
                </a:cubicBezTo>
                <a:cubicBezTo>
                  <a:pt x="1536866" y="4196243"/>
                  <a:pt x="1540188" y="4195222"/>
                  <a:pt x="1544964" y="4194619"/>
                </a:cubicBezTo>
                <a:cubicBezTo>
                  <a:pt x="1546926" y="4194292"/>
                  <a:pt x="1547907" y="4193050"/>
                  <a:pt x="1547907" y="4190895"/>
                </a:cubicBezTo>
                <a:cubicBezTo>
                  <a:pt x="1547907" y="4188449"/>
                  <a:pt x="1546907" y="4187226"/>
                  <a:pt x="1544906" y="4187226"/>
                </a:cubicBezTo>
                <a:cubicBezTo>
                  <a:pt x="1536063" y="4187697"/>
                  <a:pt x="1530293" y="4187933"/>
                  <a:pt x="1527596" y="4187933"/>
                </a:cubicBezTo>
                <a:cubicBezTo>
                  <a:pt x="1524629" y="4187933"/>
                  <a:pt x="1518480" y="4187697"/>
                  <a:pt x="1509148" y="4187226"/>
                </a:cubicBezTo>
                <a:cubicBezTo>
                  <a:pt x="1506931" y="4187226"/>
                  <a:pt x="1505822" y="4188449"/>
                  <a:pt x="1505822" y="4190895"/>
                </a:cubicBezTo>
                <a:cubicBezTo>
                  <a:pt x="1505822" y="4193077"/>
                  <a:pt x="1506853" y="4194321"/>
                  <a:pt x="1508913" y="4194625"/>
                </a:cubicBezTo>
                <a:cubicBezTo>
                  <a:pt x="1512613" y="4194976"/>
                  <a:pt x="1515010" y="4195314"/>
                  <a:pt x="1516104" y="4195640"/>
                </a:cubicBezTo>
                <a:cubicBezTo>
                  <a:pt x="1517312" y="4196000"/>
                  <a:pt x="1518105" y="4196668"/>
                  <a:pt x="1518482" y="4197642"/>
                </a:cubicBezTo>
                <a:cubicBezTo>
                  <a:pt x="1518701" y="4198208"/>
                  <a:pt x="1518811" y="4198800"/>
                  <a:pt x="1518811" y="4199421"/>
                </a:cubicBezTo>
                <a:cubicBezTo>
                  <a:pt x="1518811" y="4202051"/>
                  <a:pt x="1516949" y="4206426"/>
                  <a:pt x="1513226" y="4212546"/>
                </a:cubicBezTo>
                <a:lnTo>
                  <a:pt x="1497494" y="4238263"/>
                </a:lnTo>
                <a:cubicBezTo>
                  <a:pt x="1493356" y="4244931"/>
                  <a:pt x="1491168" y="4248860"/>
                  <a:pt x="1490929" y="4250049"/>
                </a:cubicBezTo>
                <a:cubicBezTo>
                  <a:pt x="1489301" y="4246676"/>
                  <a:pt x="1487260" y="4243630"/>
                  <a:pt x="1484805" y="4240912"/>
                </a:cubicBezTo>
                <a:lnTo>
                  <a:pt x="1466991" y="4210381"/>
                </a:lnTo>
                <a:cubicBezTo>
                  <a:pt x="1464283" y="4205051"/>
                  <a:pt x="1462930" y="4201456"/>
                  <a:pt x="1462930" y="4199595"/>
                </a:cubicBezTo>
                <a:cubicBezTo>
                  <a:pt x="1462930" y="4198973"/>
                  <a:pt x="1462995" y="4198360"/>
                  <a:pt x="1463126" y="4197756"/>
                </a:cubicBezTo>
                <a:cubicBezTo>
                  <a:pt x="1463347" y="4196971"/>
                  <a:pt x="1464397" y="4196324"/>
                  <a:pt x="1466277" y="4195814"/>
                </a:cubicBezTo>
                <a:cubicBezTo>
                  <a:pt x="1467276" y="4195553"/>
                  <a:pt x="1469956" y="4195155"/>
                  <a:pt x="1474317" y="4194621"/>
                </a:cubicBezTo>
                <a:cubicBezTo>
                  <a:pt x="1476496" y="4194314"/>
                  <a:pt x="1477586" y="4193072"/>
                  <a:pt x="1477586" y="4190895"/>
                </a:cubicBezTo>
                <a:cubicBezTo>
                  <a:pt x="1477586" y="4188449"/>
                  <a:pt x="1476473" y="4187226"/>
                  <a:pt x="1474246" y="4187226"/>
                </a:cubicBezTo>
                <a:cubicBezTo>
                  <a:pt x="1466062" y="4187697"/>
                  <a:pt x="1459101" y="4187933"/>
                  <a:pt x="1453363" y="4187933"/>
                </a:cubicBezTo>
                <a:cubicBezTo>
                  <a:pt x="1447844" y="4187933"/>
                  <a:pt x="1440894" y="4187697"/>
                  <a:pt x="1432512" y="4187226"/>
                </a:cubicBezTo>
                <a:close/>
                <a:moveTo>
                  <a:pt x="10783333" y="4181506"/>
                </a:moveTo>
                <a:cubicBezTo>
                  <a:pt x="10780289" y="4181506"/>
                  <a:pt x="10777699" y="4182470"/>
                  <a:pt x="10775561" y="4184399"/>
                </a:cubicBezTo>
                <a:cubicBezTo>
                  <a:pt x="10773037" y="4186648"/>
                  <a:pt x="10771775" y="4189446"/>
                  <a:pt x="10771775" y="4192794"/>
                </a:cubicBezTo>
                <a:cubicBezTo>
                  <a:pt x="10771775" y="4195867"/>
                  <a:pt x="10772750" y="4198443"/>
                  <a:pt x="10774698" y="4200523"/>
                </a:cubicBezTo>
                <a:cubicBezTo>
                  <a:pt x="10776971" y="4203068"/>
                  <a:pt x="10779849" y="4204341"/>
                  <a:pt x="10783333" y="4204341"/>
                </a:cubicBezTo>
                <a:cubicBezTo>
                  <a:pt x="10786247" y="4204341"/>
                  <a:pt x="10789003" y="4202562"/>
                  <a:pt x="10791601" y="4199004"/>
                </a:cubicBezTo>
                <a:cubicBezTo>
                  <a:pt x="10793681" y="4198319"/>
                  <a:pt x="10794720" y="4196249"/>
                  <a:pt x="10794720" y="4192794"/>
                </a:cubicBezTo>
                <a:cubicBezTo>
                  <a:pt x="10794720" y="4189949"/>
                  <a:pt x="10793787" y="4187461"/>
                  <a:pt x="10791919" y="4185330"/>
                </a:cubicBezTo>
                <a:cubicBezTo>
                  <a:pt x="10789580" y="4182781"/>
                  <a:pt x="10786718" y="4181506"/>
                  <a:pt x="10783333" y="4181506"/>
                </a:cubicBezTo>
                <a:close/>
                <a:moveTo>
                  <a:pt x="9660240" y="4181506"/>
                </a:moveTo>
                <a:cubicBezTo>
                  <a:pt x="9657196" y="4181506"/>
                  <a:pt x="9654606" y="4182470"/>
                  <a:pt x="9652468" y="4184399"/>
                </a:cubicBezTo>
                <a:cubicBezTo>
                  <a:pt x="9649944" y="4186648"/>
                  <a:pt x="9648682" y="4189446"/>
                  <a:pt x="9648682" y="4192794"/>
                </a:cubicBezTo>
                <a:cubicBezTo>
                  <a:pt x="9648682" y="4195867"/>
                  <a:pt x="9649657" y="4198443"/>
                  <a:pt x="9651605" y="4200523"/>
                </a:cubicBezTo>
                <a:cubicBezTo>
                  <a:pt x="9653878" y="4203068"/>
                  <a:pt x="9656756" y="4204341"/>
                  <a:pt x="9660240" y="4204341"/>
                </a:cubicBezTo>
                <a:cubicBezTo>
                  <a:pt x="9663154" y="4204341"/>
                  <a:pt x="9665910" y="4202562"/>
                  <a:pt x="9668508" y="4199004"/>
                </a:cubicBezTo>
                <a:cubicBezTo>
                  <a:pt x="9670588" y="4198319"/>
                  <a:pt x="9671627" y="4196249"/>
                  <a:pt x="9671627" y="4192794"/>
                </a:cubicBezTo>
                <a:cubicBezTo>
                  <a:pt x="9671627" y="4189949"/>
                  <a:pt x="9670694" y="4187461"/>
                  <a:pt x="9668826" y="4185330"/>
                </a:cubicBezTo>
                <a:cubicBezTo>
                  <a:pt x="9666487" y="4182781"/>
                  <a:pt x="9663625" y="4181506"/>
                  <a:pt x="9660240" y="4181506"/>
                </a:cubicBezTo>
                <a:close/>
                <a:moveTo>
                  <a:pt x="8039623" y="4181506"/>
                </a:moveTo>
                <a:cubicBezTo>
                  <a:pt x="8036579" y="4181506"/>
                  <a:pt x="8033988" y="4182470"/>
                  <a:pt x="8031851" y="4184399"/>
                </a:cubicBezTo>
                <a:cubicBezTo>
                  <a:pt x="8029327" y="4186648"/>
                  <a:pt x="8028065" y="4189446"/>
                  <a:pt x="8028065" y="4192794"/>
                </a:cubicBezTo>
                <a:cubicBezTo>
                  <a:pt x="8028065" y="4195867"/>
                  <a:pt x="8029039" y="4198443"/>
                  <a:pt x="8030988" y="4200523"/>
                </a:cubicBezTo>
                <a:cubicBezTo>
                  <a:pt x="8033260" y="4203068"/>
                  <a:pt x="8036139" y="4204341"/>
                  <a:pt x="8039623" y="4204341"/>
                </a:cubicBezTo>
                <a:cubicBezTo>
                  <a:pt x="8042536" y="4204341"/>
                  <a:pt x="8045292" y="4202562"/>
                  <a:pt x="8047891" y="4199004"/>
                </a:cubicBezTo>
                <a:cubicBezTo>
                  <a:pt x="8049970" y="4198319"/>
                  <a:pt x="8051010" y="4196249"/>
                  <a:pt x="8051010" y="4192794"/>
                </a:cubicBezTo>
                <a:cubicBezTo>
                  <a:pt x="8051010" y="4189949"/>
                  <a:pt x="8050076" y="4187461"/>
                  <a:pt x="8048208" y="4185330"/>
                </a:cubicBezTo>
                <a:cubicBezTo>
                  <a:pt x="8045869" y="4182781"/>
                  <a:pt x="8043007" y="4181506"/>
                  <a:pt x="8039623" y="4181506"/>
                </a:cubicBezTo>
                <a:close/>
                <a:moveTo>
                  <a:pt x="4764475" y="4181506"/>
                </a:moveTo>
                <a:cubicBezTo>
                  <a:pt x="4761431" y="4181506"/>
                  <a:pt x="4758841" y="4182470"/>
                  <a:pt x="4756704" y="4184399"/>
                </a:cubicBezTo>
                <a:cubicBezTo>
                  <a:pt x="4754179" y="4186648"/>
                  <a:pt x="4752918" y="4189446"/>
                  <a:pt x="4752918" y="4192794"/>
                </a:cubicBezTo>
                <a:cubicBezTo>
                  <a:pt x="4752918" y="4195867"/>
                  <a:pt x="4753892" y="4198443"/>
                  <a:pt x="4755841" y="4200523"/>
                </a:cubicBezTo>
                <a:cubicBezTo>
                  <a:pt x="4758113" y="4203068"/>
                  <a:pt x="4760992" y="4204341"/>
                  <a:pt x="4764475" y="4204341"/>
                </a:cubicBezTo>
                <a:cubicBezTo>
                  <a:pt x="4767389" y="4204341"/>
                  <a:pt x="4770145" y="4202562"/>
                  <a:pt x="4772744" y="4199004"/>
                </a:cubicBezTo>
                <a:cubicBezTo>
                  <a:pt x="4774822" y="4198319"/>
                  <a:pt x="4775863" y="4196249"/>
                  <a:pt x="4775863" y="4192794"/>
                </a:cubicBezTo>
                <a:cubicBezTo>
                  <a:pt x="4775863" y="4189949"/>
                  <a:pt x="4774928" y="4187461"/>
                  <a:pt x="4773061" y="4185330"/>
                </a:cubicBezTo>
                <a:cubicBezTo>
                  <a:pt x="4770722" y="4182781"/>
                  <a:pt x="4767860" y="4181506"/>
                  <a:pt x="4764475" y="4181506"/>
                </a:cubicBezTo>
                <a:close/>
                <a:moveTo>
                  <a:pt x="3641383" y="4181506"/>
                </a:moveTo>
                <a:cubicBezTo>
                  <a:pt x="3638341" y="4181506"/>
                  <a:pt x="3635750" y="4182470"/>
                  <a:pt x="3633612" y="4184399"/>
                </a:cubicBezTo>
                <a:cubicBezTo>
                  <a:pt x="3631087" y="4186648"/>
                  <a:pt x="3629826" y="4189446"/>
                  <a:pt x="3629826" y="4192794"/>
                </a:cubicBezTo>
                <a:cubicBezTo>
                  <a:pt x="3629826" y="4195867"/>
                  <a:pt x="3630801" y="4198443"/>
                  <a:pt x="3632750" y="4200523"/>
                </a:cubicBezTo>
                <a:cubicBezTo>
                  <a:pt x="3635021" y="4203068"/>
                  <a:pt x="3637900" y="4204341"/>
                  <a:pt x="3641383" y="4204341"/>
                </a:cubicBezTo>
                <a:cubicBezTo>
                  <a:pt x="3644297" y="4204341"/>
                  <a:pt x="3647054" y="4202562"/>
                  <a:pt x="3649652" y="4199004"/>
                </a:cubicBezTo>
                <a:cubicBezTo>
                  <a:pt x="3651732" y="4198319"/>
                  <a:pt x="3652771" y="4196249"/>
                  <a:pt x="3652771" y="4192794"/>
                </a:cubicBezTo>
                <a:cubicBezTo>
                  <a:pt x="3652771" y="4189949"/>
                  <a:pt x="3651837" y="4187461"/>
                  <a:pt x="3649970" y="4185330"/>
                </a:cubicBezTo>
                <a:cubicBezTo>
                  <a:pt x="3647631" y="4182781"/>
                  <a:pt x="3644769" y="4181506"/>
                  <a:pt x="3641383" y="4181506"/>
                </a:cubicBezTo>
                <a:close/>
                <a:moveTo>
                  <a:pt x="2020766" y="4181506"/>
                </a:moveTo>
                <a:cubicBezTo>
                  <a:pt x="2017722" y="4181506"/>
                  <a:pt x="2015131" y="4182470"/>
                  <a:pt x="2012994" y="4184399"/>
                </a:cubicBezTo>
                <a:cubicBezTo>
                  <a:pt x="2010470" y="4186648"/>
                  <a:pt x="2009208" y="4189446"/>
                  <a:pt x="2009208" y="4192794"/>
                </a:cubicBezTo>
                <a:cubicBezTo>
                  <a:pt x="2009208" y="4195867"/>
                  <a:pt x="2010182" y="4198443"/>
                  <a:pt x="2012131" y="4200523"/>
                </a:cubicBezTo>
                <a:cubicBezTo>
                  <a:pt x="2014404" y="4203068"/>
                  <a:pt x="2017282" y="4204341"/>
                  <a:pt x="2020766" y="4204341"/>
                </a:cubicBezTo>
                <a:cubicBezTo>
                  <a:pt x="2023679" y="4204341"/>
                  <a:pt x="2026435" y="4202562"/>
                  <a:pt x="2029034" y="4199004"/>
                </a:cubicBezTo>
                <a:cubicBezTo>
                  <a:pt x="2031113" y="4198319"/>
                  <a:pt x="2032153" y="4196249"/>
                  <a:pt x="2032153" y="4192794"/>
                </a:cubicBezTo>
                <a:cubicBezTo>
                  <a:pt x="2032153" y="4189949"/>
                  <a:pt x="2031219" y="4187461"/>
                  <a:pt x="2029351" y="4185330"/>
                </a:cubicBezTo>
                <a:cubicBezTo>
                  <a:pt x="2027013" y="4182781"/>
                  <a:pt x="2024151" y="4181506"/>
                  <a:pt x="2020766" y="4181506"/>
                </a:cubicBezTo>
                <a:close/>
                <a:moveTo>
                  <a:pt x="7435863" y="4171673"/>
                </a:moveTo>
                <a:cubicBezTo>
                  <a:pt x="7433936" y="4171673"/>
                  <a:pt x="7432305" y="4172239"/>
                  <a:pt x="7430970" y="4173369"/>
                </a:cubicBezTo>
                <a:cubicBezTo>
                  <a:pt x="7430039" y="4174114"/>
                  <a:pt x="7429299" y="4175738"/>
                  <a:pt x="7428750" y="4178242"/>
                </a:cubicBezTo>
                <a:lnTo>
                  <a:pt x="7423236" y="4201508"/>
                </a:lnTo>
                <a:cubicBezTo>
                  <a:pt x="7423025" y="4202353"/>
                  <a:pt x="7422919" y="4203051"/>
                  <a:pt x="7422919" y="4203600"/>
                </a:cubicBezTo>
                <a:cubicBezTo>
                  <a:pt x="7422919" y="4205645"/>
                  <a:pt x="7424172" y="4206667"/>
                  <a:pt x="7426679" y="4206667"/>
                </a:cubicBezTo>
                <a:cubicBezTo>
                  <a:pt x="7427768" y="4206667"/>
                  <a:pt x="7428738" y="4206000"/>
                  <a:pt x="7429588" y="4204665"/>
                </a:cubicBezTo>
                <a:lnTo>
                  <a:pt x="7441371" y="4181261"/>
                </a:lnTo>
                <a:cubicBezTo>
                  <a:pt x="7442344" y="4179592"/>
                  <a:pt x="7442830" y="4178170"/>
                  <a:pt x="7442830" y="4176993"/>
                </a:cubicBezTo>
                <a:cubicBezTo>
                  <a:pt x="7442830" y="4173447"/>
                  <a:pt x="7440508" y="4171673"/>
                  <a:pt x="7435863" y="4171673"/>
                </a:cubicBezTo>
                <a:close/>
                <a:moveTo>
                  <a:pt x="1417007" y="4171673"/>
                </a:moveTo>
                <a:cubicBezTo>
                  <a:pt x="1415079" y="4171673"/>
                  <a:pt x="1413448" y="4172239"/>
                  <a:pt x="1412113" y="4173369"/>
                </a:cubicBezTo>
                <a:cubicBezTo>
                  <a:pt x="1411183" y="4174114"/>
                  <a:pt x="1410443" y="4175738"/>
                  <a:pt x="1409893" y="4178242"/>
                </a:cubicBezTo>
                <a:lnTo>
                  <a:pt x="1404380" y="4201508"/>
                </a:lnTo>
                <a:cubicBezTo>
                  <a:pt x="1404168" y="4202353"/>
                  <a:pt x="1404063" y="4203051"/>
                  <a:pt x="1404063" y="4203600"/>
                </a:cubicBezTo>
                <a:cubicBezTo>
                  <a:pt x="1404063" y="4205645"/>
                  <a:pt x="1405316" y="4206667"/>
                  <a:pt x="1407822" y="4206667"/>
                </a:cubicBezTo>
                <a:cubicBezTo>
                  <a:pt x="1408912" y="4206667"/>
                  <a:pt x="1409882" y="4206000"/>
                  <a:pt x="1410731" y="4204665"/>
                </a:cubicBezTo>
                <a:lnTo>
                  <a:pt x="1422515" y="4181261"/>
                </a:lnTo>
                <a:cubicBezTo>
                  <a:pt x="1423487" y="4179592"/>
                  <a:pt x="1423974" y="4178170"/>
                  <a:pt x="1423974" y="4176993"/>
                </a:cubicBezTo>
                <a:cubicBezTo>
                  <a:pt x="1423974" y="4173447"/>
                  <a:pt x="1421652" y="4171673"/>
                  <a:pt x="1417007" y="4171673"/>
                </a:cubicBezTo>
                <a:close/>
                <a:moveTo>
                  <a:pt x="10784201" y="4135482"/>
                </a:moveTo>
                <a:cubicBezTo>
                  <a:pt x="10797482" y="4135482"/>
                  <a:pt x="10808330" y="4139184"/>
                  <a:pt x="10816743" y="4146588"/>
                </a:cubicBezTo>
                <a:cubicBezTo>
                  <a:pt x="10827255" y="4159634"/>
                  <a:pt x="10832511" y="4175786"/>
                  <a:pt x="10832511" y="4195046"/>
                </a:cubicBezTo>
                <a:cubicBezTo>
                  <a:pt x="10832511" y="4211447"/>
                  <a:pt x="10828492" y="4225015"/>
                  <a:pt x="10820453" y="4235750"/>
                </a:cubicBezTo>
                <a:cubicBezTo>
                  <a:pt x="10811395" y="4247919"/>
                  <a:pt x="10799195" y="4254003"/>
                  <a:pt x="10783854" y="4254003"/>
                </a:cubicBezTo>
                <a:cubicBezTo>
                  <a:pt x="10770403" y="4254003"/>
                  <a:pt x="10759266" y="4249287"/>
                  <a:pt x="10750444" y="4239856"/>
                </a:cubicBezTo>
                <a:cubicBezTo>
                  <a:pt x="10740107" y="4228850"/>
                  <a:pt x="10734938" y="4213711"/>
                  <a:pt x="10734938" y="4194440"/>
                </a:cubicBezTo>
                <a:cubicBezTo>
                  <a:pt x="10734938" y="4178228"/>
                  <a:pt x="10739076" y="4164698"/>
                  <a:pt x="10747354" y="4153850"/>
                </a:cubicBezTo>
                <a:cubicBezTo>
                  <a:pt x="10756763" y="4141605"/>
                  <a:pt x="10769045" y="4135482"/>
                  <a:pt x="10784201" y="4135482"/>
                </a:cubicBezTo>
                <a:close/>
                <a:moveTo>
                  <a:pt x="9661108" y="4135482"/>
                </a:moveTo>
                <a:cubicBezTo>
                  <a:pt x="9674389" y="4135482"/>
                  <a:pt x="9685237" y="4139184"/>
                  <a:pt x="9693650" y="4146588"/>
                </a:cubicBezTo>
                <a:cubicBezTo>
                  <a:pt x="9704162" y="4159634"/>
                  <a:pt x="9709418" y="4175786"/>
                  <a:pt x="9709418" y="4195046"/>
                </a:cubicBezTo>
                <a:cubicBezTo>
                  <a:pt x="9709418" y="4211447"/>
                  <a:pt x="9705399" y="4225015"/>
                  <a:pt x="9697360" y="4235750"/>
                </a:cubicBezTo>
                <a:cubicBezTo>
                  <a:pt x="9688301" y="4247919"/>
                  <a:pt x="9676102" y="4254003"/>
                  <a:pt x="9660761" y="4254003"/>
                </a:cubicBezTo>
                <a:cubicBezTo>
                  <a:pt x="9647310" y="4254003"/>
                  <a:pt x="9636173" y="4249287"/>
                  <a:pt x="9627351" y="4239856"/>
                </a:cubicBezTo>
                <a:cubicBezTo>
                  <a:pt x="9617014" y="4228850"/>
                  <a:pt x="9611845" y="4213711"/>
                  <a:pt x="9611845" y="4194440"/>
                </a:cubicBezTo>
                <a:cubicBezTo>
                  <a:pt x="9611845" y="4178228"/>
                  <a:pt x="9615983" y="4164698"/>
                  <a:pt x="9624261" y="4153850"/>
                </a:cubicBezTo>
                <a:cubicBezTo>
                  <a:pt x="9633670" y="4141605"/>
                  <a:pt x="9645952" y="4135482"/>
                  <a:pt x="9661108" y="4135482"/>
                </a:cubicBezTo>
                <a:close/>
                <a:moveTo>
                  <a:pt x="8040490" y="4135482"/>
                </a:moveTo>
                <a:cubicBezTo>
                  <a:pt x="8053772" y="4135482"/>
                  <a:pt x="8064619" y="4139184"/>
                  <a:pt x="8073032" y="4146588"/>
                </a:cubicBezTo>
                <a:cubicBezTo>
                  <a:pt x="8083544" y="4159634"/>
                  <a:pt x="8088800" y="4175786"/>
                  <a:pt x="8088800" y="4195046"/>
                </a:cubicBezTo>
                <a:cubicBezTo>
                  <a:pt x="8088800" y="4211447"/>
                  <a:pt x="8084781" y="4225015"/>
                  <a:pt x="8076742" y="4235750"/>
                </a:cubicBezTo>
                <a:cubicBezTo>
                  <a:pt x="8067684" y="4247919"/>
                  <a:pt x="8055484" y="4254003"/>
                  <a:pt x="8040143" y="4254003"/>
                </a:cubicBezTo>
                <a:cubicBezTo>
                  <a:pt x="8026692" y="4254003"/>
                  <a:pt x="8015556" y="4249287"/>
                  <a:pt x="8006734" y="4239856"/>
                </a:cubicBezTo>
                <a:cubicBezTo>
                  <a:pt x="7996396" y="4228850"/>
                  <a:pt x="7991227" y="4213711"/>
                  <a:pt x="7991227" y="4194440"/>
                </a:cubicBezTo>
                <a:cubicBezTo>
                  <a:pt x="7991227" y="4178228"/>
                  <a:pt x="7995366" y="4164698"/>
                  <a:pt x="8003644" y="4153850"/>
                </a:cubicBezTo>
                <a:cubicBezTo>
                  <a:pt x="8013052" y="4141605"/>
                  <a:pt x="8025334" y="4135482"/>
                  <a:pt x="8040490" y="4135482"/>
                </a:cubicBezTo>
                <a:close/>
                <a:moveTo>
                  <a:pt x="4765343" y="4135482"/>
                </a:moveTo>
                <a:cubicBezTo>
                  <a:pt x="4778625" y="4135482"/>
                  <a:pt x="4789471" y="4139184"/>
                  <a:pt x="4797884" y="4146588"/>
                </a:cubicBezTo>
                <a:cubicBezTo>
                  <a:pt x="4808396" y="4159634"/>
                  <a:pt x="4813653" y="4175786"/>
                  <a:pt x="4813653" y="4195046"/>
                </a:cubicBezTo>
                <a:cubicBezTo>
                  <a:pt x="4813653" y="4211447"/>
                  <a:pt x="4809634" y="4225015"/>
                  <a:pt x="4801595" y="4235750"/>
                </a:cubicBezTo>
                <a:cubicBezTo>
                  <a:pt x="4792536" y="4247919"/>
                  <a:pt x="4780337" y="4254003"/>
                  <a:pt x="4764996" y="4254003"/>
                </a:cubicBezTo>
                <a:cubicBezTo>
                  <a:pt x="4751545" y="4254003"/>
                  <a:pt x="4740408" y="4249287"/>
                  <a:pt x="4731587" y="4239856"/>
                </a:cubicBezTo>
                <a:cubicBezTo>
                  <a:pt x="4721249" y="4228850"/>
                  <a:pt x="4716080" y="4213711"/>
                  <a:pt x="4716080" y="4194440"/>
                </a:cubicBezTo>
                <a:cubicBezTo>
                  <a:pt x="4716080" y="4178228"/>
                  <a:pt x="4720219" y="4164698"/>
                  <a:pt x="4728497" y="4153850"/>
                </a:cubicBezTo>
                <a:cubicBezTo>
                  <a:pt x="4737905" y="4141605"/>
                  <a:pt x="4750187" y="4135482"/>
                  <a:pt x="4765343" y="4135482"/>
                </a:cubicBezTo>
                <a:close/>
                <a:moveTo>
                  <a:pt x="3642251" y="4135482"/>
                </a:moveTo>
                <a:cubicBezTo>
                  <a:pt x="3655533" y="4135482"/>
                  <a:pt x="3666381" y="4139184"/>
                  <a:pt x="3674794" y="4146588"/>
                </a:cubicBezTo>
                <a:cubicBezTo>
                  <a:pt x="3685306" y="4159634"/>
                  <a:pt x="3690562" y="4175786"/>
                  <a:pt x="3690562" y="4195046"/>
                </a:cubicBezTo>
                <a:cubicBezTo>
                  <a:pt x="3690562" y="4211447"/>
                  <a:pt x="3686542" y="4225015"/>
                  <a:pt x="3678503" y="4235750"/>
                </a:cubicBezTo>
                <a:cubicBezTo>
                  <a:pt x="3669445" y="4247919"/>
                  <a:pt x="3657245" y="4254003"/>
                  <a:pt x="3641904" y="4254003"/>
                </a:cubicBezTo>
                <a:cubicBezTo>
                  <a:pt x="3628454" y="4254003"/>
                  <a:pt x="3617318" y="4249287"/>
                  <a:pt x="3608495" y="4239856"/>
                </a:cubicBezTo>
                <a:cubicBezTo>
                  <a:pt x="3598158" y="4228850"/>
                  <a:pt x="3592989" y="4213711"/>
                  <a:pt x="3592989" y="4194440"/>
                </a:cubicBezTo>
                <a:cubicBezTo>
                  <a:pt x="3592989" y="4178228"/>
                  <a:pt x="3597127" y="4164698"/>
                  <a:pt x="3605406" y="4153850"/>
                </a:cubicBezTo>
                <a:cubicBezTo>
                  <a:pt x="3614813" y="4141605"/>
                  <a:pt x="3627095" y="4135482"/>
                  <a:pt x="3642251" y="4135482"/>
                </a:cubicBezTo>
                <a:close/>
                <a:moveTo>
                  <a:pt x="2021633" y="4135482"/>
                </a:moveTo>
                <a:cubicBezTo>
                  <a:pt x="2034915" y="4135482"/>
                  <a:pt x="2045762" y="4139184"/>
                  <a:pt x="2054176" y="4146588"/>
                </a:cubicBezTo>
                <a:cubicBezTo>
                  <a:pt x="2064688" y="4159634"/>
                  <a:pt x="2069944" y="4175786"/>
                  <a:pt x="2069944" y="4195046"/>
                </a:cubicBezTo>
                <a:cubicBezTo>
                  <a:pt x="2069944" y="4211447"/>
                  <a:pt x="2065924" y="4225015"/>
                  <a:pt x="2057886" y="4235750"/>
                </a:cubicBezTo>
                <a:cubicBezTo>
                  <a:pt x="2048827" y="4247919"/>
                  <a:pt x="2036627" y="4254003"/>
                  <a:pt x="2021287" y="4254003"/>
                </a:cubicBezTo>
                <a:cubicBezTo>
                  <a:pt x="2007835" y="4254003"/>
                  <a:pt x="1996699" y="4249287"/>
                  <a:pt x="1987877" y="4239856"/>
                </a:cubicBezTo>
                <a:cubicBezTo>
                  <a:pt x="1977539" y="4228850"/>
                  <a:pt x="1972370" y="4213711"/>
                  <a:pt x="1972370" y="4194440"/>
                </a:cubicBezTo>
                <a:cubicBezTo>
                  <a:pt x="1972370" y="4178228"/>
                  <a:pt x="1976509" y="4164698"/>
                  <a:pt x="1984787" y="4153850"/>
                </a:cubicBezTo>
                <a:cubicBezTo>
                  <a:pt x="1994195" y="4141605"/>
                  <a:pt x="2006477" y="4135482"/>
                  <a:pt x="2021633" y="4135482"/>
                </a:cubicBezTo>
                <a:close/>
                <a:moveTo>
                  <a:pt x="10784201" y="4126664"/>
                </a:moveTo>
                <a:cubicBezTo>
                  <a:pt x="10766992" y="4126664"/>
                  <a:pt x="10752320" y="4132374"/>
                  <a:pt x="10740184" y="4143793"/>
                </a:cubicBezTo>
                <a:cubicBezTo>
                  <a:pt x="10726243" y="4156962"/>
                  <a:pt x="10719272" y="4174046"/>
                  <a:pt x="10719272" y="4195046"/>
                </a:cubicBezTo>
                <a:cubicBezTo>
                  <a:pt x="10719272" y="4213339"/>
                  <a:pt x="10724608" y="4228769"/>
                  <a:pt x="10735281" y="4241338"/>
                </a:cubicBezTo>
                <a:cubicBezTo>
                  <a:pt x="10747583" y="4255776"/>
                  <a:pt x="10763774" y="4262996"/>
                  <a:pt x="10783854" y="4262996"/>
                </a:cubicBezTo>
                <a:cubicBezTo>
                  <a:pt x="10801358" y="4262996"/>
                  <a:pt x="10816021" y="4257353"/>
                  <a:pt x="10827843" y="4246068"/>
                </a:cubicBezTo>
                <a:cubicBezTo>
                  <a:pt x="10841399" y="4232990"/>
                  <a:pt x="10848177" y="4215780"/>
                  <a:pt x="10848177" y="4194440"/>
                </a:cubicBezTo>
                <a:cubicBezTo>
                  <a:pt x="10848177" y="4176013"/>
                  <a:pt x="10842978" y="4160592"/>
                  <a:pt x="10832580" y="4148175"/>
                </a:cubicBezTo>
                <a:cubicBezTo>
                  <a:pt x="10820557" y="4133834"/>
                  <a:pt x="10804431" y="4126664"/>
                  <a:pt x="10784201" y="4126664"/>
                </a:cubicBezTo>
                <a:close/>
                <a:moveTo>
                  <a:pt x="9661108" y="4126664"/>
                </a:moveTo>
                <a:cubicBezTo>
                  <a:pt x="9643899" y="4126664"/>
                  <a:pt x="9629227" y="4132374"/>
                  <a:pt x="9617091" y="4143793"/>
                </a:cubicBezTo>
                <a:cubicBezTo>
                  <a:pt x="9603150" y="4156962"/>
                  <a:pt x="9596179" y="4174046"/>
                  <a:pt x="9596179" y="4195046"/>
                </a:cubicBezTo>
                <a:cubicBezTo>
                  <a:pt x="9596179" y="4213339"/>
                  <a:pt x="9601515" y="4228769"/>
                  <a:pt x="9612188" y="4241338"/>
                </a:cubicBezTo>
                <a:cubicBezTo>
                  <a:pt x="9624490" y="4255776"/>
                  <a:pt x="9640681" y="4262996"/>
                  <a:pt x="9660761" y="4262996"/>
                </a:cubicBezTo>
                <a:cubicBezTo>
                  <a:pt x="9678265" y="4262996"/>
                  <a:pt x="9692928" y="4257353"/>
                  <a:pt x="9704750" y="4246068"/>
                </a:cubicBezTo>
                <a:cubicBezTo>
                  <a:pt x="9718306" y="4232990"/>
                  <a:pt x="9725084" y="4215780"/>
                  <a:pt x="9725084" y="4194440"/>
                </a:cubicBezTo>
                <a:cubicBezTo>
                  <a:pt x="9725084" y="4176013"/>
                  <a:pt x="9719885" y="4160592"/>
                  <a:pt x="9709487" y="4148175"/>
                </a:cubicBezTo>
                <a:cubicBezTo>
                  <a:pt x="9697464" y="4133834"/>
                  <a:pt x="9681338" y="4126664"/>
                  <a:pt x="9661108" y="4126664"/>
                </a:cubicBezTo>
                <a:close/>
                <a:moveTo>
                  <a:pt x="8040490" y="4126664"/>
                </a:moveTo>
                <a:cubicBezTo>
                  <a:pt x="8023281" y="4126664"/>
                  <a:pt x="8008609" y="4132374"/>
                  <a:pt x="7996474" y="4143793"/>
                </a:cubicBezTo>
                <a:cubicBezTo>
                  <a:pt x="7982532" y="4156962"/>
                  <a:pt x="7975561" y="4174046"/>
                  <a:pt x="7975561" y="4195046"/>
                </a:cubicBezTo>
                <a:cubicBezTo>
                  <a:pt x="7975561" y="4213339"/>
                  <a:pt x="7980898" y="4228769"/>
                  <a:pt x="7991571" y="4241338"/>
                </a:cubicBezTo>
                <a:cubicBezTo>
                  <a:pt x="8003872" y="4255776"/>
                  <a:pt x="8020063" y="4262996"/>
                  <a:pt x="8040143" y="4262996"/>
                </a:cubicBezTo>
                <a:cubicBezTo>
                  <a:pt x="8057647" y="4262996"/>
                  <a:pt x="8072310" y="4257353"/>
                  <a:pt x="8084132" y="4246068"/>
                </a:cubicBezTo>
                <a:cubicBezTo>
                  <a:pt x="8097688" y="4232990"/>
                  <a:pt x="8104466" y="4215780"/>
                  <a:pt x="8104466" y="4194440"/>
                </a:cubicBezTo>
                <a:cubicBezTo>
                  <a:pt x="8104466" y="4176013"/>
                  <a:pt x="8099267" y="4160592"/>
                  <a:pt x="8088869" y="4148175"/>
                </a:cubicBezTo>
                <a:cubicBezTo>
                  <a:pt x="8076847" y="4133834"/>
                  <a:pt x="8060720" y="4126664"/>
                  <a:pt x="8040490" y="4126664"/>
                </a:cubicBezTo>
                <a:close/>
                <a:moveTo>
                  <a:pt x="4765343" y="4126664"/>
                </a:moveTo>
                <a:cubicBezTo>
                  <a:pt x="4748134" y="4126664"/>
                  <a:pt x="4733462" y="4132374"/>
                  <a:pt x="4721326" y="4143793"/>
                </a:cubicBezTo>
                <a:cubicBezTo>
                  <a:pt x="4707384" y="4156962"/>
                  <a:pt x="4700414" y="4174046"/>
                  <a:pt x="4700414" y="4195046"/>
                </a:cubicBezTo>
                <a:cubicBezTo>
                  <a:pt x="4700414" y="4213339"/>
                  <a:pt x="4705751" y="4228769"/>
                  <a:pt x="4716423" y="4241338"/>
                </a:cubicBezTo>
                <a:cubicBezTo>
                  <a:pt x="4728724" y="4255776"/>
                  <a:pt x="4744916" y="4262996"/>
                  <a:pt x="4764996" y="4262996"/>
                </a:cubicBezTo>
                <a:cubicBezTo>
                  <a:pt x="4782500" y="4262996"/>
                  <a:pt x="4797163" y="4257353"/>
                  <a:pt x="4808984" y="4246068"/>
                </a:cubicBezTo>
                <a:cubicBezTo>
                  <a:pt x="4822540" y="4232990"/>
                  <a:pt x="4829318" y="4215780"/>
                  <a:pt x="4829318" y="4194440"/>
                </a:cubicBezTo>
                <a:cubicBezTo>
                  <a:pt x="4829318" y="4176013"/>
                  <a:pt x="4824120" y="4160592"/>
                  <a:pt x="4813721" y="4148175"/>
                </a:cubicBezTo>
                <a:cubicBezTo>
                  <a:pt x="4801699" y="4133834"/>
                  <a:pt x="4785572" y="4126664"/>
                  <a:pt x="4765343" y="4126664"/>
                </a:cubicBezTo>
                <a:close/>
                <a:moveTo>
                  <a:pt x="3642251" y="4126664"/>
                </a:moveTo>
                <a:cubicBezTo>
                  <a:pt x="3625043" y="4126664"/>
                  <a:pt x="3610370" y="4132374"/>
                  <a:pt x="3598234" y="4143793"/>
                </a:cubicBezTo>
                <a:cubicBezTo>
                  <a:pt x="3584293" y="4156962"/>
                  <a:pt x="3577322" y="4174046"/>
                  <a:pt x="3577322" y="4195046"/>
                </a:cubicBezTo>
                <a:cubicBezTo>
                  <a:pt x="3577322" y="4213339"/>
                  <a:pt x="3582660" y="4228769"/>
                  <a:pt x="3593332" y="4241338"/>
                </a:cubicBezTo>
                <a:cubicBezTo>
                  <a:pt x="3605634" y="4255776"/>
                  <a:pt x="3621824" y="4262996"/>
                  <a:pt x="3641904" y="4262996"/>
                </a:cubicBezTo>
                <a:cubicBezTo>
                  <a:pt x="3659408" y="4262996"/>
                  <a:pt x="3674071" y="4257353"/>
                  <a:pt x="3685893" y="4246068"/>
                </a:cubicBezTo>
                <a:cubicBezTo>
                  <a:pt x="3699449" y="4232990"/>
                  <a:pt x="3706228" y="4215780"/>
                  <a:pt x="3706228" y="4194440"/>
                </a:cubicBezTo>
                <a:cubicBezTo>
                  <a:pt x="3706228" y="4176013"/>
                  <a:pt x="3701029" y="4160592"/>
                  <a:pt x="3690630" y="4148175"/>
                </a:cubicBezTo>
                <a:cubicBezTo>
                  <a:pt x="3678609" y="4133834"/>
                  <a:pt x="3662482" y="4126664"/>
                  <a:pt x="3642251" y="4126664"/>
                </a:cubicBezTo>
                <a:close/>
                <a:moveTo>
                  <a:pt x="2021633" y="4126664"/>
                </a:moveTo>
                <a:cubicBezTo>
                  <a:pt x="2004425" y="4126664"/>
                  <a:pt x="1989752" y="4132374"/>
                  <a:pt x="1977617" y="4143793"/>
                </a:cubicBezTo>
                <a:cubicBezTo>
                  <a:pt x="1963675" y="4156962"/>
                  <a:pt x="1956704" y="4174046"/>
                  <a:pt x="1956704" y="4195046"/>
                </a:cubicBezTo>
                <a:cubicBezTo>
                  <a:pt x="1956704" y="4213339"/>
                  <a:pt x="1962041" y="4228769"/>
                  <a:pt x="1972714" y="4241338"/>
                </a:cubicBezTo>
                <a:cubicBezTo>
                  <a:pt x="1985015" y="4255776"/>
                  <a:pt x="2001206" y="4262996"/>
                  <a:pt x="2021287" y="4262996"/>
                </a:cubicBezTo>
                <a:cubicBezTo>
                  <a:pt x="2038791" y="4262996"/>
                  <a:pt x="2053453" y="4257353"/>
                  <a:pt x="2065275" y="4246068"/>
                </a:cubicBezTo>
                <a:cubicBezTo>
                  <a:pt x="2078831" y="4232990"/>
                  <a:pt x="2085609" y="4215780"/>
                  <a:pt x="2085609" y="4194440"/>
                </a:cubicBezTo>
                <a:cubicBezTo>
                  <a:pt x="2085609" y="4176013"/>
                  <a:pt x="2080410" y="4160592"/>
                  <a:pt x="2070012" y="4148175"/>
                </a:cubicBezTo>
                <a:cubicBezTo>
                  <a:pt x="2057990" y="4133834"/>
                  <a:pt x="2041864" y="4126664"/>
                  <a:pt x="2021633" y="4126664"/>
                </a:cubicBezTo>
                <a:close/>
                <a:moveTo>
                  <a:pt x="6084755" y="4126469"/>
                </a:moveTo>
                <a:cubicBezTo>
                  <a:pt x="6082176" y="4126469"/>
                  <a:pt x="6080214" y="4126738"/>
                  <a:pt x="6078869" y="4127275"/>
                </a:cubicBezTo>
                <a:cubicBezTo>
                  <a:pt x="6076533" y="4128315"/>
                  <a:pt x="6075365" y="4129588"/>
                  <a:pt x="6075365" y="4131096"/>
                </a:cubicBezTo>
                <a:cubicBezTo>
                  <a:pt x="6075365" y="4132852"/>
                  <a:pt x="6076178" y="4133730"/>
                  <a:pt x="6077807" y="4133730"/>
                </a:cubicBezTo>
                <a:cubicBezTo>
                  <a:pt x="6081802" y="4134163"/>
                  <a:pt x="6084932" y="4135036"/>
                  <a:pt x="6087192" y="4136351"/>
                </a:cubicBezTo>
                <a:cubicBezTo>
                  <a:pt x="6088295" y="4136942"/>
                  <a:pt x="6088916" y="4138550"/>
                  <a:pt x="6089056" y="4141176"/>
                </a:cubicBezTo>
                <a:cubicBezTo>
                  <a:pt x="6089284" y="4144486"/>
                  <a:pt x="6089398" y="4150572"/>
                  <a:pt x="6089398" y="4159437"/>
                </a:cubicBezTo>
                <a:lnTo>
                  <a:pt x="6089242" y="4174042"/>
                </a:lnTo>
                <a:cubicBezTo>
                  <a:pt x="6078867" y="4174947"/>
                  <a:pt x="6064340" y="4176316"/>
                  <a:pt x="6045659" y="4178150"/>
                </a:cubicBezTo>
                <a:cubicBezTo>
                  <a:pt x="6042487" y="4178478"/>
                  <a:pt x="6038769" y="4178643"/>
                  <a:pt x="6034503" y="4178643"/>
                </a:cubicBezTo>
                <a:cubicBezTo>
                  <a:pt x="6031940" y="4178643"/>
                  <a:pt x="6030033" y="4178395"/>
                  <a:pt x="6028781" y="4177901"/>
                </a:cubicBezTo>
                <a:cubicBezTo>
                  <a:pt x="6026895" y="4177122"/>
                  <a:pt x="6024848" y="4175734"/>
                  <a:pt x="6022638" y="4173738"/>
                </a:cubicBezTo>
                <a:cubicBezTo>
                  <a:pt x="6021324" y="4172501"/>
                  <a:pt x="6020254" y="4171883"/>
                  <a:pt x="6019427" y="4171883"/>
                </a:cubicBezTo>
                <a:cubicBezTo>
                  <a:pt x="6017787" y="4171883"/>
                  <a:pt x="6016966" y="4173309"/>
                  <a:pt x="6016966" y="4176163"/>
                </a:cubicBezTo>
                <a:cubicBezTo>
                  <a:pt x="6016966" y="4179145"/>
                  <a:pt x="6018990" y="4182370"/>
                  <a:pt x="6023034" y="4185836"/>
                </a:cubicBezTo>
                <a:cubicBezTo>
                  <a:pt x="6028031" y="4190157"/>
                  <a:pt x="6032287" y="4192318"/>
                  <a:pt x="6035802" y="4192318"/>
                </a:cubicBezTo>
                <a:cubicBezTo>
                  <a:pt x="6037951" y="4192318"/>
                  <a:pt x="6039843" y="4191715"/>
                  <a:pt x="6041479" y="4190510"/>
                </a:cubicBezTo>
                <a:cubicBezTo>
                  <a:pt x="6042942" y="4189356"/>
                  <a:pt x="6048078" y="4188225"/>
                  <a:pt x="6056886" y="4187118"/>
                </a:cubicBezTo>
                <a:cubicBezTo>
                  <a:pt x="6077223" y="4184845"/>
                  <a:pt x="6087915" y="4183603"/>
                  <a:pt x="6088967" y="4183391"/>
                </a:cubicBezTo>
                <a:cubicBezTo>
                  <a:pt x="6088339" y="4199028"/>
                  <a:pt x="6085246" y="4212577"/>
                  <a:pt x="6079687" y="4224038"/>
                </a:cubicBezTo>
                <a:cubicBezTo>
                  <a:pt x="6072168" y="4239592"/>
                  <a:pt x="6059100" y="4252649"/>
                  <a:pt x="6040480" y="4263210"/>
                </a:cubicBezTo>
                <a:cubicBezTo>
                  <a:pt x="6038552" y="4264467"/>
                  <a:pt x="6037588" y="4265699"/>
                  <a:pt x="6037588" y="4266905"/>
                </a:cubicBezTo>
                <a:cubicBezTo>
                  <a:pt x="6037588" y="4268776"/>
                  <a:pt x="6038639" y="4269711"/>
                  <a:pt x="6040741" y="4269711"/>
                </a:cubicBezTo>
                <a:cubicBezTo>
                  <a:pt x="6042730" y="4269711"/>
                  <a:pt x="6046678" y="4268174"/>
                  <a:pt x="6052585" y="4265099"/>
                </a:cubicBezTo>
                <a:cubicBezTo>
                  <a:pt x="6068974" y="4256547"/>
                  <a:pt x="6080914" y="4246109"/>
                  <a:pt x="6088401" y="4233782"/>
                </a:cubicBezTo>
                <a:cubicBezTo>
                  <a:pt x="6096125" y="4221099"/>
                  <a:pt x="6100519" y="4204152"/>
                  <a:pt x="6101579" y="4182942"/>
                </a:cubicBezTo>
                <a:cubicBezTo>
                  <a:pt x="6113698" y="4182201"/>
                  <a:pt x="6122213" y="4181831"/>
                  <a:pt x="6127122" y="4181831"/>
                </a:cubicBezTo>
                <a:cubicBezTo>
                  <a:pt x="6135310" y="4181831"/>
                  <a:pt x="6141497" y="4182054"/>
                  <a:pt x="6145682" y="4182500"/>
                </a:cubicBezTo>
                <a:cubicBezTo>
                  <a:pt x="6150758" y="4182978"/>
                  <a:pt x="6154217" y="4183217"/>
                  <a:pt x="6156060" y="4183217"/>
                </a:cubicBezTo>
                <a:cubicBezTo>
                  <a:pt x="6159434" y="4183217"/>
                  <a:pt x="6161121" y="4181559"/>
                  <a:pt x="6161121" y="4178244"/>
                </a:cubicBezTo>
                <a:cubicBezTo>
                  <a:pt x="6161121" y="4175507"/>
                  <a:pt x="6159407" y="4173336"/>
                  <a:pt x="6155977" y="4171729"/>
                </a:cubicBezTo>
                <a:cubicBezTo>
                  <a:pt x="6151491" y="4169578"/>
                  <a:pt x="6147562" y="4168503"/>
                  <a:pt x="6144190" y="4168503"/>
                </a:cubicBezTo>
                <a:cubicBezTo>
                  <a:pt x="6142239" y="4168503"/>
                  <a:pt x="6140385" y="4168942"/>
                  <a:pt x="6138628" y="4169821"/>
                </a:cubicBezTo>
                <a:cubicBezTo>
                  <a:pt x="6137127" y="4170654"/>
                  <a:pt x="6134831" y="4171179"/>
                  <a:pt x="6131741" y="4171397"/>
                </a:cubicBezTo>
                <a:cubicBezTo>
                  <a:pt x="6123360" y="4171743"/>
                  <a:pt x="6113457" y="4172339"/>
                  <a:pt x="6102032" y="4173183"/>
                </a:cubicBezTo>
                <a:lnTo>
                  <a:pt x="6102693" y="4146168"/>
                </a:lnTo>
                <a:cubicBezTo>
                  <a:pt x="6102778" y="4145034"/>
                  <a:pt x="6103131" y="4144177"/>
                  <a:pt x="6103752" y="4143595"/>
                </a:cubicBezTo>
                <a:cubicBezTo>
                  <a:pt x="6105205" y="4141852"/>
                  <a:pt x="6105931" y="4140113"/>
                  <a:pt x="6105931" y="4138376"/>
                </a:cubicBezTo>
                <a:cubicBezTo>
                  <a:pt x="6105931" y="4134978"/>
                  <a:pt x="6103744" y="4132306"/>
                  <a:pt x="6099371" y="4130361"/>
                </a:cubicBezTo>
                <a:cubicBezTo>
                  <a:pt x="6093761" y="4127767"/>
                  <a:pt x="6088889" y="4126469"/>
                  <a:pt x="6084755" y="4126469"/>
                </a:cubicBezTo>
                <a:close/>
                <a:moveTo>
                  <a:pt x="9100458" y="4068289"/>
                </a:moveTo>
                <a:cubicBezTo>
                  <a:pt x="9092176" y="4068289"/>
                  <a:pt x="9085003" y="4070862"/>
                  <a:pt x="9078938" y="4076008"/>
                </a:cubicBezTo>
                <a:cubicBezTo>
                  <a:pt x="9071543" y="4082242"/>
                  <a:pt x="9067846" y="4090511"/>
                  <a:pt x="9067846" y="4100816"/>
                </a:cubicBezTo>
                <a:cubicBezTo>
                  <a:pt x="9067846" y="4116398"/>
                  <a:pt x="9076886" y="4126615"/>
                  <a:pt x="9094965" y="4131467"/>
                </a:cubicBezTo>
                <a:lnTo>
                  <a:pt x="9094965" y="4174641"/>
                </a:lnTo>
                <a:cubicBezTo>
                  <a:pt x="9094965" y="4184820"/>
                  <a:pt x="9094504" y="4190672"/>
                  <a:pt x="9093580" y="4192195"/>
                </a:cubicBezTo>
                <a:cubicBezTo>
                  <a:pt x="9092622" y="4193655"/>
                  <a:pt x="9090266" y="4194568"/>
                  <a:pt x="9086512" y="4194933"/>
                </a:cubicBezTo>
                <a:cubicBezTo>
                  <a:pt x="9084465" y="4195240"/>
                  <a:pt x="9083442" y="4196419"/>
                  <a:pt x="9083442" y="4198469"/>
                </a:cubicBezTo>
                <a:cubicBezTo>
                  <a:pt x="9083442" y="4200688"/>
                  <a:pt x="9084589" y="4201797"/>
                  <a:pt x="9086884" y="4201797"/>
                </a:cubicBezTo>
                <a:cubicBezTo>
                  <a:pt x="9091736" y="4201450"/>
                  <a:pt x="9096433" y="4201276"/>
                  <a:pt x="9100977" y="4201276"/>
                </a:cubicBezTo>
                <a:cubicBezTo>
                  <a:pt x="9106079" y="4201276"/>
                  <a:pt x="9111232" y="4201450"/>
                  <a:pt x="9116434" y="4201797"/>
                </a:cubicBezTo>
                <a:cubicBezTo>
                  <a:pt x="9118688" y="4201797"/>
                  <a:pt x="9119814" y="4200688"/>
                  <a:pt x="9119814" y="4198469"/>
                </a:cubicBezTo>
                <a:cubicBezTo>
                  <a:pt x="9119814" y="4196479"/>
                  <a:pt x="9118801" y="4195295"/>
                  <a:pt x="9116774" y="4194915"/>
                </a:cubicBezTo>
                <a:cubicBezTo>
                  <a:pt x="9112433" y="4194511"/>
                  <a:pt x="9109952" y="4193800"/>
                  <a:pt x="9109332" y="4192781"/>
                </a:cubicBezTo>
                <a:cubicBezTo>
                  <a:pt x="9108061" y="4190410"/>
                  <a:pt x="9107425" y="4184363"/>
                  <a:pt x="9107425" y="4174641"/>
                </a:cubicBezTo>
                <a:lnTo>
                  <a:pt x="9107425" y="4130103"/>
                </a:lnTo>
                <a:cubicBezTo>
                  <a:pt x="9107425" y="4127018"/>
                  <a:pt x="9106084" y="4125476"/>
                  <a:pt x="9103403" y="4125476"/>
                </a:cubicBezTo>
                <a:lnTo>
                  <a:pt x="9102710" y="4125476"/>
                </a:lnTo>
                <a:cubicBezTo>
                  <a:pt x="9097173" y="4125476"/>
                  <a:pt x="9092448" y="4123388"/>
                  <a:pt x="9088535" y="4119211"/>
                </a:cubicBezTo>
                <a:cubicBezTo>
                  <a:pt x="9084031" y="4114438"/>
                  <a:pt x="9081779" y="4108278"/>
                  <a:pt x="9081779" y="4100729"/>
                </a:cubicBezTo>
                <a:cubicBezTo>
                  <a:pt x="9081779" y="4093940"/>
                  <a:pt x="9083310" y="4088398"/>
                  <a:pt x="9086370" y="4084102"/>
                </a:cubicBezTo>
                <a:cubicBezTo>
                  <a:pt x="9089783" y="4079324"/>
                  <a:pt x="9094479" y="4076935"/>
                  <a:pt x="9100458" y="4076935"/>
                </a:cubicBezTo>
                <a:cubicBezTo>
                  <a:pt x="9108655" y="4076935"/>
                  <a:pt x="9114012" y="4079607"/>
                  <a:pt x="9116531" y="4084951"/>
                </a:cubicBezTo>
                <a:cubicBezTo>
                  <a:pt x="9117749" y="4087546"/>
                  <a:pt x="9118358" y="4090090"/>
                  <a:pt x="9118358" y="4092582"/>
                </a:cubicBezTo>
                <a:cubicBezTo>
                  <a:pt x="9118358" y="4098728"/>
                  <a:pt x="9121662" y="4101800"/>
                  <a:pt x="9128270" y="4101800"/>
                </a:cubicBezTo>
                <a:cubicBezTo>
                  <a:pt x="9132452" y="4101800"/>
                  <a:pt x="9134544" y="4099796"/>
                  <a:pt x="9134544" y="4095787"/>
                </a:cubicBezTo>
                <a:cubicBezTo>
                  <a:pt x="9134544" y="4089345"/>
                  <a:pt x="9131568" y="4083396"/>
                  <a:pt x="9125617" y="4077941"/>
                </a:cubicBezTo>
                <a:cubicBezTo>
                  <a:pt x="9118575" y="4071506"/>
                  <a:pt x="9110188" y="4068289"/>
                  <a:pt x="9100458" y="4068289"/>
                </a:cubicBezTo>
                <a:close/>
                <a:moveTo>
                  <a:pt x="8551716" y="4068289"/>
                </a:moveTo>
                <a:cubicBezTo>
                  <a:pt x="8543434" y="4068289"/>
                  <a:pt x="8536261" y="4070862"/>
                  <a:pt x="8530196" y="4076008"/>
                </a:cubicBezTo>
                <a:cubicBezTo>
                  <a:pt x="8522801" y="4082242"/>
                  <a:pt x="8519104" y="4090511"/>
                  <a:pt x="8519104" y="4100816"/>
                </a:cubicBezTo>
                <a:cubicBezTo>
                  <a:pt x="8519104" y="4116398"/>
                  <a:pt x="8528144" y="4126615"/>
                  <a:pt x="8546223" y="4131467"/>
                </a:cubicBezTo>
                <a:lnTo>
                  <a:pt x="8546223" y="4174641"/>
                </a:lnTo>
                <a:cubicBezTo>
                  <a:pt x="8546223" y="4184820"/>
                  <a:pt x="8545762" y="4190672"/>
                  <a:pt x="8544838" y="4192195"/>
                </a:cubicBezTo>
                <a:cubicBezTo>
                  <a:pt x="8543880" y="4193655"/>
                  <a:pt x="8541524" y="4194568"/>
                  <a:pt x="8537770" y="4194933"/>
                </a:cubicBezTo>
                <a:cubicBezTo>
                  <a:pt x="8535723" y="4195240"/>
                  <a:pt x="8534700" y="4196419"/>
                  <a:pt x="8534700" y="4198469"/>
                </a:cubicBezTo>
                <a:cubicBezTo>
                  <a:pt x="8534700" y="4200688"/>
                  <a:pt x="8535847" y="4201797"/>
                  <a:pt x="8538142" y="4201797"/>
                </a:cubicBezTo>
                <a:cubicBezTo>
                  <a:pt x="8542994" y="4201450"/>
                  <a:pt x="8547691" y="4201276"/>
                  <a:pt x="8552235" y="4201276"/>
                </a:cubicBezTo>
                <a:cubicBezTo>
                  <a:pt x="8557337" y="4201276"/>
                  <a:pt x="8562490" y="4201450"/>
                  <a:pt x="8567692" y="4201797"/>
                </a:cubicBezTo>
                <a:cubicBezTo>
                  <a:pt x="8569946" y="4201797"/>
                  <a:pt x="8571072" y="4200688"/>
                  <a:pt x="8571072" y="4198469"/>
                </a:cubicBezTo>
                <a:cubicBezTo>
                  <a:pt x="8571072" y="4196479"/>
                  <a:pt x="8570059" y="4195295"/>
                  <a:pt x="8568032" y="4194915"/>
                </a:cubicBezTo>
                <a:cubicBezTo>
                  <a:pt x="8563691" y="4194511"/>
                  <a:pt x="8561210" y="4193800"/>
                  <a:pt x="8560590" y="4192781"/>
                </a:cubicBezTo>
                <a:cubicBezTo>
                  <a:pt x="8559319" y="4190410"/>
                  <a:pt x="8558683" y="4184363"/>
                  <a:pt x="8558683" y="4174641"/>
                </a:cubicBezTo>
                <a:lnTo>
                  <a:pt x="8558683" y="4130103"/>
                </a:lnTo>
                <a:cubicBezTo>
                  <a:pt x="8558683" y="4127018"/>
                  <a:pt x="8557342" y="4125476"/>
                  <a:pt x="8554661" y="4125476"/>
                </a:cubicBezTo>
                <a:lnTo>
                  <a:pt x="8553968" y="4125476"/>
                </a:lnTo>
                <a:cubicBezTo>
                  <a:pt x="8548431" y="4125476"/>
                  <a:pt x="8543706" y="4123388"/>
                  <a:pt x="8539793" y="4119211"/>
                </a:cubicBezTo>
                <a:cubicBezTo>
                  <a:pt x="8535289" y="4114438"/>
                  <a:pt x="8533037" y="4108278"/>
                  <a:pt x="8533037" y="4100729"/>
                </a:cubicBezTo>
                <a:cubicBezTo>
                  <a:pt x="8533037" y="4093940"/>
                  <a:pt x="8534568" y="4088398"/>
                  <a:pt x="8537628" y="4084102"/>
                </a:cubicBezTo>
                <a:cubicBezTo>
                  <a:pt x="8541041" y="4079324"/>
                  <a:pt x="8545737" y="4076935"/>
                  <a:pt x="8551716" y="4076935"/>
                </a:cubicBezTo>
                <a:cubicBezTo>
                  <a:pt x="8559913" y="4076935"/>
                  <a:pt x="8565270" y="4079607"/>
                  <a:pt x="8567789" y="4084951"/>
                </a:cubicBezTo>
                <a:cubicBezTo>
                  <a:pt x="8569007" y="4087546"/>
                  <a:pt x="8569616" y="4090090"/>
                  <a:pt x="8569616" y="4092582"/>
                </a:cubicBezTo>
                <a:cubicBezTo>
                  <a:pt x="8569616" y="4098728"/>
                  <a:pt x="8572920" y="4101800"/>
                  <a:pt x="8579528" y="4101800"/>
                </a:cubicBezTo>
                <a:cubicBezTo>
                  <a:pt x="8583710" y="4101800"/>
                  <a:pt x="8585802" y="4099796"/>
                  <a:pt x="8585802" y="4095787"/>
                </a:cubicBezTo>
                <a:cubicBezTo>
                  <a:pt x="8585802" y="4089345"/>
                  <a:pt x="8582826" y="4083396"/>
                  <a:pt x="8576875" y="4077941"/>
                </a:cubicBezTo>
                <a:cubicBezTo>
                  <a:pt x="8569833" y="4071506"/>
                  <a:pt x="8561446" y="4068289"/>
                  <a:pt x="8551716" y="4068289"/>
                </a:cubicBezTo>
                <a:close/>
                <a:moveTo>
                  <a:pt x="3081601" y="4068289"/>
                </a:moveTo>
                <a:cubicBezTo>
                  <a:pt x="3073320" y="4068289"/>
                  <a:pt x="3066146" y="4070862"/>
                  <a:pt x="3060082" y="4076008"/>
                </a:cubicBezTo>
                <a:cubicBezTo>
                  <a:pt x="3052687" y="4082242"/>
                  <a:pt x="3048990" y="4090511"/>
                  <a:pt x="3048990" y="4100816"/>
                </a:cubicBezTo>
                <a:cubicBezTo>
                  <a:pt x="3048990" y="4116398"/>
                  <a:pt x="3058030" y="4126615"/>
                  <a:pt x="3076109" y="4131467"/>
                </a:cubicBezTo>
                <a:lnTo>
                  <a:pt x="3076109" y="4174641"/>
                </a:lnTo>
                <a:cubicBezTo>
                  <a:pt x="3076109" y="4184820"/>
                  <a:pt x="3075648" y="4190672"/>
                  <a:pt x="3074724" y="4192195"/>
                </a:cubicBezTo>
                <a:cubicBezTo>
                  <a:pt x="3073766" y="4193655"/>
                  <a:pt x="3071410" y="4194568"/>
                  <a:pt x="3067656" y="4194933"/>
                </a:cubicBezTo>
                <a:cubicBezTo>
                  <a:pt x="3065609" y="4195240"/>
                  <a:pt x="3064586" y="4196419"/>
                  <a:pt x="3064586" y="4198469"/>
                </a:cubicBezTo>
                <a:cubicBezTo>
                  <a:pt x="3064586" y="4200688"/>
                  <a:pt x="3065733" y="4201797"/>
                  <a:pt x="3068027" y="4201797"/>
                </a:cubicBezTo>
                <a:cubicBezTo>
                  <a:pt x="3072880" y="4201450"/>
                  <a:pt x="3077578" y="4201276"/>
                  <a:pt x="3082121" y="4201276"/>
                </a:cubicBezTo>
                <a:cubicBezTo>
                  <a:pt x="3087223" y="4201276"/>
                  <a:pt x="3092375" y="4201450"/>
                  <a:pt x="3097578" y="4201797"/>
                </a:cubicBezTo>
                <a:cubicBezTo>
                  <a:pt x="3099832" y="4201797"/>
                  <a:pt x="3100958" y="4200688"/>
                  <a:pt x="3100958" y="4198469"/>
                </a:cubicBezTo>
                <a:cubicBezTo>
                  <a:pt x="3100958" y="4196479"/>
                  <a:pt x="3099945" y="4195295"/>
                  <a:pt x="3097918" y="4194915"/>
                </a:cubicBezTo>
                <a:cubicBezTo>
                  <a:pt x="3093577" y="4194511"/>
                  <a:pt x="3091096" y="4193800"/>
                  <a:pt x="3090475" y="4192781"/>
                </a:cubicBezTo>
                <a:cubicBezTo>
                  <a:pt x="3089204" y="4190410"/>
                  <a:pt x="3088569" y="4184363"/>
                  <a:pt x="3088569" y="4174641"/>
                </a:cubicBezTo>
                <a:lnTo>
                  <a:pt x="3088569" y="4130103"/>
                </a:lnTo>
                <a:cubicBezTo>
                  <a:pt x="3088569" y="4127018"/>
                  <a:pt x="3087228" y="4125476"/>
                  <a:pt x="3084547" y="4125476"/>
                </a:cubicBezTo>
                <a:lnTo>
                  <a:pt x="3083854" y="4125476"/>
                </a:lnTo>
                <a:cubicBezTo>
                  <a:pt x="3078317" y="4125476"/>
                  <a:pt x="3073592" y="4123388"/>
                  <a:pt x="3069679" y="4119211"/>
                </a:cubicBezTo>
                <a:cubicBezTo>
                  <a:pt x="3065175" y="4114438"/>
                  <a:pt x="3062923" y="4108278"/>
                  <a:pt x="3062923" y="4100729"/>
                </a:cubicBezTo>
                <a:cubicBezTo>
                  <a:pt x="3062923" y="4093940"/>
                  <a:pt x="3064453" y="4088398"/>
                  <a:pt x="3067515" y="4084102"/>
                </a:cubicBezTo>
                <a:cubicBezTo>
                  <a:pt x="3070927" y="4079324"/>
                  <a:pt x="3075623" y="4076935"/>
                  <a:pt x="3081601" y="4076935"/>
                </a:cubicBezTo>
                <a:cubicBezTo>
                  <a:pt x="3089799" y="4076935"/>
                  <a:pt x="3095156" y="4079607"/>
                  <a:pt x="3097675" y="4084951"/>
                </a:cubicBezTo>
                <a:cubicBezTo>
                  <a:pt x="3098892" y="4087546"/>
                  <a:pt x="3099501" y="4090090"/>
                  <a:pt x="3099501" y="4092582"/>
                </a:cubicBezTo>
                <a:cubicBezTo>
                  <a:pt x="3099501" y="4098728"/>
                  <a:pt x="3102805" y="4101800"/>
                  <a:pt x="3109413" y="4101800"/>
                </a:cubicBezTo>
                <a:cubicBezTo>
                  <a:pt x="3113596" y="4101800"/>
                  <a:pt x="3115688" y="4099796"/>
                  <a:pt x="3115688" y="4095787"/>
                </a:cubicBezTo>
                <a:cubicBezTo>
                  <a:pt x="3115688" y="4089345"/>
                  <a:pt x="3112713" y="4083396"/>
                  <a:pt x="3106761" y="4077941"/>
                </a:cubicBezTo>
                <a:cubicBezTo>
                  <a:pt x="3099718" y="4071506"/>
                  <a:pt x="3091332" y="4068289"/>
                  <a:pt x="3081601" y="4068289"/>
                </a:cubicBezTo>
                <a:close/>
                <a:moveTo>
                  <a:pt x="2532860" y="4068289"/>
                </a:moveTo>
                <a:cubicBezTo>
                  <a:pt x="2524578" y="4068289"/>
                  <a:pt x="2517405" y="4070862"/>
                  <a:pt x="2511340" y="4076008"/>
                </a:cubicBezTo>
                <a:cubicBezTo>
                  <a:pt x="2503946" y="4082242"/>
                  <a:pt x="2500248" y="4090511"/>
                  <a:pt x="2500248" y="4100816"/>
                </a:cubicBezTo>
                <a:cubicBezTo>
                  <a:pt x="2500248" y="4116398"/>
                  <a:pt x="2509288" y="4126615"/>
                  <a:pt x="2527367" y="4131467"/>
                </a:cubicBezTo>
                <a:lnTo>
                  <a:pt x="2527367" y="4174641"/>
                </a:lnTo>
                <a:cubicBezTo>
                  <a:pt x="2527367" y="4184820"/>
                  <a:pt x="2526905" y="4190672"/>
                  <a:pt x="2525982" y="4192195"/>
                </a:cubicBezTo>
                <a:cubicBezTo>
                  <a:pt x="2525024" y="4193655"/>
                  <a:pt x="2522668" y="4194568"/>
                  <a:pt x="2518915" y="4194933"/>
                </a:cubicBezTo>
                <a:cubicBezTo>
                  <a:pt x="2516867" y="4195240"/>
                  <a:pt x="2515844" y="4196419"/>
                  <a:pt x="2515844" y="4198469"/>
                </a:cubicBezTo>
                <a:cubicBezTo>
                  <a:pt x="2515844" y="4200688"/>
                  <a:pt x="2516991" y="4201797"/>
                  <a:pt x="2519286" y="4201797"/>
                </a:cubicBezTo>
                <a:cubicBezTo>
                  <a:pt x="2524138" y="4201450"/>
                  <a:pt x="2528836" y="4201276"/>
                  <a:pt x="2533379" y="4201276"/>
                </a:cubicBezTo>
                <a:cubicBezTo>
                  <a:pt x="2538481" y="4201276"/>
                  <a:pt x="2543634" y="4201450"/>
                  <a:pt x="2548836" y="4201797"/>
                </a:cubicBezTo>
                <a:cubicBezTo>
                  <a:pt x="2551089" y="4201797"/>
                  <a:pt x="2552216" y="4200688"/>
                  <a:pt x="2552216" y="4198469"/>
                </a:cubicBezTo>
                <a:cubicBezTo>
                  <a:pt x="2552216" y="4196479"/>
                  <a:pt x="2551203" y="4195295"/>
                  <a:pt x="2549176" y="4194915"/>
                </a:cubicBezTo>
                <a:cubicBezTo>
                  <a:pt x="2544835" y="4194511"/>
                  <a:pt x="2542354" y="4193800"/>
                  <a:pt x="2541734" y="4192781"/>
                </a:cubicBezTo>
                <a:cubicBezTo>
                  <a:pt x="2540463" y="4190410"/>
                  <a:pt x="2539827" y="4184363"/>
                  <a:pt x="2539827" y="4174641"/>
                </a:cubicBezTo>
                <a:lnTo>
                  <a:pt x="2539827" y="4130103"/>
                </a:lnTo>
                <a:cubicBezTo>
                  <a:pt x="2539827" y="4127018"/>
                  <a:pt x="2538486" y="4125476"/>
                  <a:pt x="2535805" y="4125476"/>
                </a:cubicBezTo>
                <a:lnTo>
                  <a:pt x="2535112" y="4125476"/>
                </a:lnTo>
                <a:cubicBezTo>
                  <a:pt x="2529575" y="4125476"/>
                  <a:pt x="2524850" y="4123388"/>
                  <a:pt x="2520937" y="4119211"/>
                </a:cubicBezTo>
                <a:cubicBezTo>
                  <a:pt x="2516433" y="4114438"/>
                  <a:pt x="2514181" y="4108278"/>
                  <a:pt x="2514181" y="4100729"/>
                </a:cubicBezTo>
                <a:cubicBezTo>
                  <a:pt x="2514181" y="4093940"/>
                  <a:pt x="2515711" y="4088398"/>
                  <a:pt x="2518772" y="4084102"/>
                </a:cubicBezTo>
                <a:cubicBezTo>
                  <a:pt x="2522185" y="4079324"/>
                  <a:pt x="2526881" y="4076935"/>
                  <a:pt x="2532860" y="4076935"/>
                </a:cubicBezTo>
                <a:cubicBezTo>
                  <a:pt x="2541057" y="4076935"/>
                  <a:pt x="2546415" y="4079607"/>
                  <a:pt x="2548933" y="4084951"/>
                </a:cubicBezTo>
                <a:cubicBezTo>
                  <a:pt x="2550151" y="4087546"/>
                  <a:pt x="2550759" y="4090090"/>
                  <a:pt x="2550759" y="4092582"/>
                </a:cubicBezTo>
                <a:cubicBezTo>
                  <a:pt x="2550759" y="4098728"/>
                  <a:pt x="2554064" y="4101800"/>
                  <a:pt x="2560672" y="4101800"/>
                </a:cubicBezTo>
                <a:cubicBezTo>
                  <a:pt x="2564854" y="4101800"/>
                  <a:pt x="2566946" y="4099796"/>
                  <a:pt x="2566946" y="4095787"/>
                </a:cubicBezTo>
                <a:cubicBezTo>
                  <a:pt x="2566946" y="4089345"/>
                  <a:pt x="2563970" y="4083396"/>
                  <a:pt x="2558019" y="4077941"/>
                </a:cubicBezTo>
                <a:cubicBezTo>
                  <a:pt x="2550977" y="4071506"/>
                  <a:pt x="2542590" y="4068289"/>
                  <a:pt x="2532860" y="4068289"/>
                </a:cubicBezTo>
                <a:close/>
                <a:moveTo>
                  <a:pt x="11221993" y="4051897"/>
                </a:moveTo>
                <a:cubicBezTo>
                  <a:pt x="11220297" y="4051897"/>
                  <a:pt x="11219449" y="4053007"/>
                  <a:pt x="11219449" y="4055225"/>
                </a:cubicBezTo>
                <a:cubicBezTo>
                  <a:pt x="11219449" y="4057245"/>
                  <a:pt x="11220435" y="4058439"/>
                  <a:pt x="11222407" y="4058810"/>
                </a:cubicBezTo>
                <a:cubicBezTo>
                  <a:pt x="11226485" y="4059161"/>
                  <a:pt x="11228891" y="4059989"/>
                  <a:pt x="11229625" y="4061292"/>
                </a:cubicBezTo>
                <a:cubicBezTo>
                  <a:pt x="11230260" y="4062271"/>
                  <a:pt x="11230683" y="4063945"/>
                  <a:pt x="11230893" y="4066315"/>
                </a:cubicBezTo>
                <a:cubicBezTo>
                  <a:pt x="11231003" y="4067795"/>
                  <a:pt x="11231058" y="4072043"/>
                  <a:pt x="11231058" y="4079059"/>
                </a:cubicBezTo>
                <a:lnTo>
                  <a:pt x="11231058" y="4090587"/>
                </a:lnTo>
                <a:lnTo>
                  <a:pt x="11230885" y="4110175"/>
                </a:lnTo>
                <a:cubicBezTo>
                  <a:pt x="11230885" y="4120111"/>
                  <a:pt x="11234195" y="4127359"/>
                  <a:pt x="11240814" y="4131920"/>
                </a:cubicBezTo>
                <a:cubicBezTo>
                  <a:pt x="11245494" y="4135185"/>
                  <a:pt x="11251033" y="4136818"/>
                  <a:pt x="11257431" y="4136818"/>
                </a:cubicBezTo>
                <a:cubicBezTo>
                  <a:pt x="11269569" y="4136818"/>
                  <a:pt x="11278184" y="4130667"/>
                  <a:pt x="11283274" y="4118365"/>
                </a:cubicBezTo>
                <a:cubicBezTo>
                  <a:pt x="11283799" y="4123512"/>
                  <a:pt x="11286436" y="4127897"/>
                  <a:pt x="11291184" y="4131521"/>
                </a:cubicBezTo>
                <a:cubicBezTo>
                  <a:pt x="11295831" y="4135053"/>
                  <a:pt x="11301013" y="4136818"/>
                  <a:pt x="11306730" y="4136818"/>
                </a:cubicBezTo>
                <a:cubicBezTo>
                  <a:pt x="11317688" y="4136818"/>
                  <a:pt x="11325936" y="4131129"/>
                  <a:pt x="11331474" y="4119751"/>
                </a:cubicBezTo>
                <a:lnTo>
                  <a:pt x="11331474" y="4130460"/>
                </a:lnTo>
                <a:cubicBezTo>
                  <a:pt x="11331474" y="4150349"/>
                  <a:pt x="11331359" y="4164400"/>
                  <a:pt x="11331127" y="4172613"/>
                </a:cubicBezTo>
                <a:cubicBezTo>
                  <a:pt x="11331127" y="4174965"/>
                  <a:pt x="11332560" y="4176141"/>
                  <a:pt x="11335424" y="4176141"/>
                </a:cubicBezTo>
                <a:cubicBezTo>
                  <a:pt x="11341048" y="4173600"/>
                  <a:pt x="11346983" y="4171231"/>
                  <a:pt x="11353229" y="4169036"/>
                </a:cubicBezTo>
                <a:cubicBezTo>
                  <a:pt x="11356159" y="4168323"/>
                  <a:pt x="11357624" y="4167127"/>
                  <a:pt x="11357624" y="4165449"/>
                </a:cubicBezTo>
                <a:cubicBezTo>
                  <a:pt x="11357624" y="4165333"/>
                  <a:pt x="11357624" y="4165122"/>
                  <a:pt x="11357624" y="4164815"/>
                </a:cubicBezTo>
                <a:cubicBezTo>
                  <a:pt x="11357366" y="4162615"/>
                  <a:pt x="11356285" y="4161515"/>
                  <a:pt x="11354382" y="4161515"/>
                </a:cubicBezTo>
                <a:cubicBezTo>
                  <a:pt x="11354263" y="4161515"/>
                  <a:pt x="11353819" y="4161553"/>
                  <a:pt x="11353049" y="4161628"/>
                </a:cubicBezTo>
                <a:lnTo>
                  <a:pt x="11348338" y="4162182"/>
                </a:lnTo>
                <a:cubicBezTo>
                  <a:pt x="11348231" y="4162199"/>
                  <a:pt x="11348080" y="4162208"/>
                  <a:pt x="11347884" y="4162208"/>
                </a:cubicBezTo>
                <a:cubicBezTo>
                  <a:pt x="11346003" y="4162208"/>
                  <a:pt x="11344835" y="4161326"/>
                  <a:pt x="11344381" y="4159561"/>
                </a:cubicBezTo>
                <a:cubicBezTo>
                  <a:pt x="11343853" y="4157468"/>
                  <a:pt x="11343589" y="4152470"/>
                  <a:pt x="11343589" y="4144565"/>
                </a:cubicBezTo>
                <a:lnTo>
                  <a:pt x="11343589" y="4079054"/>
                </a:lnTo>
                <a:cubicBezTo>
                  <a:pt x="11343589" y="4068994"/>
                  <a:pt x="11344174" y="4063073"/>
                  <a:pt x="11345345" y="4061291"/>
                </a:cubicBezTo>
                <a:cubicBezTo>
                  <a:pt x="11346074" y="4060036"/>
                  <a:pt x="11348480" y="4059209"/>
                  <a:pt x="11352563" y="4058811"/>
                </a:cubicBezTo>
                <a:cubicBezTo>
                  <a:pt x="11354609" y="4058428"/>
                  <a:pt x="11355631" y="4057233"/>
                  <a:pt x="11355631" y="4055225"/>
                </a:cubicBezTo>
                <a:cubicBezTo>
                  <a:pt x="11355631" y="4053007"/>
                  <a:pt x="11354759" y="4051897"/>
                  <a:pt x="11353013" y="4051897"/>
                </a:cubicBezTo>
                <a:cubicBezTo>
                  <a:pt x="11344284" y="4052245"/>
                  <a:pt x="11339166" y="4052418"/>
                  <a:pt x="11337661" y="4052418"/>
                </a:cubicBezTo>
                <a:cubicBezTo>
                  <a:pt x="11335082" y="4052418"/>
                  <a:pt x="11329776" y="4052245"/>
                  <a:pt x="11321744" y="4051897"/>
                </a:cubicBezTo>
                <a:cubicBezTo>
                  <a:pt x="11320029" y="4051897"/>
                  <a:pt x="11319172" y="4053007"/>
                  <a:pt x="11319172" y="4055225"/>
                </a:cubicBezTo>
                <a:cubicBezTo>
                  <a:pt x="11319172" y="4057245"/>
                  <a:pt x="11320164" y="4058440"/>
                  <a:pt x="11322149" y="4058811"/>
                </a:cubicBezTo>
                <a:cubicBezTo>
                  <a:pt x="11326830" y="4059270"/>
                  <a:pt x="11329535" y="4060189"/>
                  <a:pt x="11330265" y="4061568"/>
                </a:cubicBezTo>
                <a:cubicBezTo>
                  <a:pt x="11331071" y="4063230"/>
                  <a:pt x="11331474" y="4069062"/>
                  <a:pt x="11331474" y="4079061"/>
                </a:cubicBezTo>
                <a:lnTo>
                  <a:pt x="11331474" y="4102203"/>
                </a:lnTo>
                <a:cubicBezTo>
                  <a:pt x="11331474" y="4104883"/>
                  <a:pt x="11331339" y="4106873"/>
                  <a:pt x="11331069" y="4108172"/>
                </a:cubicBezTo>
                <a:cubicBezTo>
                  <a:pt x="11330656" y="4110085"/>
                  <a:pt x="11329651" y="4112213"/>
                  <a:pt x="11328053" y="4114558"/>
                </a:cubicBezTo>
                <a:cubicBezTo>
                  <a:pt x="11322864" y="4122075"/>
                  <a:pt x="11316883" y="4125833"/>
                  <a:pt x="11310109" y="4125833"/>
                </a:cubicBezTo>
                <a:cubicBezTo>
                  <a:pt x="11302520" y="4125833"/>
                  <a:pt x="11297661" y="4123119"/>
                  <a:pt x="11295531" y="4117691"/>
                </a:cubicBezTo>
                <a:cubicBezTo>
                  <a:pt x="11294414" y="4114925"/>
                  <a:pt x="11293856" y="4111091"/>
                  <a:pt x="11293856" y="4106191"/>
                </a:cubicBezTo>
                <a:lnTo>
                  <a:pt x="11293856" y="4102550"/>
                </a:lnTo>
                <a:lnTo>
                  <a:pt x="11293856" y="4079061"/>
                </a:lnTo>
                <a:cubicBezTo>
                  <a:pt x="11293856" y="4069113"/>
                  <a:pt x="11294417" y="4063287"/>
                  <a:pt x="11295538" y="4061582"/>
                </a:cubicBezTo>
                <a:cubicBezTo>
                  <a:pt x="11296284" y="4060130"/>
                  <a:pt x="11298858" y="4059198"/>
                  <a:pt x="11303259" y="4058785"/>
                </a:cubicBezTo>
                <a:cubicBezTo>
                  <a:pt x="11305308" y="4058462"/>
                  <a:pt x="11306332" y="4057275"/>
                  <a:pt x="11306332" y="4055225"/>
                </a:cubicBezTo>
                <a:cubicBezTo>
                  <a:pt x="11306332" y="4053007"/>
                  <a:pt x="11305390" y="4051897"/>
                  <a:pt x="11303505" y="4051897"/>
                </a:cubicBezTo>
                <a:cubicBezTo>
                  <a:pt x="11294140" y="4052245"/>
                  <a:pt x="11288775" y="4052418"/>
                  <a:pt x="11287409" y="4052418"/>
                </a:cubicBezTo>
                <a:cubicBezTo>
                  <a:pt x="11285862" y="4052418"/>
                  <a:pt x="11280375" y="4052245"/>
                  <a:pt x="11270948" y="4051897"/>
                </a:cubicBezTo>
                <a:cubicBezTo>
                  <a:pt x="11269307" y="4051897"/>
                  <a:pt x="11268487" y="4052949"/>
                  <a:pt x="11268487" y="4055051"/>
                </a:cubicBezTo>
                <a:cubicBezTo>
                  <a:pt x="11268487" y="4057315"/>
                  <a:pt x="11269433" y="4058564"/>
                  <a:pt x="11271325" y="4058798"/>
                </a:cubicBezTo>
                <a:cubicBezTo>
                  <a:pt x="11276545" y="4059221"/>
                  <a:pt x="11279576" y="4060126"/>
                  <a:pt x="11280417" y="4061513"/>
                </a:cubicBezTo>
                <a:cubicBezTo>
                  <a:pt x="11281185" y="4063097"/>
                  <a:pt x="11281569" y="4068946"/>
                  <a:pt x="11281569" y="4079061"/>
                </a:cubicBezTo>
                <a:lnTo>
                  <a:pt x="11281569" y="4101857"/>
                </a:lnTo>
                <a:cubicBezTo>
                  <a:pt x="11281569" y="4106255"/>
                  <a:pt x="11280270" y="4110823"/>
                  <a:pt x="11277671" y="4115562"/>
                </a:cubicBezTo>
                <a:cubicBezTo>
                  <a:pt x="11273330" y="4122409"/>
                  <a:pt x="11267537" y="4125833"/>
                  <a:pt x="11260291" y="4125833"/>
                </a:cubicBezTo>
                <a:cubicBezTo>
                  <a:pt x="11252690" y="4125833"/>
                  <a:pt x="11247657" y="4122879"/>
                  <a:pt x="11245192" y="4116970"/>
                </a:cubicBezTo>
                <a:cubicBezTo>
                  <a:pt x="11244077" y="4114311"/>
                  <a:pt x="11243519" y="4110689"/>
                  <a:pt x="11243519" y="4106104"/>
                </a:cubicBezTo>
                <a:lnTo>
                  <a:pt x="11243519" y="4102550"/>
                </a:lnTo>
                <a:lnTo>
                  <a:pt x="11243519" y="4079061"/>
                </a:lnTo>
                <a:cubicBezTo>
                  <a:pt x="11243519" y="4072337"/>
                  <a:pt x="11243536" y="4068557"/>
                  <a:pt x="11243571" y="4067718"/>
                </a:cubicBezTo>
                <a:cubicBezTo>
                  <a:pt x="11243733" y="4064753"/>
                  <a:pt x="11244122" y="4062721"/>
                  <a:pt x="11244738" y="4061623"/>
                </a:cubicBezTo>
                <a:cubicBezTo>
                  <a:pt x="11245717" y="4060152"/>
                  <a:pt x="11248513" y="4059205"/>
                  <a:pt x="11253126" y="4058782"/>
                </a:cubicBezTo>
                <a:cubicBezTo>
                  <a:pt x="11255096" y="4058454"/>
                  <a:pt x="11256081" y="4057269"/>
                  <a:pt x="11256081" y="4055225"/>
                </a:cubicBezTo>
                <a:cubicBezTo>
                  <a:pt x="11256081" y="4053007"/>
                  <a:pt x="11255182" y="4051897"/>
                  <a:pt x="11253385" y="4051897"/>
                </a:cubicBezTo>
                <a:cubicBezTo>
                  <a:pt x="11243279" y="4052245"/>
                  <a:pt x="11237639" y="4052418"/>
                  <a:pt x="11236465" y="4052418"/>
                </a:cubicBezTo>
                <a:cubicBezTo>
                  <a:pt x="11235197" y="4052418"/>
                  <a:pt x="11230373" y="4052245"/>
                  <a:pt x="11221993" y="4051897"/>
                </a:cubicBezTo>
                <a:close/>
                <a:moveTo>
                  <a:pt x="10169349" y="4051897"/>
                </a:moveTo>
                <a:cubicBezTo>
                  <a:pt x="10167653" y="4051897"/>
                  <a:pt x="10166805" y="4053007"/>
                  <a:pt x="10166805" y="4055225"/>
                </a:cubicBezTo>
                <a:cubicBezTo>
                  <a:pt x="10166805" y="4057245"/>
                  <a:pt x="10167791" y="4058439"/>
                  <a:pt x="10169763" y="4058810"/>
                </a:cubicBezTo>
                <a:cubicBezTo>
                  <a:pt x="10173841" y="4059161"/>
                  <a:pt x="10176247" y="4059989"/>
                  <a:pt x="10176981" y="4061292"/>
                </a:cubicBezTo>
                <a:cubicBezTo>
                  <a:pt x="10177616" y="4062271"/>
                  <a:pt x="10178039" y="4063945"/>
                  <a:pt x="10178249" y="4066315"/>
                </a:cubicBezTo>
                <a:cubicBezTo>
                  <a:pt x="10178359" y="4067795"/>
                  <a:pt x="10178414" y="4072043"/>
                  <a:pt x="10178414" y="4079059"/>
                </a:cubicBezTo>
                <a:lnTo>
                  <a:pt x="10178414" y="4090587"/>
                </a:lnTo>
                <a:lnTo>
                  <a:pt x="10178241" y="4110175"/>
                </a:lnTo>
                <a:cubicBezTo>
                  <a:pt x="10178241" y="4120111"/>
                  <a:pt x="10181551" y="4127359"/>
                  <a:pt x="10188170" y="4131920"/>
                </a:cubicBezTo>
                <a:cubicBezTo>
                  <a:pt x="10192850" y="4135185"/>
                  <a:pt x="10198389" y="4136818"/>
                  <a:pt x="10204787" y="4136818"/>
                </a:cubicBezTo>
                <a:cubicBezTo>
                  <a:pt x="10216925" y="4136818"/>
                  <a:pt x="10225540" y="4130667"/>
                  <a:pt x="10230630" y="4118365"/>
                </a:cubicBezTo>
                <a:cubicBezTo>
                  <a:pt x="10231155" y="4123512"/>
                  <a:pt x="10233792" y="4127897"/>
                  <a:pt x="10238540" y="4131521"/>
                </a:cubicBezTo>
                <a:cubicBezTo>
                  <a:pt x="10243187" y="4135053"/>
                  <a:pt x="10248369" y="4136818"/>
                  <a:pt x="10254086" y="4136818"/>
                </a:cubicBezTo>
                <a:cubicBezTo>
                  <a:pt x="10265044" y="4136818"/>
                  <a:pt x="10273292" y="4131129"/>
                  <a:pt x="10278830" y="4119751"/>
                </a:cubicBezTo>
                <a:lnTo>
                  <a:pt x="10278830" y="4130460"/>
                </a:lnTo>
                <a:cubicBezTo>
                  <a:pt x="10278830" y="4150349"/>
                  <a:pt x="10278715" y="4164400"/>
                  <a:pt x="10278483" y="4172613"/>
                </a:cubicBezTo>
                <a:cubicBezTo>
                  <a:pt x="10278483" y="4174965"/>
                  <a:pt x="10279916" y="4176141"/>
                  <a:pt x="10282780" y="4176141"/>
                </a:cubicBezTo>
                <a:cubicBezTo>
                  <a:pt x="10288404" y="4173600"/>
                  <a:pt x="10294339" y="4171231"/>
                  <a:pt x="10300585" y="4169036"/>
                </a:cubicBezTo>
                <a:cubicBezTo>
                  <a:pt x="10303515" y="4168323"/>
                  <a:pt x="10304980" y="4167127"/>
                  <a:pt x="10304980" y="4165449"/>
                </a:cubicBezTo>
                <a:cubicBezTo>
                  <a:pt x="10304980" y="4165333"/>
                  <a:pt x="10304980" y="4165122"/>
                  <a:pt x="10304980" y="4164815"/>
                </a:cubicBezTo>
                <a:cubicBezTo>
                  <a:pt x="10304722" y="4162615"/>
                  <a:pt x="10303641" y="4161515"/>
                  <a:pt x="10301738" y="4161515"/>
                </a:cubicBezTo>
                <a:cubicBezTo>
                  <a:pt x="10301619" y="4161515"/>
                  <a:pt x="10301175" y="4161553"/>
                  <a:pt x="10300405" y="4161628"/>
                </a:cubicBezTo>
                <a:lnTo>
                  <a:pt x="10295694" y="4162182"/>
                </a:lnTo>
                <a:cubicBezTo>
                  <a:pt x="10295587" y="4162199"/>
                  <a:pt x="10295436" y="4162208"/>
                  <a:pt x="10295240" y="4162208"/>
                </a:cubicBezTo>
                <a:cubicBezTo>
                  <a:pt x="10293359" y="4162208"/>
                  <a:pt x="10292191" y="4161326"/>
                  <a:pt x="10291737" y="4159561"/>
                </a:cubicBezTo>
                <a:cubicBezTo>
                  <a:pt x="10291209" y="4157468"/>
                  <a:pt x="10290945" y="4152470"/>
                  <a:pt x="10290945" y="4144565"/>
                </a:cubicBezTo>
                <a:lnTo>
                  <a:pt x="10290945" y="4079054"/>
                </a:lnTo>
                <a:cubicBezTo>
                  <a:pt x="10290945" y="4068994"/>
                  <a:pt x="10291530" y="4063073"/>
                  <a:pt x="10292701" y="4061291"/>
                </a:cubicBezTo>
                <a:cubicBezTo>
                  <a:pt x="10293430" y="4060036"/>
                  <a:pt x="10295836" y="4059209"/>
                  <a:pt x="10299919" y="4058811"/>
                </a:cubicBezTo>
                <a:cubicBezTo>
                  <a:pt x="10301965" y="4058428"/>
                  <a:pt x="10302987" y="4057233"/>
                  <a:pt x="10302987" y="4055225"/>
                </a:cubicBezTo>
                <a:cubicBezTo>
                  <a:pt x="10302987" y="4053007"/>
                  <a:pt x="10302115" y="4051897"/>
                  <a:pt x="10300369" y="4051897"/>
                </a:cubicBezTo>
                <a:cubicBezTo>
                  <a:pt x="10291640" y="4052245"/>
                  <a:pt x="10286522" y="4052418"/>
                  <a:pt x="10285017" y="4052418"/>
                </a:cubicBezTo>
                <a:cubicBezTo>
                  <a:pt x="10282438" y="4052418"/>
                  <a:pt x="10277132" y="4052245"/>
                  <a:pt x="10269100" y="4051897"/>
                </a:cubicBezTo>
                <a:cubicBezTo>
                  <a:pt x="10267385" y="4051897"/>
                  <a:pt x="10266528" y="4053007"/>
                  <a:pt x="10266528" y="4055225"/>
                </a:cubicBezTo>
                <a:cubicBezTo>
                  <a:pt x="10266528" y="4057245"/>
                  <a:pt x="10267520" y="4058440"/>
                  <a:pt x="10269505" y="4058811"/>
                </a:cubicBezTo>
                <a:cubicBezTo>
                  <a:pt x="10274186" y="4059270"/>
                  <a:pt x="10276891" y="4060189"/>
                  <a:pt x="10277621" y="4061568"/>
                </a:cubicBezTo>
                <a:cubicBezTo>
                  <a:pt x="10278427" y="4063230"/>
                  <a:pt x="10278830" y="4069062"/>
                  <a:pt x="10278830" y="4079061"/>
                </a:cubicBezTo>
                <a:lnTo>
                  <a:pt x="10278830" y="4102203"/>
                </a:lnTo>
                <a:cubicBezTo>
                  <a:pt x="10278830" y="4104883"/>
                  <a:pt x="10278695" y="4106873"/>
                  <a:pt x="10278425" y="4108172"/>
                </a:cubicBezTo>
                <a:cubicBezTo>
                  <a:pt x="10278012" y="4110085"/>
                  <a:pt x="10277007" y="4112213"/>
                  <a:pt x="10275409" y="4114558"/>
                </a:cubicBezTo>
                <a:cubicBezTo>
                  <a:pt x="10270220" y="4122075"/>
                  <a:pt x="10264239" y="4125833"/>
                  <a:pt x="10257465" y="4125833"/>
                </a:cubicBezTo>
                <a:cubicBezTo>
                  <a:pt x="10249876" y="4125833"/>
                  <a:pt x="10245017" y="4123119"/>
                  <a:pt x="10242887" y="4117691"/>
                </a:cubicBezTo>
                <a:cubicBezTo>
                  <a:pt x="10241770" y="4114925"/>
                  <a:pt x="10241212" y="4111091"/>
                  <a:pt x="10241212" y="4106191"/>
                </a:cubicBezTo>
                <a:lnTo>
                  <a:pt x="10241212" y="4102550"/>
                </a:lnTo>
                <a:lnTo>
                  <a:pt x="10241212" y="4079061"/>
                </a:lnTo>
                <a:cubicBezTo>
                  <a:pt x="10241212" y="4069113"/>
                  <a:pt x="10241773" y="4063287"/>
                  <a:pt x="10242894" y="4061582"/>
                </a:cubicBezTo>
                <a:cubicBezTo>
                  <a:pt x="10243640" y="4060130"/>
                  <a:pt x="10246214" y="4059198"/>
                  <a:pt x="10250615" y="4058785"/>
                </a:cubicBezTo>
                <a:cubicBezTo>
                  <a:pt x="10252664" y="4058462"/>
                  <a:pt x="10253688" y="4057275"/>
                  <a:pt x="10253688" y="4055225"/>
                </a:cubicBezTo>
                <a:cubicBezTo>
                  <a:pt x="10253688" y="4053007"/>
                  <a:pt x="10252746" y="4051897"/>
                  <a:pt x="10250861" y="4051897"/>
                </a:cubicBezTo>
                <a:cubicBezTo>
                  <a:pt x="10241496" y="4052245"/>
                  <a:pt x="10236131" y="4052418"/>
                  <a:pt x="10234765" y="4052418"/>
                </a:cubicBezTo>
                <a:cubicBezTo>
                  <a:pt x="10233218" y="4052418"/>
                  <a:pt x="10227731" y="4052245"/>
                  <a:pt x="10218304" y="4051897"/>
                </a:cubicBezTo>
                <a:cubicBezTo>
                  <a:pt x="10216663" y="4051897"/>
                  <a:pt x="10215843" y="4052949"/>
                  <a:pt x="10215843" y="4055051"/>
                </a:cubicBezTo>
                <a:cubicBezTo>
                  <a:pt x="10215843" y="4057315"/>
                  <a:pt x="10216789" y="4058564"/>
                  <a:pt x="10218681" y="4058798"/>
                </a:cubicBezTo>
                <a:cubicBezTo>
                  <a:pt x="10223901" y="4059221"/>
                  <a:pt x="10226932" y="4060126"/>
                  <a:pt x="10227773" y="4061513"/>
                </a:cubicBezTo>
                <a:cubicBezTo>
                  <a:pt x="10228541" y="4063097"/>
                  <a:pt x="10228925" y="4068946"/>
                  <a:pt x="10228925" y="4079061"/>
                </a:cubicBezTo>
                <a:lnTo>
                  <a:pt x="10228925" y="4101857"/>
                </a:lnTo>
                <a:cubicBezTo>
                  <a:pt x="10228925" y="4106255"/>
                  <a:pt x="10227626" y="4110823"/>
                  <a:pt x="10225027" y="4115562"/>
                </a:cubicBezTo>
                <a:cubicBezTo>
                  <a:pt x="10220686" y="4122409"/>
                  <a:pt x="10214893" y="4125833"/>
                  <a:pt x="10207647" y="4125833"/>
                </a:cubicBezTo>
                <a:cubicBezTo>
                  <a:pt x="10200046" y="4125833"/>
                  <a:pt x="10195013" y="4122879"/>
                  <a:pt x="10192548" y="4116970"/>
                </a:cubicBezTo>
                <a:cubicBezTo>
                  <a:pt x="10191433" y="4114311"/>
                  <a:pt x="10190875" y="4110689"/>
                  <a:pt x="10190875" y="4106104"/>
                </a:cubicBezTo>
                <a:lnTo>
                  <a:pt x="10190875" y="4102550"/>
                </a:lnTo>
                <a:lnTo>
                  <a:pt x="10190875" y="4079061"/>
                </a:lnTo>
                <a:cubicBezTo>
                  <a:pt x="10190875" y="4072337"/>
                  <a:pt x="10190892" y="4068557"/>
                  <a:pt x="10190927" y="4067718"/>
                </a:cubicBezTo>
                <a:cubicBezTo>
                  <a:pt x="10191089" y="4064753"/>
                  <a:pt x="10191478" y="4062721"/>
                  <a:pt x="10192094" y="4061623"/>
                </a:cubicBezTo>
                <a:cubicBezTo>
                  <a:pt x="10193073" y="4060152"/>
                  <a:pt x="10195869" y="4059205"/>
                  <a:pt x="10200482" y="4058782"/>
                </a:cubicBezTo>
                <a:cubicBezTo>
                  <a:pt x="10202452" y="4058454"/>
                  <a:pt x="10203437" y="4057269"/>
                  <a:pt x="10203437" y="4055225"/>
                </a:cubicBezTo>
                <a:cubicBezTo>
                  <a:pt x="10203437" y="4053007"/>
                  <a:pt x="10202538" y="4051897"/>
                  <a:pt x="10200741" y="4051897"/>
                </a:cubicBezTo>
                <a:cubicBezTo>
                  <a:pt x="10190635" y="4052245"/>
                  <a:pt x="10184995" y="4052418"/>
                  <a:pt x="10183821" y="4052418"/>
                </a:cubicBezTo>
                <a:cubicBezTo>
                  <a:pt x="10182553" y="4052418"/>
                  <a:pt x="10177729" y="4052245"/>
                  <a:pt x="10169349" y="4051897"/>
                </a:cubicBezTo>
                <a:close/>
                <a:moveTo>
                  <a:pt x="5203134" y="4051897"/>
                </a:moveTo>
                <a:cubicBezTo>
                  <a:pt x="5201439" y="4051897"/>
                  <a:pt x="5200591" y="4053007"/>
                  <a:pt x="5200591" y="4055225"/>
                </a:cubicBezTo>
                <a:cubicBezTo>
                  <a:pt x="5200591" y="4057245"/>
                  <a:pt x="5201577" y="4058439"/>
                  <a:pt x="5203549" y="4058810"/>
                </a:cubicBezTo>
                <a:cubicBezTo>
                  <a:pt x="5207627" y="4059161"/>
                  <a:pt x="5210033" y="4059989"/>
                  <a:pt x="5210767" y="4061292"/>
                </a:cubicBezTo>
                <a:cubicBezTo>
                  <a:pt x="5211402" y="4062271"/>
                  <a:pt x="5211825" y="4063945"/>
                  <a:pt x="5212036" y="4066315"/>
                </a:cubicBezTo>
                <a:cubicBezTo>
                  <a:pt x="5212145" y="4067795"/>
                  <a:pt x="5212200" y="4072043"/>
                  <a:pt x="5212200" y="4079059"/>
                </a:cubicBezTo>
                <a:lnTo>
                  <a:pt x="5212200" y="4090587"/>
                </a:lnTo>
                <a:lnTo>
                  <a:pt x="5212027" y="4110175"/>
                </a:lnTo>
                <a:cubicBezTo>
                  <a:pt x="5212027" y="4120111"/>
                  <a:pt x="5215337" y="4127359"/>
                  <a:pt x="5221957" y="4131920"/>
                </a:cubicBezTo>
                <a:cubicBezTo>
                  <a:pt x="5226635" y="4135185"/>
                  <a:pt x="5232175" y="4136818"/>
                  <a:pt x="5238574" y="4136818"/>
                </a:cubicBezTo>
                <a:cubicBezTo>
                  <a:pt x="5250712" y="4136818"/>
                  <a:pt x="5259326" y="4130667"/>
                  <a:pt x="5264416" y="4118365"/>
                </a:cubicBezTo>
                <a:cubicBezTo>
                  <a:pt x="5264942" y="4123512"/>
                  <a:pt x="5267578" y="4127897"/>
                  <a:pt x="5272327" y="4131521"/>
                </a:cubicBezTo>
                <a:cubicBezTo>
                  <a:pt x="5276973" y="4135053"/>
                  <a:pt x="5282156" y="4136818"/>
                  <a:pt x="5287872" y="4136818"/>
                </a:cubicBezTo>
                <a:cubicBezTo>
                  <a:pt x="5298831" y="4136818"/>
                  <a:pt x="5307079" y="4131129"/>
                  <a:pt x="5312616" y="4119751"/>
                </a:cubicBezTo>
                <a:lnTo>
                  <a:pt x="5312616" y="4130460"/>
                </a:lnTo>
                <a:cubicBezTo>
                  <a:pt x="5312616" y="4150349"/>
                  <a:pt x="5312500" y="4164400"/>
                  <a:pt x="5312270" y="4172613"/>
                </a:cubicBezTo>
                <a:cubicBezTo>
                  <a:pt x="5312270" y="4174965"/>
                  <a:pt x="5313702" y="4176141"/>
                  <a:pt x="5316567" y="4176141"/>
                </a:cubicBezTo>
                <a:cubicBezTo>
                  <a:pt x="5322190" y="4173600"/>
                  <a:pt x="5328126" y="4171231"/>
                  <a:pt x="5334372" y="4169036"/>
                </a:cubicBezTo>
                <a:cubicBezTo>
                  <a:pt x="5337301" y="4168323"/>
                  <a:pt x="5338765" y="4167127"/>
                  <a:pt x="5338765" y="4165449"/>
                </a:cubicBezTo>
                <a:cubicBezTo>
                  <a:pt x="5338765" y="4165333"/>
                  <a:pt x="5338765" y="4165122"/>
                  <a:pt x="5338765" y="4164815"/>
                </a:cubicBezTo>
                <a:cubicBezTo>
                  <a:pt x="5338508" y="4162615"/>
                  <a:pt x="5337428" y="4161515"/>
                  <a:pt x="5335524" y="4161515"/>
                </a:cubicBezTo>
                <a:cubicBezTo>
                  <a:pt x="5335406" y="4161515"/>
                  <a:pt x="5334962" y="4161553"/>
                  <a:pt x="5334192" y="4161628"/>
                </a:cubicBezTo>
                <a:lnTo>
                  <a:pt x="5329481" y="4162182"/>
                </a:lnTo>
                <a:cubicBezTo>
                  <a:pt x="5329374" y="4162199"/>
                  <a:pt x="5329222" y="4162208"/>
                  <a:pt x="5329026" y="4162208"/>
                </a:cubicBezTo>
                <a:cubicBezTo>
                  <a:pt x="5327145" y="4162208"/>
                  <a:pt x="5325977" y="4161326"/>
                  <a:pt x="5325523" y="4159561"/>
                </a:cubicBezTo>
                <a:cubicBezTo>
                  <a:pt x="5324995" y="4157468"/>
                  <a:pt x="5324730" y="4152470"/>
                  <a:pt x="5324730" y="4144565"/>
                </a:cubicBezTo>
                <a:lnTo>
                  <a:pt x="5324730" y="4079054"/>
                </a:lnTo>
                <a:cubicBezTo>
                  <a:pt x="5324730" y="4068994"/>
                  <a:pt x="5325316" y="4063073"/>
                  <a:pt x="5326487" y="4061291"/>
                </a:cubicBezTo>
                <a:cubicBezTo>
                  <a:pt x="5327217" y="4060036"/>
                  <a:pt x="5329623" y="4059209"/>
                  <a:pt x="5333705" y="4058811"/>
                </a:cubicBezTo>
                <a:cubicBezTo>
                  <a:pt x="5335751" y="4058428"/>
                  <a:pt x="5336774" y="4057233"/>
                  <a:pt x="5336774" y="4055225"/>
                </a:cubicBezTo>
                <a:cubicBezTo>
                  <a:pt x="5336774" y="4053007"/>
                  <a:pt x="5335901" y="4051897"/>
                  <a:pt x="5334155" y="4051897"/>
                </a:cubicBezTo>
                <a:cubicBezTo>
                  <a:pt x="5325426" y="4052245"/>
                  <a:pt x="5320309" y="4052418"/>
                  <a:pt x="5318804" y="4052418"/>
                </a:cubicBezTo>
                <a:cubicBezTo>
                  <a:pt x="5316224" y="4052418"/>
                  <a:pt x="5310918" y="4052245"/>
                  <a:pt x="5302887" y="4051897"/>
                </a:cubicBezTo>
                <a:cubicBezTo>
                  <a:pt x="5301171" y="4051897"/>
                  <a:pt x="5300314" y="4053007"/>
                  <a:pt x="5300314" y="4055225"/>
                </a:cubicBezTo>
                <a:cubicBezTo>
                  <a:pt x="5300314" y="4057245"/>
                  <a:pt x="5301306" y="4058440"/>
                  <a:pt x="5303291" y="4058811"/>
                </a:cubicBezTo>
                <a:cubicBezTo>
                  <a:pt x="5307973" y="4059270"/>
                  <a:pt x="5310678" y="4060189"/>
                  <a:pt x="5311407" y="4061568"/>
                </a:cubicBezTo>
                <a:cubicBezTo>
                  <a:pt x="5312214" y="4063230"/>
                  <a:pt x="5312616" y="4069062"/>
                  <a:pt x="5312616" y="4079061"/>
                </a:cubicBezTo>
                <a:lnTo>
                  <a:pt x="5312616" y="4102203"/>
                </a:lnTo>
                <a:cubicBezTo>
                  <a:pt x="5312616" y="4104883"/>
                  <a:pt x="5312481" y="4106873"/>
                  <a:pt x="5312212" y="4108172"/>
                </a:cubicBezTo>
                <a:cubicBezTo>
                  <a:pt x="5311798" y="4110085"/>
                  <a:pt x="5310793" y="4112213"/>
                  <a:pt x="5309195" y="4114558"/>
                </a:cubicBezTo>
                <a:cubicBezTo>
                  <a:pt x="5304006" y="4122075"/>
                  <a:pt x="5298025" y="4125833"/>
                  <a:pt x="5291251" y="4125833"/>
                </a:cubicBezTo>
                <a:cubicBezTo>
                  <a:pt x="5283663" y="4125833"/>
                  <a:pt x="5278804" y="4123119"/>
                  <a:pt x="5276673" y="4117691"/>
                </a:cubicBezTo>
                <a:cubicBezTo>
                  <a:pt x="5275557" y="4114925"/>
                  <a:pt x="5274999" y="4111091"/>
                  <a:pt x="5274999" y="4106191"/>
                </a:cubicBezTo>
                <a:lnTo>
                  <a:pt x="5274999" y="4102550"/>
                </a:lnTo>
                <a:lnTo>
                  <a:pt x="5274999" y="4079061"/>
                </a:lnTo>
                <a:cubicBezTo>
                  <a:pt x="5274999" y="4069113"/>
                  <a:pt x="5275559" y="4063287"/>
                  <a:pt x="5276680" y="4061582"/>
                </a:cubicBezTo>
                <a:cubicBezTo>
                  <a:pt x="5277427" y="4060130"/>
                  <a:pt x="5279999" y="4059198"/>
                  <a:pt x="5284401" y="4058785"/>
                </a:cubicBezTo>
                <a:cubicBezTo>
                  <a:pt x="5286450" y="4058462"/>
                  <a:pt x="5287474" y="4057275"/>
                  <a:pt x="5287474" y="4055225"/>
                </a:cubicBezTo>
                <a:cubicBezTo>
                  <a:pt x="5287474" y="4053007"/>
                  <a:pt x="5286532" y="4051897"/>
                  <a:pt x="5284647" y="4051897"/>
                </a:cubicBezTo>
                <a:cubicBezTo>
                  <a:pt x="5275282" y="4052245"/>
                  <a:pt x="5269917" y="4052418"/>
                  <a:pt x="5268552" y="4052418"/>
                </a:cubicBezTo>
                <a:cubicBezTo>
                  <a:pt x="5267004" y="4052418"/>
                  <a:pt x="5261517" y="4052245"/>
                  <a:pt x="5252090" y="4051897"/>
                </a:cubicBezTo>
                <a:cubicBezTo>
                  <a:pt x="5250449" y="4051897"/>
                  <a:pt x="5249629" y="4052949"/>
                  <a:pt x="5249629" y="4055051"/>
                </a:cubicBezTo>
                <a:cubicBezTo>
                  <a:pt x="5249629" y="4057315"/>
                  <a:pt x="5250576" y="4058564"/>
                  <a:pt x="5252468" y="4058798"/>
                </a:cubicBezTo>
                <a:cubicBezTo>
                  <a:pt x="5257688" y="4059221"/>
                  <a:pt x="5260718" y="4060126"/>
                  <a:pt x="5261560" y="4061513"/>
                </a:cubicBezTo>
                <a:cubicBezTo>
                  <a:pt x="5262328" y="4063097"/>
                  <a:pt x="5262711" y="4068946"/>
                  <a:pt x="5262711" y="4079061"/>
                </a:cubicBezTo>
                <a:lnTo>
                  <a:pt x="5262711" y="4101857"/>
                </a:lnTo>
                <a:cubicBezTo>
                  <a:pt x="5262711" y="4106255"/>
                  <a:pt x="5261412" y="4110823"/>
                  <a:pt x="5258813" y="4115562"/>
                </a:cubicBezTo>
                <a:cubicBezTo>
                  <a:pt x="5254472" y="4122409"/>
                  <a:pt x="5248679" y="4125833"/>
                  <a:pt x="5241433" y="4125833"/>
                </a:cubicBezTo>
                <a:cubicBezTo>
                  <a:pt x="5233832" y="4125833"/>
                  <a:pt x="5228800" y="4122879"/>
                  <a:pt x="5226334" y="4116970"/>
                </a:cubicBezTo>
                <a:cubicBezTo>
                  <a:pt x="5225219" y="4114311"/>
                  <a:pt x="5224661" y="4110689"/>
                  <a:pt x="5224661" y="4106104"/>
                </a:cubicBezTo>
                <a:lnTo>
                  <a:pt x="5224661" y="4102550"/>
                </a:lnTo>
                <a:lnTo>
                  <a:pt x="5224661" y="4079061"/>
                </a:lnTo>
                <a:cubicBezTo>
                  <a:pt x="5224661" y="4072337"/>
                  <a:pt x="5224678" y="4068557"/>
                  <a:pt x="5224714" y="4067718"/>
                </a:cubicBezTo>
                <a:cubicBezTo>
                  <a:pt x="5224876" y="4064753"/>
                  <a:pt x="5225264" y="4062721"/>
                  <a:pt x="5225879" y="4061623"/>
                </a:cubicBezTo>
                <a:cubicBezTo>
                  <a:pt x="5226860" y="4060152"/>
                  <a:pt x="5229656" y="4059205"/>
                  <a:pt x="5234268" y="4058782"/>
                </a:cubicBezTo>
                <a:cubicBezTo>
                  <a:pt x="5236238" y="4058454"/>
                  <a:pt x="5237223" y="4057269"/>
                  <a:pt x="5237223" y="4055225"/>
                </a:cubicBezTo>
                <a:cubicBezTo>
                  <a:pt x="5237223" y="4053007"/>
                  <a:pt x="5236325" y="4051897"/>
                  <a:pt x="5234528" y="4051897"/>
                </a:cubicBezTo>
                <a:cubicBezTo>
                  <a:pt x="5224422" y="4052245"/>
                  <a:pt x="5218780" y="4052418"/>
                  <a:pt x="5217608" y="4052418"/>
                </a:cubicBezTo>
                <a:cubicBezTo>
                  <a:pt x="5216339" y="4052418"/>
                  <a:pt x="5211515" y="4052245"/>
                  <a:pt x="5203134" y="4051897"/>
                </a:cubicBezTo>
                <a:close/>
                <a:moveTo>
                  <a:pt x="4150493" y="4051897"/>
                </a:moveTo>
                <a:cubicBezTo>
                  <a:pt x="4148796" y="4051897"/>
                  <a:pt x="4147948" y="4053007"/>
                  <a:pt x="4147948" y="4055225"/>
                </a:cubicBezTo>
                <a:cubicBezTo>
                  <a:pt x="4147948" y="4057245"/>
                  <a:pt x="4148934" y="4058439"/>
                  <a:pt x="4150907" y="4058810"/>
                </a:cubicBezTo>
                <a:cubicBezTo>
                  <a:pt x="4154985" y="4059161"/>
                  <a:pt x="4157391" y="4059989"/>
                  <a:pt x="4158124" y="4061292"/>
                </a:cubicBezTo>
                <a:cubicBezTo>
                  <a:pt x="4158759" y="4062271"/>
                  <a:pt x="4159182" y="4063945"/>
                  <a:pt x="4159393" y="4066315"/>
                </a:cubicBezTo>
                <a:cubicBezTo>
                  <a:pt x="4159502" y="4067795"/>
                  <a:pt x="4159557" y="4072043"/>
                  <a:pt x="4159557" y="4079059"/>
                </a:cubicBezTo>
                <a:lnTo>
                  <a:pt x="4159557" y="4090587"/>
                </a:lnTo>
                <a:lnTo>
                  <a:pt x="4159385" y="4110175"/>
                </a:lnTo>
                <a:cubicBezTo>
                  <a:pt x="4159385" y="4120111"/>
                  <a:pt x="4162694" y="4127359"/>
                  <a:pt x="4169313" y="4131920"/>
                </a:cubicBezTo>
                <a:cubicBezTo>
                  <a:pt x="4173993" y="4135185"/>
                  <a:pt x="4179532" y="4136818"/>
                  <a:pt x="4185931" y="4136818"/>
                </a:cubicBezTo>
                <a:cubicBezTo>
                  <a:pt x="4198067" y="4136818"/>
                  <a:pt x="4206682" y="4130667"/>
                  <a:pt x="4211772" y="4118365"/>
                </a:cubicBezTo>
                <a:cubicBezTo>
                  <a:pt x="4212297" y="4123512"/>
                  <a:pt x="4214933" y="4127897"/>
                  <a:pt x="4219682" y="4131521"/>
                </a:cubicBezTo>
                <a:cubicBezTo>
                  <a:pt x="4224329" y="4135053"/>
                  <a:pt x="4229511" y="4136818"/>
                  <a:pt x="4235228" y="4136818"/>
                </a:cubicBezTo>
                <a:cubicBezTo>
                  <a:pt x="4246186" y="4136818"/>
                  <a:pt x="4254434" y="4131129"/>
                  <a:pt x="4259973" y="4119751"/>
                </a:cubicBezTo>
                <a:lnTo>
                  <a:pt x="4259973" y="4130460"/>
                </a:lnTo>
                <a:cubicBezTo>
                  <a:pt x="4259973" y="4150349"/>
                  <a:pt x="4259857" y="4164400"/>
                  <a:pt x="4259626" y="4172613"/>
                </a:cubicBezTo>
                <a:cubicBezTo>
                  <a:pt x="4259626" y="4174965"/>
                  <a:pt x="4261058" y="4176141"/>
                  <a:pt x="4263922" y="4176141"/>
                </a:cubicBezTo>
                <a:cubicBezTo>
                  <a:pt x="4269546" y="4173600"/>
                  <a:pt x="4275481" y="4171231"/>
                  <a:pt x="4281727" y="4169036"/>
                </a:cubicBezTo>
                <a:cubicBezTo>
                  <a:pt x="4284656" y="4168323"/>
                  <a:pt x="4286122" y="4167127"/>
                  <a:pt x="4286122" y="4165449"/>
                </a:cubicBezTo>
                <a:cubicBezTo>
                  <a:pt x="4286122" y="4165333"/>
                  <a:pt x="4286122" y="4165122"/>
                  <a:pt x="4286122" y="4164815"/>
                </a:cubicBezTo>
                <a:cubicBezTo>
                  <a:pt x="4285864" y="4162615"/>
                  <a:pt x="4284783" y="4161515"/>
                  <a:pt x="4282880" y="4161515"/>
                </a:cubicBezTo>
                <a:cubicBezTo>
                  <a:pt x="4282761" y="4161515"/>
                  <a:pt x="4282317" y="4161553"/>
                  <a:pt x="4281547" y="4161628"/>
                </a:cubicBezTo>
                <a:lnTo>
                  <a:pt x="4276837" y="4162182"/>
                </a:lnTo>
                <a:cubicBezTo>
                  <a:pt x="4276729" y="4162199"/>
                  <a:pt x="4276578" y="4162208"/>
                  <a:pt x="4276381" y="4162208"/>
                </a:cubicBezTo>
                <a:cubicBezTo>
                  <a:pt x="4274501" y="4162208"/>
                  <a:pt x="4273334" y="4161326"/>
                  <a:pt x="4272878" y="4159561"/>
                </a:cubicBezTo>
                <a:cubicBezTo>
                  <a:pt x="4272350" y="4157468"/>
                  <a:pt x="4272086" y="4152470"/>
                  <a:pt x="4272086" y="4144565"/>
                </a:cubicBezTo>
                <a:lnTo>
                  <a:pt x="4272086" y="4079054"/>
                </a:lnTo>
                <a:cubicBezTo>
                  <a:pt x="4272086" y="4068994"/>
                  <a:pt x="4272672" y="4063073"/>
                  <a:pt x="4273843" y="4061291"/>
                </a:cubicBezTo>
                <a:cubicBezTo>
                  <a:pt x="4274572" y="4060036"/>
                  <a:pt x="4276978" y="4059209"/>
                  <a:pt x="4281061" y="4058811"/>
                </a:cubicBezTo>
                <a:cubicBezTo>
                  <a:pt x="4283107" y="4058428"/>
                  <a:pt x="4284129" y="4057233"/>
                  <a:pt x="4284129" y="4055225"/>
                </a:cubicBezTo>
                <a:cubicBezTo>
                  <a:pt x="4284129" y="4053007"/>
                  <a:pt x="4283257" y="4051897"/>
                  <a:pt x="4281511" y="4051897"/>
                </a:cubicBezTo>
                <a:cubicBezTo>
                  <a:pt x="4272781" y="4052245"/>
                  <a:pt x="4267665" y="4052418"/>
                  <a:pt x="4266159" y="4052418"/>
                </a:cubicBezTo>
                <a:cubicBezTo>
                  <a:pt x="4263580" y="4052418"/>
                  <a:pt x="4258274" y="4052245"/>
                  <a:pt x="4250241" y="4051897"/>
                </a:cubicBezTo>
                <a:cubicBezTo>
                  <a:pt x="4248527" y="4051897"/>
                  <a:pt x="4247670" y="4053007"/>
                  <a:pt x="4247670" y="4055225"/>
                </a:cubicBezTo>
                <a:cubicBezTo>
                  <a:pt x="4247670" y="4057245"/>
                  <a:pt x="4248662" y="4058440"/>
                  <a:pt x="4250647" y="4058811"/>
                </a:cubicBezTo>
                <a:cubicBezTo>
                  <a:pt x="4255328" y="4059270"/>
                  <a:pt x="4258034" y="4060189"/>
                  <a:pt x="4258762" y="4061568"/>
                </a:cubicBezTo>
                <a:cubicBezTo>
                  <a:pt x="4259569" y="4063230"/>
                  <a:pt x="4259973" y="4069062"/>
                  <a:pt x="4259973" y="4079061"/>
                </a:cubicBezTo>
                <a:lnTo>
                  <a:pt x="4259973" y="4102203"/>
                </a:lnTo>
                <a:cubicBezTo>
                  <a:pt x="4259973" y="4104883"/>
                  <a:pt x="4259837" y="4106873"/>
                  <a:pt x="4259567" y="4108172"/>
                </a:cubicBezTo>
                <a:cubicBezTo>
                  <a:pt x="4259155" y="4110085"/>
                  <a:pt x="4258148" y="4112213"/>
                  <a:pt x="4256551" y="4114558"/>
                </a:cubicBezTo>
                <a:cubicBezTo>
                  <a:pt x="4251362" y="4122075"/>
                  <a:pt x="4245380" y="4125833"/>
                  <a:pt x="4238606" y="4125833"/>
                </a:cubicBezTo>
                <a:cubicBezTo>
                  <a:pt x="4231018" y="4125833"/>
                  <a:pt x="4226159" y="4123119"/>
                  <a:pt x="4224029" y="4117691"/>
                </a:cubicBezTo>
                <a:cubicBezTo>
                  <a:pt x="4222912" y="4114925"/>
                  <a:pt x="4222353" y="4111091"/>
                  <a:pt x="4222353" y="4106191"/>
                </a:cubicBezTo>
                <a:lnTo>
                  <a:pt x="4222353" y="4102550"/>
                </a:lnTo>
                <a:lnTo>
                  <a:pt x="4222353" y="4079061"/>
                </a:lnTo>
                <a:cubicBezTo>
                  <a:pt x="4222353" y="4069113"/>
                  <a:pt x="4222914" y="4063287"/>
                  <a:pt x="4224035" y="4061582"/>
                </a:cubicBezTo>
                <a:cubicBezTo>
                  <a:pt x="4224782" y="4060130"/>
                  <a:pt x="4227356" y="4059198"/>
                  <a:pt x="4231756" y="4058785"/>
                </a:cubicBezTo>
                <a:cubicBezTo>
                  <a:pt x="4233806" y="4058462"/>
                  <a:pt x="4234830" y="4057275"/>
                  <a:pt x="4234830" y="4055225"/>
                </a:cubicBezTo>
                <a:cubicBezTo>
                  <a:pt x="4234830" y="4053007"/>
                  <a:pt x="4233888" y="4051897"/>
                  <a:pt x="4232002" y="4051897"/>
                </a:cubicBezTo>
                <a:cubicBezTo>
                  <a:pt x="4222638" y="4052245"/>
                  <a:pt x="4217273" y="4052418"/>
                  <a:pt x="4215907" y="4052418"/>
                </a:cubicBezTo>
                <a:cubicBezTo>
                  <a:pt x="4214359" y="4052418"/>
                  <a:pt x="4208873" y="4052245"/>
                  <a:pt x="4199447" y="4051897"/>
                </a:cubicBezTo>
                <a:cubicBezTo>
                  <a:pt x="4197805" y="4051897"/>
                  <a:pt x="4196985" y="4052949"/>
                  <a:pt x="4196985" y="4055051"/>
                </a:cubicBezTo>
                <a:cubicBezTo>
                  <a:pt x="4196985" y="4057315"/>
                  <a:pt x="4197930" y="4058564"/>
                  <a:pt x="4199823" y="4058798"/>
                </a:cubicBezTo>
                <a:cubicBezTo>
                  <a:pt x="4205043" y="4059221"/>
                  <a:pt x="4208074" y="4060126"/>
                  <a:pt x="4208915" y="4061513"/>
                </a:cubicBezTo>
                <a:cubicBezTo>
                  <a:pt x="4209683" y="4063097"/>
                  <a:pt x="4210067" y="4068946"/>
                  <a:pt x="4210067" y="4079061"/>
                </a:cubicBezTo>
                <a:lnTo>
                  <a:pt x="4210067" y="4101857"/>
                </a:lnTo>
                <a:cubicBezTo>
                  <a:pt x="4210067" y="4106255"/>
                  <a:pt x="4208767" y="4110823"/>
                  <a:pt x="4206168" y="4115562"/>
                </a:cubicBezTo>
                <a:cubicBezTo>
                  <a:pt x="4201827" y="4122409"/>
                  <a:pt x="4196034" y="4125833"/>
                  <a:pt x="4188790" y="4125833"/>
                </a:cubicBezTo>
                <a:cubicBezTo>
                  <a:pt x="4181190" y="4125833"/>
                  <a:pt x="4176157" y="4122879"/>
                  <a:pt x="4173691" y="4116970"/>
                </a:cubicBezTo>
                <a:cubicBezTo>
                  <a:pt x="4172576" y="4114311"/>
                  <a:pt x="4172018" y="4110689"/>
                  <a:pt x="4172018" y="4106104"/>
                </a:cubicBezTo>
                <a:lnTo>
                  <a:pt x="4172018" y="4102550"/>
                </a:lnTo>
                <a:lnTo>
                  <a:pt x="4172018" y="4079061"/>
                </a:lnTo>
                <a:cubicBezTo>
                  <a:pt x="4172018" y="4072337"/>
                  <a:pt x="4172036" y="4068557"/>
                  <a:pt x="4172071" y="4067718"/>
                </a:cubicBezTo>
                <a:cubicBezTo>
                  <a:pt x="4172233" y="4064753"/>
                  <a:pt x="4172622" y="4062721"/>
                  <a:pt x="4173237" y="4061623"/>
                </a:cubicBezTo>
                <a:cubicBezTo>
                  <a:pt x="4174217" y="4060152"/>
                  <a:pt x="4177013" y="4059205"/>
                  <a:pt x="4181625" y="4058782"/>
                </a:cubicBezTo>
                <a:cubicBezTo>
                  <a:pt x="4183595" y="4058454"/>
                  <a:pt x="4184580" y="4057269"/>
                  <a:pt x="4184580" y="4055225"/>
                </a:cubicBezTo>
                <a:cubicBezTo>
                  <a:pt x="4184580" y="4053007"/>
                  <a:pt x="4183681" y="4051897"/>
                  <a:pt x="4181885" y="4051897"/>
                </a:cubicBezTo>
                <a:cubicBezTo>
                  <a:pt x="4171779" y="4052245"/>
                  <a:pt x="4166139" y="4052418"/>
                  <a:pt x="4164964" y="4052418"/>
                </a:cubicBezTo>
                <a:cubicBezTo>
                  <a:pt x="4163697" y="4052418"/>
                  <a:pt x="4158872" y="4052245"/>
                  <a:pt x="4150493" y="4051897"/>
                </a:cubicBezTo>
                <a:close/>
                <a:moveTo>
                  <a:pt x="7490880" y="4030327"/>
                </a:moveTo>
                <a:cubicBezTo>
                  <a:pt x="7487836" y="4030327"/>
                  <a:pt x="7485245" y="4031291"/>
                  <a:pt x="7483108" y="4033220"/>
                </a:cubicBezTo>
                <a:cubicBezTo>
                  <a:pt x="7480584" y="4035469"/>
                  <a:pt x="7479322" y="4038267"/>
                  <a:pt x="7479322" y="4041615"/>
                </a:cubicBezTo>
                <a:cubicBezTo>
                  <a:pt x="7479322" y="4044688"/>
                  <a:pt x="7480296" y="4047264"/>
                  <a:pt x="7482245" y="4049344"/>
                </a:cubicBezTo>
                <a:cubicBezTo>
                  <a:pt x="7484517" y="4051889"/>
                  <a:pt x="7487396" y="4053162"/>
                  <a:pt x="7490880" y="4053162"/>
                </a:cubicBezTo>
                <a:cubicBezTo>
                  <a:pt x="7493793" y="4053162"/>
                  <a:pt x="7496549" y="4051383"/>
                  <a:pt x="7499148" y="4047825"/>
                </a:cubicBezTo>
                <a:cubicBezTo>
                  <a:pt x="7501227" y="4047140"/>
                  <a:pt x="7502267" y="4045070"/>
                  <a:pt x="7502267" y="4041615"/>
                </a:cubicBezTo>
                <a:cubicBezTo>
                  <a:pt x="7502267" y="4038770"/>
                  <a:pt x="7501333" y="4036282"/>
                  <a:pt x="7499465" y="4034151"/>
                </a:cubicBezTo>
                <a:cubicBezTo>
                  <a:pt x="7497126" y="4031602"/>
                  <a:pt x="7494264" y="4030327"/>
                  <a:pt x="7490880" y="4030327"/>
                </a:cubicBezTo>
                <a:close/>
                <a:moveTo>
                  <a:pt x="1472023" y="4030327"/>
                </a:moveTo>
                <a:cubicBezTo>
                  <a:pt x="1468979" y="4030327"/>
                  <a:pt x="1466388" y="4031291"/>
                  <a:pt x="1464251" y="4033220"/>
                </a:cubicBezTo>
                <a:cubicBezTo>
                  <a:pt x="1461727" y="4035469"/>
                  <a:pt x="1460465" y="4038267"/>
                  <a:pt x="1460465" y="4041615"/>
                </a:cubicBezTo>
                <a:cubicBezTo>
                  <a:pt x="1460465" y="4044688"/>
                  <a:pt x="1461439" y="4047264"/>
                  <a:pt x="1463388" y="4049344"/>
                </a:cubicBezTo>
                <a:cubicBezTo>
                  <a:pt x="1465661" y="4051889"/>
                  <a:pt x="1468539" y="4053162"/>
                  <a:pt x="1472023" y="4053162"/>
                </a:cubicBezTo>
                <a:cubicBezTo>
                  <a:pt x="1474937" y="4053162"/>
                  <a:pt x="1477692" y="4051383"/>
                  <a:pt x="1480291" y="4047825"/>
                </a:cubicBezTo>
                <a:cubicBezTo>
                  <a:pt x="1482370" y="4047140"/>
                  <a:pt x="1483410" y="4045070"/>
                  <a:pt x="1483410" y="4041615"/>
                </a:cubicBezTo>
                <a:cubicBezTo>
                  <a:pt x="1483410" y="4038770"/>
                  <a:pt x="1482476" y="4036282"/>
                  <a:pt x="1480609" y="4034151"/>
                </a:cubicBezTo>
                <a:cubicBezTo>
                  <a:pt x="1478270" y="4031602"/>
                  <a:pt x="1475408" y="4030327"/>
                  <a:pt x="1472023" y="4030327"/>
                </a:cubicBezTo>
                <a:close/>
                <a:moveTo>
                  <a:pt x="7491747" y="3984303"/>
                </a:moveTo>
                <a:cubicBezTo>
                  <a:pt x="7505029" y="3984303"/>
                  <a:pt x="7515876" y="3988005"/>
                  <a:pt x="7524289" y="3995409"/>
                </a:cubicBezTo>
                <a:cubicBezTo>
                  <a:pt x="7534801" y="4008455"/>
                  <a:pt x="7540057" y="4024607"/>
                  <a:pt x="7540057" y="4043867"/>
                </a:cubicBezTo>
                <a:cubicBezTo>
                  <a:pt x="7540057" y="4060268"/>
                  <a:pt x="7536038" y="4073836"/>
                  <a:pt x="7527999" y="4084571"/>
                </a:cubicBezTo>
                <a:cubicBezTo>
                  <a:pt x="7518941" y="4096740"/>
                  <a:pt x="7506741" y="4102824"/>
                  <a:pt x="7491400" y="4102824"/>
                </a:cubicBezTo>
                <a:cubicBezTo>
                  <a:pt x="7477949" y="4102824"/>
                  <a:pt x="7466813" y="4098108"/>
                  <a:pt x="7457991" y="4088677"/>
                </a:cubicBezTo>
                <a:cubicBezTo>
                  <a:pt x="7447653" y="4077671"/>
                  <a:pt x="7442484" y="4062532"/>
                  <a:pt x="7442484" y="4043261"/>
                </a:cubicBezTo>
                <a:cubicBezTo>
                  <a:pt x="7442484" y="4027049"/>
                  <a:pt x="7446623" y="4013519"/>
                  <a:pt x="7454901" y="4002671"/>
                </a:cubicBezTo>
                <a:cubicBezTo>
                  <a:pt x="7464309" y="3990426"/>
                  <a:pt x="7476591" y="3984303"/>
                  <a:pt x="7491747" y="3984303"/>
                </a:cubicBezTo>
                <a:close/>
                <a:moveTo>
                  <a:pt x="1472890" y="3984303"/>
                </a:moveTo>
                <a:cubicBezTo>
                  <a:pt x="1486172" y="3984303"/>
                  <a:pt x="1497020" y="3988005"/>
                  <a:pt x="1505433" y="3995409"/>
                </a:cubicBezTo>
                <a:cubicBezTo>
                  <a:pt x="1515945" y="4008455"/>
                  <a:pt x="1521201" y="4024607"/>
                  <a:pt x="1521201" y="4043867"/>
                </a:cubicBezTo>
                <a:cubicBezTo>
                  <a:pt x="1521201" y="4060268"/>
                  <a:pt x="1517181" y="4073836"/>
                  <a:pt x="1509143" y="4084571"/>
                </a:cubicBezTo>
                <a:cubicBezTo>
                  <a:pt x="1500084" y="4096740"/>
                  <a:pt x="1487885" y="4102824"/>
                  <a:pt x="1472544" y="4102824"/>
                </a:cubicBezTo>
                <a:cubicBezTo>
                  <a:pt x="1459093" y="4102824"/>
                  <a:pt x="1447956" y="4098108"/>
                  <a:pt x="1439134" y="4088677"/>
                </a:cubicBezTo>
                <a:cubicBezTo>
                  <a:pt x="1428796" y="4077671"/>
                  <a:pt x="1423627" y="4062532"/>
                  <a:pt x="1423627" y="4043261"/>
                </a:cubicBezTo>
                <a:cubicBezTo>
                  <a:pt x="1423627" y="4027049"/>
                  <a:pt x="1427766" y="4013519"/>
                  <a:pt x="1436044" y="4002671"/>
                </a:cubicBezTo>
                <a:cubicBezTo>
                  <a:pt x="1445453" y="3990426"/>
                  <a:pt x="1457735" y="3984303"/>
                  <a:pt x="1472890" y="3984303"/>
                </a:cubicBezTo>
                <a:close/>
                <a:moveTo>
                  <a:pt x="7491747" y="3975485"/>
                </a:moveTo>
                <a:cubicBezTo>
                  <a:pt x="7474538" y="3975485"/>
                  <a:pt x="7459866" y="3981195"/>
                  <a:pt x="7447731" y="3992614"/>
                </a:cubicBezTo>
                <a:cubicBezTo>
                  <a:pt x="7433789" y="4005783"/>
                  <a:pt x="7426818" y="4022867"/>
                  <a:pt x="7426818" y="4043867"/>
                </a:cubicBezTo>
                <a:cubicBezTo>
                  <a:pt x="7426818" y="4062160"/>
                  <a:pt x="7432155" y="4077590"/>
                  <a:pt x="7442828" y="4090159"/>
                </a:cubicBezTo>
                <a:cubicBezTo>
                  <a:pt x="7455129" y="4104597"/>
                  <a:pt x="7471320" y="4111817"/>
                  <a:pt x="7491400" y="4111817"/>
                </a:cubicBezTo>
                <a:cubicBezTo>
                  <a:pt x="7508904" y="4111817"/>
                  <a:pt x="7523567" y="4106174"/>
                  <a:pt x="7535389" y="4094889"/>
                </a:cubicBezTo>
                <a:cubicBezTo>
                  <a:pt x="7548945" y="4081811"/>
                  <a:pt x="7555723" y="4064601"/>
                  <a:pt x="7555723" y="4043261"/>
                </a:cubicBezTo>
                <a:cubicBezTo>
                  <a:pt x="7555723" y="4024834"/>
                  <a:pt x="7550524" y="4009413"/>
                  <a:pt x="7540126" y="3996996"/>
                </a:cubicBezTo>
                <a:cubicBezTo>
                  <a:pt x="7528104" y="3982655"/>
                  <a:pt x="7511977" y="3975485"/>
                  <a:pt x="7491747" y="3975485"/>
                </a:cubicBezTo>
                <a:close/>
                <a:moveTo>
                  <a:pt x="1472890" y="3975485"/>
                </a:moveTo>
                <a:cubicBezTo>
                  <a:pt x="1455682" y="3975485"/>
                  <a:pt x="1441010" y="3981195"/>
                  <a:pt x="1428874" y="3992614"/>
                </a:cubicBezTo>
                <a:cubicBezTo>
                  <a:pt x="1414933" y="4005783"/>
                  <a:pt x="1407962" y="4022867"/>
                  <a:pt x="1407962" y="4043867"/>
                </a:cubicBezTo>
                <a:cubicBezTo>
                  <a:pt x="1407962" y="4062160"/>
                  <a:pt x="1413298" y="4077590"/>
                  <a:pt x="1423971" y="4090159"/>
                </a:cubicBezTo>
                <a:cubicBezTo>
                  <a:pt x="1436273" y="4104597"/>
                  <a:pt x="1452463" y="4111817"/>
                  <a:pt x="1472544" y="4111817"/>
                </a:cubicBezTo>
                <a:cubicBezTo>
                  <a:pt x="1490048" y="4111817"/>
                  <a:pt x="1504711" y="4106174"/>
                  <a:pt x="1516532" y="4094889"/>
                </a:cubicBezTo>
                <a:cubicBezTo>
                  <a:pt x="1530088" y="4081811"/>
                  <a:pt x="1536867" y="4064601"/>
                  <a:pt x="1536867" y="4043261"/>
                </a:cubicBezTo>
                <a:cubicBezTo>
                  <a:pt x="1536867" y="4024834"/>
                  <a:pt x="1531668" y="4009413"/>
                  <a:pt x="1521270" y="3996996"/>
                </a:cubicBezTo>
                <a:cubicBezTo>
                  <a:pt x="1509247" y="3982655"/>
                  <a:pt x="1493121" y="3975485"/>
                  <a:pt x="1472890" y="3975485"/>
                </a:cubicBezTo>
                <a:close/>
                <a:moveTo>
                  <a:pt x="6909042" y="3937788"/>
                </a:moveTo>
                <a:cubicBezTo>
                  <a:pt x="6905683" y="3937788"/>
                  <a:pt x="6902365" y="3938670"/>
                  <a:pt x="6899088" y="3940435"/>
                </a:cubicBezTo>
                <a:cubicBezTo>
                  <a:pt x="6895223" y="3942555"/>
                  <a:pt x="6891973" y="3946147"/>
                  <a:pt x="6889339" y="3951211"/>
                </a:cubicBezTo>
                <a:cubicBezTo>
                  <a:pt x="6885469" y="3956271"/>
                  <a:pt x="6883534" y="3964080"/>
                  <a:pt x="6883534" y="3974637"/>
                </a:cubicBezTo>
                <a:lnTo>
                  <a:pt x="6883708" y="3983117"/>
                </a:lnTo>
                <a:lnTo>
                  <a:pt x="6883708" y="4080391"/>
                </a:lnTo>
                <a:cubicBezTo>
                  <a:pt x="6883708" y="4088799"/>
                  <a:pt x="6883082" y="4094904"/>
                  <a:pt x="6881830" y="4098706"/>
                </a:cubicBezTo>
                <a:cubicBezTo>
                  <a:pt x="6879592" y="4105656"/>
                  <a:pt x="6876676" y="4109131"/>
                  <a:pt x="6873085" y="4109131"/>
                </a:cubicBezTo>
                <a:cubicBezTo>
                  <a:pt x="6871837" y="4109131"/>
                  <a:pt x="6871078" y="4109045"/>
                  <a:pt x="6870808" y="4108873"/>
                </a:cubicBezTo>
                <a:cubicBezTo>
                  <a:pt x="6870410" y="4108632"/>
                  <a:pt x="6869606" y="4107492"/>
                  <a:pt x="6868394" y="4105453"/>
                </a:cubicBezTo>
                <a:lnTo>
                  <a:pt x="6867657" y="4104163"/>
                </a:lnTo>
                <a:cubicBezTo>
                  <a:pt x="6865752" y="4100948"/>
                  <a:pt x="6863605" y="4099340"/>
                  <a:pt x="6861216" y="4099340"/>
                </a:cubicBezTo>
                <a:cubicBezTo>
                  <a:pt x="6859334" y="4099340"/>
                  <a:pt x="6857388" y="4100664"/>
                  <a:pt x="6855375" y="4103312"/>
                </a:cubicBezTo>
                <a:cubicBezTo>
                  <a:pt x="6853816" y="4105249"/>
                  <a:pt x="6853036" y="4107460"/>
                  <a:pt x="6853036" y="4109944"/>
                </a:cubicBezTo>
                <a:cubicBezTo>
                  <a:pt x="6853036" y="4112722"/>
                  <a:pt x="6854213" y="4114588"/>
                  <a:pt x="6856566" y="4115542"/>
                </a:cubicBezTo>
                <a:cubicBezTo>
                  <a:pt x="6860972" y="4117263"/>
                  <a:pt x="6865757" y="4118123"/>
                  <a:pt x="6870920" y="4118123"/>
                </a:cubicBezTo>
                <a:cubicBezTo>
                  <a:pt x="6874321" y="4118123"/>
                  <a:pt x="6877643" y="4117251"/>
                  <a:pt x="6880886" y="4115504"/>
                </a:cubicBezTo>
                <a:cubicBezTo>
                  <a:pt x="6884785" y="4113366"/>
                  <a:pt x="6888060" y="4109744"/>
                  <a:pt x="6890710" y="4104639"/>
                </a:cubicBezTo>
                <a:cubicBezTo>
                  <a:pt x="6894579" y="4099595"/>
                  <a:pt x="6896514" y="4092334"/>
                  <a:pt x="6896514" y="4082857"/>
                </a:cubicBezTo>
                <a:lnTo>
                  <a:pt x="6896342" y="4074335"/>
                </a:lnTo>
                <a:lnTo>
                  <a:pt x="6896342" y="3975607"/>
                </a:lnTo>
                <a:cubicBezTo>
                  <a:pt x="6896342" y="3967091"/>
                  <a:pt x="6896953" y="3960977"/>
                  <a:pt x="6898175" y="3957264"/>
                </a:cubicBezTo>
                <a:cubicBezTo>
                  <a:pt x="6900426" y="3950275"/>
                  <a:pt x="6903326" y="3946780"/>
                  <a:pt x="6906875" y="3946780"/>
                </a:cubicBezTo>
                <a:cubicBezTo>
                  <a:pt x="6908042" y="3946780"/>
                  <a:pt x="6908789" y="3946869"/>
                  <a:pt x="6909115" y="3947047"/>
                </a:cubicBezTo>
                <a:cubicBezTo>
                  <a:pt x="6909590" y="3947324"/>
                  <a:pt x="6910292" y="3948269"/>
                  <a:pt x="6911220" y="3949883"/>
                </a:cubicBezTo>
                <a:lnTo>
                  <a:pt x="6912013" y="3951268"/>
                </a:lnTo>
                <a:cubicBezTo>
                  <a:pt x="6914147" y="3954804"/>
                  <a:pt x="6916391" y="3956571"/>
                  <a:pt x="6918745" y="3956571"/>
                </a:cubicBezTo>
                <a:cubicBezTo>
                  <a:pt x="6920667" y="3956571"/>
                  <a:pt x="6922643" y="3955235"/>
                  <a:pt x="6924673" y="3952562"/>
                </a:cubicBezTo>
                <a:cubicBezTo>
                  <a:pt x="6926232" y="3950627"/>
                  <a:pt x="6927012" y="3948428"/>
                  <a:pt x="6927012" y="3945966"/>
                </a:cubicBezTo>
                <a:cubicBezTo>
                  <a:pt x="6927012" y="3943261"/>
                  <a:pt x="6925598" y="3941297"/>
                  <a:pt x="6922772" y="3940074"/>
                </a:cubicBezTo>
                <a:cubicBezTo>
                  <a:pt x="6918707" y="3938550"/>
                  <a:pt x="6914130" y="3937788"/>
                  <a:pt x="6909042" y="3937788"/>
                </a:cubicBezTo>
                <a:close/>
                <a:moveTo>
                  <a:pt x="890185" y="3937788"/>
                </a:moveTo>
                <a:cubicBezTo>
                  <a:pt x="886827" y="3937788"/>
                  <a:pt x="883509" y="3938670"/>
                  <a:pt x="880232" y="3940435"/>
                </a:cubicBezTo>
                <a:cubicBezTo>
                  <a:pt x="876367" y="3942555"/>
                  <a:pt x="873117" y="3946147"/>
                  <a:pt x="870482" y="3951211"/>
                </a:cubicBezTo>
                <a:cubicBezTo>
                  <a:pt x="866613" y="3956271"/>
                  <a:pt x="864678" y="3964080"/>
                  <a:pt x="864678" y="3974637"/>
                </a:cubicBezTo>
                <a:lnTo>
                  <a:pt x="864852" y="3983117"/>
                </a:lnTo>
                <a:lnTo>
                  <a:pt x="864852" y="4080391"/>
                </a:lnTo>
                <a:cubicBezTo>
                  <a:pt x="864852" y="4088799"/>
                  <a:pt x="864226" y="4094904"/>
                  <a:pt x="862974" y="4098706"/>
                </a:cubicBezTo>
                <a:cubicBezTo>
                  <a:pt x="860735" y="4105656"/>
                  <a:pt x="857820" y="4109131"/>
                  <a:pt x="854228" y="4109131"/>
                </a:cubicBezTo>
                <a:cubicBezTo>
                  <a:pt x="852981" y="4109131"/>
                  <a:pt x="852222" y="4109045"/>
                  <a:pt x="851952" y="4108873"/>
                </a:cubicBezTo>
                <a:cubicBezTo>
                  <a:pt x="851554" y="4108632"/>
                  <a:pt x="850750" y="4107492"/>
                  <a:pt x="849538" y="4105453"/>
                </a:cubicBezTo>
                <a:lnTo>
                  <a:pt x="848801" y="4104163"/>
                </a:lnTo>
                <a:cubicBezTo>
                  <a:pt x="846896" y="4100948"/>
                  <a:pt x="844748" y="4099340"/>
                  <a:pt x="842360" y="4099340"/>
                </a:cubicBezTo>
                <a:cubicBezTo>
                  <a:pt x="840478" y="4099340"/>
                  <a:pt x="838531" y="4100664"/>
                  <a:pt x="836519" y="4103312"/>
                </a:cubicBezTo>
                <a:cubicBezTo>
                  <a:pt x="834960" y="4105249"/>
                  <a:pt x="834180" y="4107460"/>
                  <a:pt x="834180" y="4109944"/>
                </a:cubicBezTo>
                <a:cubicBezTo>
                  <a:pt x="834180" y="4112722"/>
                  <a:pt x="835357" y="4114588"/>
                  <a:pt x="837709" y="4115542"/>
                </a:cubicBezTo>
                <a:cubicBezTo>
                  <a:pt x="842116" y="4117263"/>
                  <a:pt x="846901" y="4118123"/>
                  <a:pt x="852063" y="4118123"/>
                </a:cubicBezTo>
                <a:cubicBezTo>
                  <a:pt x="855465" y="4118123"/>
                  <a:pt x="858787" y="4117251"/>
                  <a:pt x="862030" y="4115504"/>
                </a:cubicBezTo>
                <a:cubicBezTo>
                  <a:pt x="865929" y="4113366"/>
                  <a:pt x="869203" y="4109744"/>
                  <a:pt x="871853" y="4104639"/>
                </a:cubicBezTo>
                <a:cubicBezTo>
                  <a:pt x="875723" y="4099595"/>
                  <a:pt x="877658" y="4092334"/>
                  <a:pt x="877658" y="4082857"/>
                </a:cubicBezTo>
                <a:lnTo>
                  <a:pt x="877486" y="4074335"/>
                </a:lnTo>
                <a:lnTo>
                  <a:pt x="877486" y="3975607"/>
                </a:lnTo>
                <a:cubicBezTo>
                  <a:pt x="877486" y="3967091"/>
                  <a:pt x="878097" y="3960977"/>
                  <a:pt x="879319" y="3957264"/>
                </a:cubicBezTo>
                <a:cubicBezTo>
                  <a:pt x="881570" y="3950275"/>
                  <a:pt x="884470" y="3946780"/>
                  <a:pt x="888019" y="3946780"/>
                </a:cubicBezTo>
                <a:cubicBezTo>
                  <a:pt x="889186" y="3946780"/>
                  <a:pt x="889933" y="3946869"/>
                  <a:pt x="890259" y="3947047"/>
                </a:cubicBezTo>
                <a:cubicBezTo>
                  <a:pt x="890733" y="3947324"/>
                  <a:pt x="891435" y="3948269"/>
                  <a:pt x="892364" y="3949883"/>
                </a:cubicBezTo>
                <a:lnTo>
                  <a:pt x="893157" y="3951268"/>
                </a:lnTo>
                <a:cubicBezTo>
                  <a:pt x="895290" y="3954804"/>
                  <a:pt x="897535" y="3956571"/>
                  <a:pt x="899889" y="3956571"/>
                </a:cubicBezTo>
                <a:cubicBezTo>
                  <a:pt x="901811" y="3956571"/>
                  <a:pt x="903787" y="3955235"/>
                  <a:pt x="905817" y="3952562"/>
                </a:cubicBezTo>
                <a:cubicBezTo>
                  <a:pt x="907376" y="3950627"/>
                  <a:pt x="908156" y="3948428"/>
                  <a:pt x="908156" y="3945966"/>
                </a:cubicBezTo>
                <a:cubicBezTo>
                  <a:pt x="908156" y="3943261"/>
                  <a:pt x="906742" y="3941297"/>
                  <a:pt x="903915" y="3940074"/>
                </a:cubicBezTo>
                <a:cubicBezTo>
                  <a:pt x="899850" y="3938550"/>
                  <a:pt x="895274" y="3937788"/>
                  <a:pt x="890185" y="3937788"/>
                </a:cubicBezTo>
                <a:close/>
                <a:moveTo>
                  <a:pt x="10746685" y="3917110"/>
                </a:moveTo>
                <a:cubicBezTo>
                  <a:pt x="10738403" y="3917110"/>
                  <a:pt x="10731230" y="3919683"/>
                  <a:pt x="10725165" y="3924829"/>
                </a:cubicBezTo>
                <a:cubicBezTo>
                  <a:pt x="10717770" y="3931063"/>
                  <a:pt x="10714073" y="3939332"/>
                  <a:pt x="10714073" y="3949637"/>
                </a:cubicBezTo>
                <a:cubicBezTo>
                  <a:pt x="10714073" y="3965219"/>
                  <a:pt x="10723113" y="3975436"/>
                  <a:pt x="10741192" y="3980288"/>
                </a:cubicBezTo>
                <a:lnTo>
                  <a:pt x="10741192" y="4023462"/>
                </a:lnTo>
                <a:cubicBezTo>
                  <a:pt x="10741192" y="4033641"/>
                  <a:pt x="10740731" y="4039493"/>
                  <a:pt x="10739807" y="4041016"/>
                </a:cubicBezTo>
                <a:cubicBezTo>
                  <a:pt x="10738849" y="4042476"/>
                  <a:pt x="10736493" y="4043389"/>
                  <a:pt x="10732739" y="4043754"/>
                </a:cubicBezTo>
                <a:cubicBezTo>
                  <a:pt x="10730692" y="4044061"/>
                  <a:pt x="10729669" y="4045240"/>
                  <a:pt x="10729669" y="4047290"/>
                </a:cubicBezTo>
                <a:cubicBezTo>
                  <a:pt x="10729669" y="4049509"/>
                  <a:pt x="10730816" y="4050618"/>
                  <a:pt x="10733111" y="4050618"/>
                </a:cubicBezTo>
                <a:cubicBezTo>
                  <a:pt x="10737963" y="4050271"/>
                  <a:pt x="10742660" y="4050097"/>
                  <a:pt x="10747204" y="4050097"/>
                </a:cubicBezTo>
                <a:cubicBezTo>
                  <a:pt x="10752306" y="4050097"/>
                  <a:pt x="10757459" y="4050271"/>
                  <a:pt x="10762661" y="4050618"/>
                </a:cubicBezTo>
                <a:cubicBezTo>
                  <a:pt x="10764915" y="4050618"/>
                  <a:pt x="10766041" y="4049509"/>
                  <a:pt x="10766041" y="4047290"/>
                </a:cubicBezTo>
                <a:cubicBezTo>
                  <a:pt x="10766041" y="4045300"/>
                  <a:pt x="10765028" y="4044116"/>
                  <a:pt x="10763001" y="4043736"/>
                </a:cubicBezTo>
                <a:cubicBezTo>
                  <a:pt x="10758660" y="4043332"/>
                  <a:pt x="10756179" y="4042621"/>
                  <a:pt x="10755559" y="4041602"/>
                </a:cubicBezTo>
                <a:cubicBezTo>
                  <a:pt x="10754288" y="4039231"/>
                  <a:pt x="10753652" y="4033184"/>
                  <a:pt x="10753652" y="4023462"/>
                </a:cubicBezTo>
                <a:lnTo>
                  <a:pt x="10753652" y="3978924"/>
                </a:lnTo>
                <a:cubicBezTo>
                  <a:pt x="10753652" y="3975839"/>
                  <a:pt x="10752311" y="3974297"/>
                  <a:pt x="10749630" y="3974297"/>
                </a:cubicBezTo>
                <a:lnTo>
                  <a:pt x="10748937" y="3974297"/>
                </a:lnTo>
                <a:cubicBezTo>
                  <a:pt x="10743400" y="3974297"/>
                  <a:pt x="10738675" y="3972209"/>
                  <a:pt x="10734762" y="3968032"/>
                </a:cubicBezTo>
                <a:cubicBezTo>
                  <a:pt x="10730258" y="3963259"/>
                  <a:pt x="10728006" y="3957099"/>
                  <a:pt x="10728006" y="3949550"/>
                </a:cubicBezTo>
                <a:cubicBezTo>
                  <a:pt x="10728006" y="3942761"/>
                  <a:pt x="10729537" y="3937219"/>
                  <a:pt x="10732597" y="3932923"/>
                </a:cubicBezTo>
                <a:cubicBezTo>
                  <a:pt x="10736010" y="3928145"/>
                  <a:pt x="10740706" y="3925756"/>
                  <a:pt x="10746685" y="3925756"/>
                </a:cubicBezTo>
                <a:cubicBezTo>
                  <a:pt x="10754882" y="3925756"/>
                  <a:pt x="10760239" y="3928428"/>
                  <a:pt x="10762758" y="3933772"/>
                </a:cubicBezTo>
                <a:cubicBezTo>
                  <a:pt x="10763976" y="3936367"/>
                  <a:pt x="10764585" y="3938911"/>
                  <a:pt x="10764585" y="3941403"/>
                </a:cubicBezTo>
                <a:cubicBezTo>
                  <a:pt x="10764585" y="3947549"/>
                  <a:pt x="10767889" y="3950621"/>
                  <a:pt x="10774497" y="3950621"/>
                </a:cubicBezTo>
                <a:cubicBezTo>
                  <a:pt x="10778679" y="3950621"/>
                  <a:pt x="10780771" y="3948617"/>
                  <a:pt x="10780771" y="3944608"/>
                </a:cubicBezTo>
                <a:cubicBezTo>
                  <a:pt x="10780771" y="3938166"/>
                  <a:pt x="10777795" y="3932217"/>
                  <a:pt x="10771844" y="3926762"/>
                </a:cubicBezTo>
                <a:cubicBezTo>
                  <a:pt x="10764802" y="3920327"/>
                  <a:pt x="10756415" y="3917110"/>
                  <a:pt x="10746685" y="3917110"/>
                </a:cubicBezTo>
                <a:close/>
                <a:moveTo>
                  <a:pt x="9623592" y="3917110"/>
                </a:moveTo>
                <a:cubicBezTo>
                  <a:pt x="9615310" y="3917110"/>
                  <a:pt x="9608137" y="3919683"/>
                  <a:pt x="9602072" y="3924829"/>
                </a:cubicBezTo>
                <a:cubicBezTo>
                  <a:pt x="9594677" y="3931063"/>
                  <a:pt x="9590980" y="3939332"/>
                  <a:pt x="9590980" y="3949637"/>
                </a:cubicBezTo>
                <a:cubicBezTo>
                  <a:pt x="9590980" y="3965219"/>
                  <a:pt x="9600020" y="3975436"/>
                  <a:pt x="9618099" y="3980288"/>
                </a:cubicBezTo>
                <a:lnTo>
                  <a:pt x="9618099" y="4023462"/>
                </a:lnTo>
                <a:cubicBezTo>
                  <a:pt x="9618099" y="4033641"/>
                  <a:pt x="9617638" y="4039493"/>
                  <a:pt x="9616714" y="4041016"/>
                </a:cubicBezTo>
                <a:cubicBezTo>
                  <a:pt x="9615756" y="4042476"/>
                  <a:pt x="9613400" y="4043389"/>
                  <a:pt x="9609646" y="4043754"/>
                </a:cubicBezTo>
                <a:cubicBezTo>
                  <a:pt x="9607599" y="4044061"/>
                  <a:pt x="9606576" y="4045240"/>
                  <a:pt x="9606576" y="4047290"/>
                </a:cubicBezTo>
                <a:cubicBezTo>
                  <a:pt x="9606576" y="4049509"/>
                  <a:pt x="9607723" y="4050618"/>
                  <a:pt x="9610018" y="4050618"/>
                </a:cubicBezTo>
                <a:cubicBezTo>
                  <a:pt x="9614870" y="4050271"/>
                  <a:pt x="9619567" y="4050097"/>
                  <a:pt x="9624111" y="4050097"/>
                </a:cubicBezTo>
                <a:cubicBezTo>
                  <a:pt x="9629213" y="4050097"/>
                  <a:pt x="9634366" y="4050271"/>
                  <a:pt x="9639568" y="4050618"/>
                </a:cubicBezTo>
                <a:cubicBezTo>
                  <a:pt x="9641822" y="4050618"/>
                  <a:pt x="9642948" y="4049509"/>
                  <a:pt x="9642948" y="4047290"/>
                </a:cubicBezTo>
                <a:cubicBezTo>
                  <a:pt x="9642948" y="4045300"/>
                  <a:pt x="9641935" y="4044116"/>
                  <a:pt x="9639908" y="4043736"/>
                </a:cubicBezTo>
                <a:cubicBezTo>
                  <a:pt x="9635567" y="4043332"/>
                  <a:pt x="9633086" y="4042621"/>
                  <a:pt x="9632466" y="4041602"/>
                </a:cubicBezTo>
                <a:cubicBezTo>
                  <a:pt x="9631195" y="4039231"/>
                  <a:pt x="9630559" y="4033184"/>
                  <a:pt x="9630559" y="4023462"/>
                </a:cubicBezTo>
                <a:lnTo>
                  <a:pt x="9630559" y="3978924"/>
                </a:lnTo>
                <a:cubicBezTo>
                  <a:pt x="9630559" y="3975839"/>
                  <a:pt x="9629218" y="3974297"/>
                  <a:pt x="9626537" y="3974297"/>
                </a:cubicBezTo>
                <a:lnTo>
                  <a:pt x="9625844" y="3974297"/>
                </a:lnTo>
                <a:cubicBezTo>
                  <a:pt x="9620307" y="3974297"/>
                  <a:pt x="9615582" y="3972209"/>
                  <a:pt x="9611669" y="3968032"/>
                </a:cubicBezTo>
                <a:cubicBezTo>
                  <a:pt x="9607165" y="3963259"/>
                  <a:pt x="9604913" y="3957099"/>
                  <a:pt x="9604913" y="3949550"/>
                </a:cubicBezTo>
                <a:cubicBezTo>
                  <a:pt x="9604913" y="3942761"/>
                  <a:pt x="9606444" y="3937219"/>
                  <a:pt x="9609504" y="3932923"/>
                </a:cubicBezTo>
                <a:cubicBezTo>
                  <a:pt x="9612917" y="3928145"/>
                  <a:pt x="9617613" y="3925756"/>
                  <a:pt x="9623592" y="3925756"/>
                </a:cubicBezTo>
                <a:cubicBezTo>
                  <a:pt x="9631789" y="3925756"/>
                  <a:pt x="9637146" y="3928428"/>
                  <a:pt x="9639665" y="3933772"/>
                </a:cubicBezTo>
                <a:cubicBezTo>
                  <a:pt x="9640883" y="3936367"/>
                  <a:pt x="9641492" y="3938911"/>
                  <a:pt x="9641492" y="3941403"/>
                </a:cubicBezTo>
                <a:cubicBezTo>
                  <a:pt x="9641492" y="3947549"/>
                  <a:pt x="9644796" y="3950621"/>
                  <a:pt x="9651404" y="3950621"/>
                </a:cubicBezTo>
                <a:cubicBezTo>
                  <a:pt x="9655586" y="3950621"/>
                  <a:pt x="9657678" y="3948617"/>
                  <a:pt x="9657678" y="3944608"/>
                </a:cubicBezTo>
                <a:cubicBezTo>
                  <a:pt x="9657678" y="3938166"/>
                  <a:pt x="9654702" y="3932217"/>
                  <a:pt x="9648751" y="3926762"/>
                </a:cubicBezTo>
                <a:cubicBezTo>
                  <a:pt x="9641709" y="3920327"/>
                  <a:pt x="9633322" y="3917110"/>
                  <a:pt x="9623592" y="3917110"/>
                </a:cubicBezTo>
                <a:close/>
                <a:moveTo>
                  <a:pt x="8002974" y="3917110"/>
                </a:moveTo>
                <a:cubicBezTo>
                  <a:pt x="7994692" y="3917110"/>
                  <a:pt x="7987519" y="3919683"/>
                  <a:pt x="7981454" y="3924829"/>
                </a:cubicBezTo>
                <a:cubicBezTo>
                  <a:pt x="7974060" y="3931063"/>
                  <a:pt x="7970363" y="3939332"/>
                  <a:pt x="7970363" y="3949637"/>
                </a:cubicBezTo>
                <a:cubicBezTo>
                  <a:pt x="7970363" y="3965219"/>
                  <a:pt x="7979402" y="3975436"/>
                  <a:pt x="7997481" y="3980288"/>
                </a:cubicBezTo>
                <a:lnTo>
                  <a:pt x="7997481" y="4023462"/>
                </a:lnTo>
                <a:cubicBezTo>
                  <a:pt x="7997481" y="4033641"/>
                  <a:pt x="7997020" y="4039493"/>
                  <a:pt x="7996097" y="4041016"/>
                </a:cubicBezTo>
                <a:cubicBezTo>
                  <a:pt x="7995138" y="4042476"/>
                  <a:pt x="7992782" y="4043389"/>
                  <a:pt x="7989029" y="4043754"/>
                </a:cubicBezTo>
                <a:cubicBezTo>
                  <a:pt x="7986981" y="4044061"/>
                  <a:pt x="7985958" y="4045240"/>
                  <a:pt x="7985958" y="4047290"/>
                </a:cubicBezTo>
                <a:cubicBezTo>
                  <a:pt x="7985958" y="4049509"/>
                  <a:pt x="7987105" y="4050618"/>
                  <a:pt x="7989400" y="4050618"/>
                </a:cubicBezTo>
                <a:cubicBezTo>
                  <a:pt x="7994252" y="4050271"/>
                  <a:pt x="7998950" y="4050097"/>
                  <a:pt x="8003493" y="4050097"/>
                </a:cubicBezTo>
                <a:cubicBezTo>
                  <a:pt x="8008595" y="4050097"/>
                  <a:pt x="8013748" y="4050271"/>
                  <a:pt x="8018950" y="4050618"/>
                </a:cubicBezTo>
                <a:cubicBezTo>
                  <a:pt x="8021204" y="4050618"/>
                  <a:pt x="8022330" y="4049509"/>
                  <a:pt x="8022330" y="4047290"/>
                </a:cubicBezTo>
                <a:cubicBezTo>
                  <a:pt x="8022330" y="4045300"/>
                  <a:pt x="8021317" y="4044116"/>
                  <a:pt x="8019290" y="4043736"/>
                </a:cubicBezTo>
                <a:cubicBezTo>
                  <a:pt x="8014949" y="4043332"/>
                  <a:pt x="8012468" y="4042621"/>
                  <a:pt x="8011848" y="4041602"/>
                </a:cubicBezTo>
                <a:cubicBezTo>
                  <a:pt x="8010577" y="4039231"/>
                  <a:pt x="8009941" y="4033184"/>
                  <a:pt x="8009941" y="4023462"/>
                </a:cubicBezTo>
                <a:lnTo>
                  <a:pt x="8009941" y="3978924"/>
                </a:lnTo>
                <a:cubicBezTo>
                  <a:pt x="8009941" y="3975839"/>
                  <a:pt x="8008600" y="3974297"/>
                  <a:pt x="8005919" y="3974297"/>
                </a:cubicBezTo>
                <a:lnTo>
                  <a:pt x="8005226" y="3974297"/>
                </a:lnTo>
                <a:cubicBezTo>
                  <a:pt x="7999689" y="3974297"/>
                  <a:pt x="7994964" y="3972209"/>
                  <a:pt x="7991051" y="3968032"/>
                </a:cubicBezTo>
                <a:cubicBezTo>
                  <a:pt x="7986547" y="3963259"/>
                  <a:pt x="7984295" y="3957099"/>
                  <a:pt x="7984295" y="3949550"/>
                </a:cubicBezTo>
                <a:cubicBezTo>
                  <a:pt x="7984295" y="3942761"/>
                  <a:pt x="7985826" y="3937219"/>
                  <a:pt x="7988886" y="3932923"/>
                </a:cubicBezTo>
                <a:cubicBezTo>
                  <a:pt x="7992300" y="3928145"/>
                  <a:pt x="7996995" y="3925756"/>
                  <a:pt x="8002974" y="3925756"/>
                </a:cubicBezTo>
                <a:cubicBezTo>
                  <a:pt x="8011171" y="3925756"/>
                  <a:pt x="8016529" y="3928428"/>
                  <a:pt x="8019047" y="3933772"/>
                </a:cubicBezTo>
                <a:cubicBezTo>
                  <a:pt x="8020265" y="3936367"/>
                  <a:pt x="8020874" y="3938911"/>
                  <a:pt x="8020874" y="3941403"/>
                </a:cubicBezTo>
                <a:cubicBezTo>
                  <a:pt x="8020874" y="3947549"/>
                  <a:pt x="8024178" y="3950621"/>
                  <a:pt x="8030786" y="3950621"/>
                </a:cubicBezTo>
                <a:cubicBezTo>
                  <a:pt x="8034969" y="3950621"/>
                  <a:pt x="8037060" y="3948617"/>
                  <a:pt x="8037060" y="3944608"/>
                </a:cubicBezTo>
                <a:cubicBezTo>
                  <a:pt x="8037060" y="3938166"/>
                  <a:pt x="8034085" y="3932217"/>
                  <a:pt x="8028134" y="3926762"/>
                </a:cubicBezTo>
                <a:cubicBezTo>
                  <a:pt x="8021091" y="3920327"/>
                  <a:pt x="8012704" y="3917110"/>
                  <a:pt x="8002974" y="3917110"/>
                </a:cubicBezTo>
                <a:close/>
                <a:moveTo>
                  <a:pt x="4727827" y="3917110"/>
                </a:moveTo>
                <a:cubicBezTo>
                  <a:pt x="4719545" y="3917110"/>
                  <a:pt x="4712372" y="3919683"/>
                  <a:pt x="4706306" y="3924829"/>
                </a:cubicBezTo>
                <a:cubicBezTo>
                  <a:pt x="4698913" y="3931063"/>
                  <a:pt x="4695216" y="3939332"/>
                  <a:pt x="4695216" y="3949637"/>
                </a:cubicBezTo>
                <a:cubicBezTo>
                  <a:pt x="4695216" y="3965219"/>
                  <a:pt x="4704255" y="3975436"/>
                  <a:pt x="4722334" y="3980288"/>
                </a:cubicBezTo>
                <a:lnTo>
                  <a:pt x="4722334" y="4023462"/>
                </a:lnTo>
                <a:cubicBezTo>
                  <a:pt x="4722334" y="4033641"/>
                  <a:pt x="4721872" y="4039493"/>
                  <a:pt x="4720949" y="4041016"/>
                </a:cubicBezTo>
                <a:cubicBezTo>
                  <a:pt x="4719991" y="4042476"/>
                  <a:pt x="4717635" y="4043389"/>
                  <a:pt x="4713882" y="4043754"/>
                </a:cubicBezTo>
                <a:cubicBezTo>
                  <a:pt x="4711834" y="4044061"/>
                  <a:pt x="4710810" y="4045240"/>
                  <a:pt x="4710810" y="4047290"/>
                </a:cubicBezTo>
                <a:cubicBezTo>
                  <a:pt x="4710810" y="4049509"/>
                  <a:pt x="4711958" y="4050618"/>
                  <a:pt x="4714253" y="4050618"/>
                </a:cubicBezTo>
                <a:cubicBezTo>
                  <a:pt x="4719104" y="4050271"/>
                  <a:pt x="4723803" y="4050097"/>
                  <a:pt x="4728346" y="4050097"/>
                </a:cubicBezTo>
                <a:cubicBezTo>
                  <a:pt x="4733448" y="4050097"/>
                  <a:pt x="4738600" y="4050271"/>
                  <a:pt x="4743803" y="4050618"/>
                </a:cubicBezTo>
                <a:cubicBezTo>
                  <a:pt x="4746056" y="4050618"/>
                  <a:pt x="4747183" y="4049509"/>
                  <a:pt x="4747183" y="4047290"/>
                </a:cubicBezTo>
                <a:cubicBezTo>
                  <a:pt x="4747183" y="4045300"/>
                  <a:pt x="4746169" y="4044116"/>
                  <a:pt x="4744143" y="4043736"/>
                </a:cubicBezTo>
                <a:cubicBezTo>
                  <a:pt x="4739801" y="4043332"/>
                  <a:pt x="4737321" y="4042621"/>
                  <a:pt x="4736701" y="4041602"/>
                </a:cubicBezTo>
                <a:cubicBezTo>
                  <a:pt x="4735430" y="4039231"/>
                  <a:pt x="4734795" y="4033184"/>
                  <a:pt x="4734795" y="4023462"/>
                </a:cubicBezTo>
                <a:lnTo>
                  <a:pt x="4734795" y="3978924"/>
                </a:lnTo>
                <a:cubicBezTo>
                  <a:pt x="4734795" y="3975839"/>
                  <a:pt x="4733453" y="3974297"/>
                  <a:pt x="4730773" y="3974297"/>
                </a:cubicBezTo>
                <a:lnTo>
                  <a:pt x="4730079" y="3974297"/>
                </a:lnTo>
                <a:cubicBezTo>
                  <a:pt x="4724543" y="3974297"/>
                  <a:pt x="4719818" y="3972209"/>
                  <a:pt x="4715904" y="3968032"/>
                </a:cubicBezTo>
                <a:cubicBezTo>
                  <a:pt x="4711401" y="3963259"/>
                  <a:pt x="4709148" y="3957099"/>
                  <a:pt x="4709148" y="3949550"/>
                </a:cubicBezTo>
                <a:cubicBezTo>
                  <a:pt x="4709148" y="3942761"/>
                  <a:pt x="4710679" y="3937219"/>
                  <a:pt x="4713739" y="3932923"/>
                </a:cubicBezTo>
                <a:cubicBezTo>
                  <a:pt x="4717153" y="3928145"/>
                  <a:pt x="4721848" y="3925756"/>
                  <a:pt x="4727827" y="3925756"/>
                </a:cubicBezTo>
                <a:cubicBezTo>
                  <a:pt x="4736023" y="3925756"/>
                  <a:pt x="4741381" y="3928428"/>
                  <a:pt x="4743900" y="3933772"/>
                </a:cubicBezTo>
                <a:cubicBezTo>
                  <a:pt x="4745118" y="3936367"/>
                  <a:pt x="4745727" y="3938911"/>
                  <a:pt x="4745727" y="3941403"/>
                </a:cubicBezTo>
                <a:cubicBezTo>
                  <a:pt x="4745727" y="3947549"/>
                  <a:pt x="4749030" y="3950621"/>
                  <a:pt x="4755639" y="3950621"/>
                </a:cubicBezTo>
                <a:cubicBezTo>
                  <a:pt x="4759821" y="3950621"/>
                  <a:pt x="4761913" y="3948617"/>
                  <a:pt x="4761913" y="3944608"/>
                </a:cubicBezTo>
                <a:cubicBezTo>
                  <a:pt x="4761913" y="3938166"/>
                  <a:pt x="4758937" y="3932217"/>
                  <a:pt x="4752986" y="3926762"/>
                </a:cubicBezTo>
                <a:cubicBezTo>
                  <a:pt x="4745944" y="3920327"/>
                  <a:pt x="4737557" y="3917110"/>
                  <a:pt x="4727827" y="3917110"/>
                </a:cubicBezTo>
                <a:close/>
                <a:moveTo>
                  <a:pt x="3604735" y="3917110"/>
                </a:moveTo>
                <a:cubicBezTo>
                  <a:pt x="3596455" y="3917110"/>
                  <a:pt x="3589281" y="3919683"/>
                  <a:pt x="3583215" y="3924829"/>
                </a:cubicBezTo>
                <a:cubicBezTo>
                  <a:pt x="3575821" y="3931063"/>
                  <a:pt x="3572124" y="3939332"/>
                  <a:pt x="3572124" y="3949637"/>
                </a:cubicBezTo>
                <a:cubicBezTo>
                  <a:pt x="3572124" y="3965219"/>
                  <a:pt x="3581164" y="3975436"/>
                  <a:pt x="3599244" y="3980288"/>
                </a:cubicBezTo>
                <a:lnTo>
                  <a:pt x="3599244" y="4023462"/>
                </a:lnTo>
                <a:cubicBezTo>
                  <a:pt x="3599244" y="4033641"/>
                  <a:pt x="3598782" y="4039493"/>
                  <a:pt x="3597858" y="4041016"/>
                </a:cubicBezTo>
                <a:cubicBezTo>
                  <a:pt x="3596899" y="4042476"/>
                  <a:pt x="3594544" y="4043389"/>
                  <a:pt x="3590790" y="4043754"/>
                </a:cubicBezTo>
                <a:cubicBezTo>
                  <a:pt x="3588743" y="4044061"/>
                  <a:pt x="3587720" y="4045240"/>
                  <a:pt x="3587720" y="4047290"/>
                </a:cubicBezTo>
                <a:cubicBezTo>
                  <a:pt x="3587720" y="4049509"/>
                  <a:pt x="3588866" y="4050618"/>
                  <a:pt x="3591162" y="4050618"/>
                </a:cubicBezTo>
                <a:cubicBezTo>
                  <a:pt x="3596014" y="4050271"/>
                  <a:pt x="3600712" y="4050097"/>
                  <a:pt x="3605255" y="4050097"/>
                </a:cubicBezTo>
                <a:cubicBezTo>
                  <a:pt x="3610357" y="4050097"/>
                  <a:pt x="3615509" y="4050271"/>
                  <a:pt x="3620711" y="4050618"/>
                </a:cubicBezTo>
                <a:cubicBezTo>
                  <a:pt x="3622965" y="4050618"/>
                  <a:pt x="3624091" y="4049509"/>
                  <a:pt x="3624091" y="4047290"/>
                </a:cubicBezTo>
                <a:cubicBezTo>
                  <a:pt x="3624091" y="4045300"/>
                  <a:pt x="3623078" y="4044116"/>
                  <a:pt x="3621052" y="4043736"/>
                </a:cubicBezTo>
                <a:cubicBezTo>
                  <a:pt x="3616711" y="4043332"/>
                  <a:pt x="3614230" y="4042621"/>
                  <a:pt x="3613610" y="4041602"/>
                </a:cubicBezTo>
                <a:cubicBezTo>
                  <a:pt x="3612339" y="4039231"/>
                  <a:pt x="3611703" y="4033184"/>
                  <a:pt x="3611703" y="4023462"/>
                </a:cubicBezTo>
                <a:lnTo>
                  <a:pt x="3611703" y="3978924"/>
                </a:lnTo>
                <a:cubicBezTo>
                  <a:pt x="3611703" y="3975839"/>
                  <a:pt x="3610363" y="3974297"/>
                  <a:pt x="3607680" y="3974297"/>
                </a:cubicBezTo>
                <a:lnTo>
                  <a:pt x="3606988" y="3974297"/>
                </a:lnTo>
                <a:cubicBezTo>
                  <a:pt x="3601451" y="3974297"/>
                  <a:pt x="3596726" y="3972209"/>
                  <a:pt x="3592813" y="3968032"/>
                </a:cubicBezTo>
                <a:cubicBezTo>
                  <a:pt x="3588309" y="3963259"/>
                  <a:pt x="3586057" y="3957099"/>
                  <a:pt x="3586057" y="3949550"/>
                </a:cubicBezTo>
                <a:cubicBezTo>
                  <a:pt x="3586057" y="3942761"/>
                  <a:pt x="3587587" y="3937219"/>
                  <a:pt x="3590648" y="3932923"/>
                </a:cubicBezTo>
                <a:cubicBezTo>
                  <a:pt x="3594061" y="3928145"/>
                  <a:pt x="3598757" y="3925756"/>
                  <a:pt x="3604735" y="3925756"/>
                </a:cubicBezTo>
                <a:cubicBezTo>
                  <a:pt x="3612932" y="3925756"/>
                  <a:pt x="3618290" y="3928428"/>
                  <a:pt x="3620809" y="3933772"/>
                </a:cubicBezTo>
                <a:cubicBezTo>
                  <a:pt x="3622027" y="3936367"/>
                  <a:pt x="3622635" y="3938911"/>
                  <a:pt x="3622635" y="3941403"/>
                </a:cubicBezTo>
                <a:cubicBezTo>
                  <a:pt x="3622635" y="3947549"/>
                  <a:pt x="3625939" y="3950621"/>
                  <a:pt x="3632547" y="3950621"/>
                </a:cubicBezTo>
                <a:cubicBezTo>
                  <a:pt x="3636730" y="3950621"/>
                  <a:pt x="3638822" y="3948617"/>
                  <a:pt x="3638822" y="3944608"/>
                </a:cubicBezTo>
                <a:cubicBezTo>
                  <a:pt x="3638822" y="3938166"/>
                  <a:pt x="3635845" y="3932217"/>
                  <a:pt x="3629894" y="3926762"/>
                </a:cubicBezTo>
                <a:cubicBezTo>
                  <a:pt x="3622852" y="3920327"/>
                  <a:pt x="3614466" y="3917110"/>
                  <a:pt x="3604735" y="3917110"/>
                </a:cubicBezTo>
                <a:close/>
                <a:moveTo>
                  <a:pt x="1984117" y="3917110"/>
                </a:moveTo>
                <a:cubicBezTo>
                  <a:pt x="1975836" y="3917110"/>
                  <a:pt x="1968662" y="3919683"/>
                  <a:pt x="1962597" y="3924829"/>
                </a:cubicBezTo>
                <a:cubicBezTo>
                  <a:pt x="1955203" y="3931063"/>
                  <a:pt x="1951506" y="3939332"/>
                  <a:pt x="1951506" y="3949637"/>
                </a:cubicBezTo>
                <a:cubicBezTo>
                  <a:pt x="1951506" y="3965219"/>
                  <a:pt x="1960546" y="3975436"/>
                  <a:pt x="1978625" y="3980288"/>
                </a:cubicBezTo>
                <a:lnTo>
                  <a:pt x="1978625" y="4023462"/>
                </a:lnTo>
                <a:cubicBezTo>
                  <a:pt x="1978625" y="4033641"/>
                  <a:pt x="1978163" y="4039493"/>
                  <a:pt x="1977240" y="4041016"/>
                </a:cubicBezTo>
                <a:cubicBezTo>
                  <a:pt x="1976282" y="4042476"/>
                  <a:pt x="1973926" y="4043389"/>
                  <a:pt x="1970172" y="4043754"/>
                </a:cubicBezTo>
                <a:cubicBezTo>
                  <a:pt x="1968125" y="4044061"/>
                  <a:pt x="1967101" y="4045240"/>
                  <a:pt x="1967101" y="4047290"/>
                </a:cubicBezTo>
                <a:cubicBezTo>
                  <a:pt x="1967101" y="4049509"/>
                  <a:pt x="1968249" y="4050618"/>
                  <a:pt x="1970543" y="4050618"/>
                </a:cubicBezTo>
                <a:cubicBezTo>
                  <a:pt x="1975395" y="4050271"/>
                  <a:pt x="1980093" y="4050097"/>
                  <a:pt x="1984636" y="4050097"/>
                </a:cubicBezTo>
                <a:cubicBezTo>
                  <a:pt x="1989739" y="4050097"/>
                  <a:pt x="1994891" y="4050271"/>
                  <a:pt x="2000094" y="4050618"/>
                </a:cubicBezTo>
                <a:cubicBezTo>
                  <a:pt x="2002347" y="4050618"/>
                  <a:pt x="2003474" y="4049509"/>
                  <a:pt x="2003474" y="4047290"/>
                </a:cubicBezTo>
                <a:cubicBezTo>
                  <a:pt x="2003474" y="4045300"/>
                  <a:pt x="2002460" y="4044116"/>
                  <a:pt x="2000433" y="4043736"/>
                </a:cubicBezTo>
                <a:cubicBezTo>
                  <a:pt x="1996093" y="4043332"/>
                  <a:pt x="1993612" y="4042621"/>
                  <a:pt x="1992991" y="4041602"/>
                </a:cubicBezTo>
                <a:cubicBezTo>
                  <a:pt x="1991720" y="4039231"/>
                  <a:pt x="1991084" y="4033184"/>
                  <a:pt x="1991084" y="4023462"/>
                </a:cubicBezTo>
                <a:lnTo>
                  <a:pt x="1991084" y="3978924"/>
                </a:lnTo>
                <a:cubicBezTo>
                  <a:pt x="1991084" y="3975839"/>
                  <a:pt x="1989744" y="3974297"/>
                  <a:pt x="1987062" y="3974297"/>
                </a:cubicBezTo>
                <a:lnTo>
                  <a:pt x="1986369" y="3974297"/>
                </a:lnTo>
                <a:cubicBezTo>
                  <a:pt x="1980833" y="3974297"/>
                  <a:pt x="1976108" y="3972209"/>
                  <a:pt x="1972195" y="3968032"/>
                </a:cubicBezTo>
                <a:cubicBezTo>
                  <a:pt x="1967691" y="3963259"/>
                  <a:pt x="1965439" y="3957099"/>
                  <a:pt x="1965439" y="3949550"/>
                </a:cubicBezTo>
                <a:cubicBezTo>
                  <a:pt x="1965439" y="3942761"/>
                  <a:pt x="1966969" y="3937219"/>
                  <a:pt x="1970030" y="3932923"/>
                </a:cubicBezTo>
                <a:cubicBezTo>
                  <a:pt x="1973443" y="3928145"/>
                  <a:pt x="1978139" y="3925756"/>
                  <a:pt x="1984117" y="3925756"/>
                </a:cubicBezTo>
                <a:cubicBezTo>
                  <a:pt x="1992314" y="3925756"/>
                  <a:pt x="1997672" y="3928428"/>
                  <a:pt x="2000190" y="3933772"/>
                </a:cubicBezTo>
                <a:cubicBezTo>
                  <a:pt x="2001408" y="3936367"/>
                  <a:pt x="2002017" y="3938911"/>
                  <a:pt x="2002017" y="3941403"/>
                </a:cubicBezTo>
                <a:cubicBezTo>
                  <a:pt x="2002017" y="3947549"/>
                  <a:pt x="2005321" y="3950621"/>
                  <a:pt x="2011929" y="3950621"/>
                </a:cubicBezTo>
                <a:cubicBezTo>
                  <a:pt x="2016112" y="3950621"/>
                  <a:pt x="2018203" y="3948617"/>
                  <a:pt x="2018203" y="3944608"/>
                </a:cubicBezTo>
                <a:cubicBezTo>
                  <a:pt x="2018203" y="3938166"/>
                  <a:pt x="2015228" y="3932217"/>
                  <a:pt x="2009277" y="3926762"/>
                </a:cubicBezTo>
                <a:cubicBezTo>
                  <a:pt x="2002234" y="3920327"/>
                  <a:pt x="1993848" y="3917110"/>
                  <a:pt x="1984117" y="3917110"/>
                </a:cubicBezTo>
                <a:close/>
                <a:moveTo>
                  <a:pt x="6082675" y="3911882"/>
                </a:moveTo>
                <a:cubicBezTo>
                  <a:pt x="6080574" y="3911882"/>
                  <a:pt x="6079523" y="3913655"/>
                  <a:pt x="6079523" y="3917202"/>
                </a:cubicBezTo>
                <a:cubicBezTo>
                  <a:pt x="6079523" y="3920580"/>
                  <a:pt x="6080197" y="3923959"/>
                  <a:pt x="6081547" y="3927338"/>
                </a:cubicBezTo>
                <a:lnTo>
                  <a:pt x="6085883" y="3934417"/>
                </a:lnTo>
                <a:lnTo>
                  <a:pt x="6082242" y="3934417"/>
                </a:lnTo>
                <a:cubicBezTo>
                  <a:pt x="6071844" y="3934417"/>
                  <a:pt x="6064053" y="3935010"/>
                  <a:pt x="6058868" y="3936197"/>
                </a:cubicBezTo>
                <a:cubicBezTo>
                  <a:pt x="6055215" y="3936976"/>
                  <a:pt x="6052158" y="3938789"/>
                  <a:pt x="6049698" y="3941635"/>
                </a:cubicBezTo>
                <a:cubicBezTo>
                  <a:pt x="6046650" y="3945190"/>
                  <a:pt x="6045125" y="3949754"/>
                  <a:pt x="6045125" y="3955325"/>
                </a:cubicBezTo>
                <a:cubicBezTo>
                  <a:pt x="6045125" y="3957240"/>
                  <a:pt x="6045489" y="3958990"/>
                  <a:pt x="6046217" y="3960575"/>
                </a:cubicBezTo>
                <a:cubicBezTo>
                  <a:pt x="6046391" y="3960924"/>
                  <a:pt x="6047327" y="3962553"/>
                  <a:pt x="6049024" y="3965463"/>
                </a:cubicBezTo>
                <a:cubicBezTo>
                  <a:pt x="6050571" y="3968002"/>
                  <a:pt x="6052591" y="3971166"/>
                  <a:pt x="6055089" y="3974953"/>
                </a:cubicBezTo>
                <a:cubicBezTo>
                  <a:pt x="6050610" y="3977350"/>
                  <a:pt x="6046503" y="3979397"/>
                  <a:pt x="6042768" y="3981094"/>
                </a:cubicBezTo>
                <a:cubicBezTo>
                  <a:pt x="6036867" y="3984044"/>
                  <a:pt x="6032264" y="3985519"/>
                  <a:pt x="6028958" y="3985519"/>
                </a:cubicBezTo>
                <a:cubicBezTo>
                  <a:pt x="6026025" y="3985519"/>
                  <a:pt x="6023379" y="3984065"/>
                  <a:pt x="6021022" y="3981157"/>
                </a:cubicBezTo>
                <a:cubicBezTo>
                  <a:pt x="6020075" y="3980023"/>
                  <a:pt x="6019112" y="3979455"/>
                  <a:pt x="6018128" y="3979455"/>
                </a:cubicBezTo>
                <a:cubicBezTo>
                  <a:pt x="6016372" y="3979455"/>
                  <a:pt x="6015495" y="3980564"/>
                  <a:pt x="6015495" y="3982781"/>
                </a:cubicBezTo>
                <a:cubicBezTo>
                  <a:pt x="6015495" y="3988008"/>
                  <a:pt x="6019005" y="3992518"/>
                  <a:pt x="6026024" y="3996312"/>
                </a:cubicBezTo>
                <a:cubicBezTo>
                  <a:pt x="6029724" y="3998348"/>
                  <a:pt x="6032839" y="3999365"/>
                  <a:pt x="6035370" y="3999365"/>
                </a:cubicBezTo>
                <a:cubicBezTo>
                  <a:pt x="6037593" y="3999365"/>
                  <a:pt x="6039627" y="3998256"/>
                  <a:pt x="6041471" y="3996038"/>
                </a:cubicBezTo>
                <a:cubicBezTo>
                  <a:pt x="6041601" y="3995916"/>
                  <a:pt x="6043176" y="3994426"/>
                  <a:pt x="6046200" y="3991567"/>
                </a:cubicBezTo>
                <a:cubicBezTo>
                  <a:pt x="6049436" y="3990216"/>
                  <a:pt x="6052277" y="3988666"/>
                  <a:pt x="6054726" y="3986916"/>
                </a:cubicBezTo>
                <a:cubicBezTo>
                  <a:pt x="6057519" y="3985038"/>
                  <a:pt x="6059026" y="3983729"/>
                  <a:pt x="6059250" y="3982990"/>
                </a:cubicBezTo>
                <a:cubicBezTo>
                  <a:pt x="6061460" y="3987866"/>
                  <a:pt x="6064656" y="3994804"/>
                  <a:pt x="6068829" y="4003801"/>
                </a:cubicBezTo>
                <a:cubicBezTo>
                  <a:pt x="6077302" y="4022306"/>
                  <a:pt x="6083694" y="4039770"/>
                  <a:pt x="6088005" y="4056193"/>
                </a:cubicBezTo>
                <a:cubicBezTo>
                  <a:pt x="6089107" y="4059840"/>
                  <a:pt x="6091430" y="4061664"/>
                  <a:pt x="6094979" y="4061664"/>
                </a:cubicBezTo>
                <a:cubicBezTo>
                  <a:pt x="6099161" y="4061664"/>
                  <a:pt x="6101253" y="4059111"/>
                  <a:pt x="6101253" y="4054006"/>
                </a:cubicBezTo>
                <a:cubicBezTo>
                  <a:pt x="6101253" y="4051721"/>
                  <a:pt x="6099731" y="4046551"/>
                  <a:pt x="6096688" y="4038498"/>
                </a:cubicBezTo>
                <a:cubicBezTo>
                  <a:pt x="6092164" y="4026570"/>
                  <a:pt x="6085417" y="4013190"/>
                  <a:pt x="6076443" y="3998356"/>
                </a:cubicBezTo>
                <a:cubicBezTo>
                  <a:pt x="6074175" y="3991135"/>
                  <a:pt x="6071268" y="3984558"/>
                  <a:pt x="6067722" y="3978626"/>
                </a:cubicBezTo>
                <a:cubicBezTo>
                  <a:pt x="6074567" y="3974466"/>
                  <a:pt x="6080233" y="3970728"/>
                  <a:pt x="6084722" y="3967414"/>
                </a:cubicBezTo>
                <a:cubicBezTo>
                  <a:pt x="6105178" y="3956903"/>
                  <a:pt x="6121160" y="3951647"/>
                  <a:pt x="6132667" y="3951647"/>
                </a:cubicBezTo>
                <a:cubicBezTo>
                  <a:pt x="6138103" y="3951647"/>
                  <a:pt x="6142424" y="3953039"/>
                  <a:pt x="6145630" y="3955824"/>
                </a:cubicBezTo>
                <a:cubicBezTo>
                  <a:pt x="6148690" y="3958476"/>
                  <a:pt x="6150221" y="3961749"/>
                  <a:pt x="6150221" y="3965644"/>
                </a:cubicBezTo>
                <a:cubicBezTo>
                  <a:pt x="6150221" y="3972899"/>
                  <a:pt x="6147682" y="3978632"/>
                  <a:pt x="6142605" y="3982843"/>
                </a:cubicBezTo>
                <a:cubicBezTo>
                  <a:pt x="6133743" y="3987578"/>
                  <a:pt x="6123961" y="3989946"/>
                  <a:pt x="6113260" y="3989946"/>
                </a:cubicBezTo>
                <a:cubicBezTo>
                  <a:pt x="6104533" y="3989946"/>
                  <a:pt x="6096331" y="3988647"/>
                  <a:pt x="6088655" y="3986049"/>
                </a:cubicBezTo>
                <a:cubicBezTo>
                  <a:pt x="6087899" y="3985816"/>
                  <a:pt x="6087264" y="3985700"/>
                  <a:pt x="6086747" y="3985700"/>
                </a:cubicBezTo>
                <a:cubicBezTo>
                  <a:pt x="6084530" y="3985700"/>
                  <a:pt x="6083421" y="3986693"/>
                  <a:pt x="6083421" y="3988680"/>
                </a:cubicBezTo>
                <a:cubicBezTo>
                  <a:pt x="6083421" y="3990003"/>
                  <a:pt x="6084373" y="3991084"/>
                  <a:pt x="6086274" y="3991920"/>
                </a:cubicBezTo>
                <a:cubicBezTo>
                  <a:pt x="6096046" y="3997119"/>
                  <a:pt x="6107930" y="3999719"/>
                  <a:pt x="6121924" y="3999719"/>
                </a:cubicBezTo>
                <a:cubicBezTo>
                  <a:pt x="6130639" y="3999719"/>
                  <a:pt x="6138691" y="3997698"/>
                  <a:pt x="6146080" y="3993656"/>
                </a:cubicBezTo>
                <a:cubicBezTo>
                  <a:pt x="6150649" y="3991168"/>
                  <a:pt x="6153689" y="3988367"/>
                  <a:pt x="6155200" y="3985254"/>
                </a:cubicBezTo>
                <a:cubicBezTo>
                  <a:pt x="6159841" y="3980046"/>
                  <a:pt x="6162161" y="3974635"/>
                  <a:pt x="6162161" y="3969021"/>
                </a:cubicBezTo>
                <a:cubicBezTo>
                  <a:pt x="6162161" y="3962895"/>
                  <a:pt x="6160192" y="3957494"/>
                  <a:pt x="6156253" y="3952818"/>
                </a:cubicBezTo>
                <a:cubicBezTo>
                  <a:pt x="6150919" y="3946504"/>
                  <a:pt x="6143288" y="3943348"/>
                  <a:pt x="6133361" y="3943348"/>
                </a:cubicBezTo>
                <a:cubicBezTo>
                  <a:pt x="6120842" y="3943348"/>
                  <a:pt x="6103709" y="3948726"/>
                  <a:pt x="6081962" y="3959483"/>
                </a:cubicBezTo>
                <a:cubicBezTo>
                  <a:pt x="6077650" y="3961639"/>
                  <a:pt x="6071465" y="3965242"/>
                  <a:pt x="6063403" y="3970292"/>
                </a:cubicBezTo>
                <a:cubicBezTo>
                  <a:pt x="6063453" y="3970119"/>
                  <a:pt x="6062640" y="3968459"/>
                  <a:pt x="6060964" y="3965312"/>
                </a:cubicBezTo>
                <a:cubicBezTo>
                  <a:pt x="6059018" y="3961907"/>
                  <a:pt x="6057661" y="3959556"/>
                  <a:pt x="6056894" y="3958259"/>
                </a:cubicBezTo>
                <a:cubicBezTo>
                  <a:pt x="6055391" y="3955640"/>
                  <a:pt x="6054641" y="3952962"/>
                  <a:pt x="6054641" y="3950226"/>
                </a:cubicBezTo>
                <a:cubicBezTo>
                  <a:pt x="6054641" y="3945611"/>
                  <a:pt x="6059050" y="3943034"/>
                  <a:pt x="6067871" y="3942496"/>
                </a:cubicBezTo>
                <a:cubicBezTo>
                  <a:pt x="6068287" y="3942470"/>
                  <a:pt x="6069036" y="3942457"/>
                  <a:pt x="6070112" y="3942457"/>
                </a:cubicBezTo>
                <a:cubicBezTo>
                  <a:pt x="6073952" y="3942457"/>
                  <a:pt x="6078292" y="3942850"/>
                  <a:pt x="6083132" y="3943638"/>
                </a:cubicBezTo>
                <a:cubicBezTo>
                  <a:pt x="6087062" y="3944136"/>
                  <a:pt x="6089864" y="3945107"/>
                  <a:pt x="6091540" y="3946549"/>
                </a:cubicBezTo>
                <a:cubicBezTo>
                  <a:pt x="6091830" y="3946839"/>
                  <a:pt x="6092119" y="3947129"/>
                  <a:pt x="6092408" y="3947418"/>
                </a:cubicBezTo>
                <a:cubicBezTo>
                  <a:pt x="6092986" y="3947996"/>
                  <a:pt x="6093372" y="3948376"/>
                  <a:pt x="6093562" y="3948559"/>
                </a:cubicBezTo>
                <a:cubicBezTo>
                  <a:pt x="6094726" y="3949632"/>
                  <a:pt x="6095978" y="3950168"/>
                  <a:pt x="6097318" y="3950168"/>
                </a:cubicBezTo>
                <a:cubicBezTo>
                  <a:pt x="6101039" y="3950168"/>
                  <a:pt x="6102899" y="3948048"/>
                  <a:pt x="6102899" y="3943809"/>
                </a:cubicBezTo>
                <a:cubicBezTo>
                  <a:pt x="6102899" y="3938780"/>
                  <a:pt x="6100913" y="3934643"/>
                  <a:pt x="6096941" y="3931399"/>
                </a:cubicBezTo>
                <a:cubicBezTo>
                  <a:pt x="6094236" y="3929010"/>
                  <a:pt x="6091553" y="3925807"/>
                  <a:pt x="6088894" y="3921790"/>
                </a:cubicBezTo>
                <a:cubicBezTo>
                  <a:pt x="6087372" y="3919700"/>
                  <a:pt x="6086407" y="3917484"/>
                  <a:pt x="6086004" y="3915143"/>
                </a:cubicBezTo>
                <a:cubicBezTo>
                  <a:pt x="6085527" y="3912969"/>
                  <a:pt x="6084416" y="3911882"/>
                  <a:pt x="6082675" y="3911882"/>
                </a:cubicBezTo>
                <a:close/>
                <a:moveTo>
                  <a:pt x="9071864" y="3900717"/>
                </a:moveTo>
                <a:cubicBezTo>
                  <a:pt x="9070168" y="3900717"/>
                  <a:pt x="9069320" y="3901827"/>
                  <a:pt x="9069320" y="3904045"/>
                </a:cubicBezTo>
                <a:cubicBezTo>
                  <a:pt x="9069320" y="3906065"/>
                  <a:pt x="9070306" y="3907259"/>
                  <a:pt x="9072278" y="3907630"/>
                </a:cubicBezTo>
                <a:cubicBezTo>
                  <a:pt x="9076356" y="3907981"/>
                  <a:pt x="9078762" y="3908809"/>
                  <a:pt x="9079496" y="3910112"/>
                </a:cubicBezTo>
                <a:cubicBezTo>
                  <a:pt x="9080131" y="3911091"/>
                  <a:pt x="9080554" y="3912765"/>
                  <a:pt x="9080764" y="3915135"/>
                </a:cubicBezTo>
                <a:cubicBezTo>
                  <a:pt x="9080874" y="3916615"/>
                  <a:pt x="9080929" y="3920863"/>
                  <a:pt x="9080929" y="3927879"/>
                </a:cubicBezTo>
                <a:lnTo>
                  <a:pt x="9080929" y="3939407"/>
                </a:lnTo>
                <a:lnTo>
                  <a:pt x="9080756" y="3958995"/>
                </a:lnTo>
                <a:cubicBezTo>
                  <a:pt x="9080756" y="3968931"/>
                  <a:pt x="9084066" y="3976179"/>
                  <a:pt x="9090685" y="3980740"/>
                </a:cubicBezTo>
                <a:cubicBezTo>
                  <a:pt x="9095365" y="3984005"/>
                  <a:pt x="9100904" y="3985638"/>
                  <a:pt x="9107302" y="3985638"/>
                </a:cubicBezTo>
                <a:cubicBezTo>
                  <a:pt x="9119440" y="3985638"/>
                  <a:pt x="9128055" y="3979487"/>
                  <a:pt x="9133145" y="3967185"/>
                </a:cubicBezTo>
                <a:cubicBezTo>
                  <a:pt x="9133670" y="3972332"/>
                  <a:pt x="9136307" y="3976717"/>
                  <a:pt x="9141055" y="3980341"/>
                </a:cubicBezTo>
                <a:cubicBezTo>
                  <a:pt x="9145702" y="3983873"/>
                  <a:pt x="9150884" y="3985638"/>
                  <a:pt x="9156601" y="3985638"/>
                </a:cubicBezTo>
                <a:cubicBezTo>
                  <a:pt x="9167559" y="3985638"/>
                  <a:pt x="9175807" y="3979949"/>
                  <a:pt x="9181345" y="3968571"/>
                </a:cubicBezTo>
                <a:lnTo>
                  <a:pt x="9181345" y="3979280"/>
                </a:lnTo>
                <a:cubicBezTo>
                  <a:pt x="9181345" y="3999169"/>
                  <a:pt x="9181230" y="4013220"/>
                  <a:pt x="9180998" y="4021433"/>
                </a:cubicBezTo>
                <a:cubicBezTo>
                  <a:pt x="9180998" y="4023785"/>
                  <a:pt x="9182431" y="4024961"/>
                  <a:pt x="9185295" y="4024961"/>
                </a:cubicBezTo>
                <a:cubicBezTo>
                  <a:pt x="9190919" y="4022420"/>
                  <a:pt x="9196854" y="4020051"/>
                  <a:pt x="9203100" y="4017856"/>
                </a:cubicBezTo>
                <a:cubicBezTo>
                  <a:pt x="9206030" y="4017143"/>
                  <a:pt x="9207495" y="4015947"/>
                  <a:pt x="9207495" y="4014269"/>
                </a:cubicBezTo>
                <a:cubicBezTo>
                  <a:pt x="9207495" y="4014153"/>
                  <a:pt x="9207495" y="4013942"/>
                  <a:pt x="9207495" y="4013635"/>
                </a:cubicBezTo>
                <a:cubicBezTo>
                  <a:pt x="9207237" y="4011435"/>
                  <a:pt x="9206156" y="4010335"/>
                  <a:pt x="9204253" y="4010335"/>
                </a:cubicBezTo>
                <a:cubicBezTo>
                  <a:pt x="9204134" y="4010335"/>
                  <a:pt x="9203690" y="4010373"/>
                  <a:pt x="9202920" y="4010448"/>
                </a:cubicBezTo>
                <a:lnTo>
                  <a:pt x="9198209" y="4011002"/>
                </a:lnTo>
                <a:cubicBezTo>
                  <a:pt x="9198103" y="4011019"/>
                  <a:pt x="9197951" y="4011028"/>
                  <a:pt x="9197755" y="4011028"/>
                </a:cubicBezTo>
                <a:cubicBezTo>
                  <a:pt x="9195874" y="4011028"/>
                  <a:pt x="9194706" y="4010146"/>
                  <a:pt x="9194252" y="4008381"/>
                </a:cubicBezTo>
                <a:cubicBezTo>
                  <a:pt x="9193724" y="4006288"/>
                  <a:pt x="9193460" y="4001290"/>
                  <a:pt x="9193460" y="3993385"/>
                </a:cubicBezTo>
                <a:lnTo>
                  <a:pt x="9193460" y="3927874"/>
                </a:lnTo>
                <a:cubicBezTo>
                  <a:pt x="9193460" y="3917814"/>
                  <a:pt x="9194045" y="3911893"/>
                  <a:pt x="9195216" y="3910111"/>
                </a:cubicBezTo>
                <a:cubicBezTo>
                  <a:pt x="9195945" y="3908856"/>
                  <a:pt x="9198351" y="3908029"/>
                  <a:pt x="9202434" y="3907631"/>
                </a:cubicBezTo>
                <a:cubicBezTo>
                  <a:pt x="9204480" y="3907248"/>
                  <a:pt x="9205502" y="3906053"/>
                  <a:pt x="9205502" y="3904045"/>
                </a:cubicBezTo>
                <a:cubicBezTo>
                  <a:pt x="9205502" y="3901827"/>
                  <a:pt x="9204630" y="3900717"/>
                  <a:pt x="9202884" y="3900717"/>
                </a:cubicBezTo>
                <a:cubicBezTo>
                  <a:pt x="9194155" y="3901065"/>
                  <a:pt x="9189037" y="3901238"/>
                  <a:pt x="9187532" y="3901238"/>
                </a:cubicBezTo>
                <a:cubicBezTo>
                  <a:pt x="9184953" y="3901238"/>
                  <a:pt x="9179647" y="3901065"/>
                  <a:pt x="9171615" y="3900717"/>
                </a:cubicBezTo>
                <a:cubicBezTo>
                  <a:pt x="9169900" y="3900717"/>
                  <a:pt x="9169043" y="3901827"/>
                  <a:pt x="9169043" y="3904045"/>
                </a:cubicBezTo>
                <a:cubicBezTo>
                  <a:pt x="9169043" y="3906065"/>
                  <a:pt x="9170035" y="3907260"/>
                  <a:pt x="9172020" y="3907631"/>
                </a:cubicBezTo>
                <a:cubicBezTo>
                  <a:pt x="9176701" y="3908090"/>
                  <a:pt x="9179407" y="3909009"/>
                  <a:pt x="9180136" y="3910388"/>
                </a:cubicBezTo>
                <a:cubicBezTo>
                  <a:pt x="9180942" y="3912050"/>
                  <a:pt x="9181345" y="3917882"/>
                  <a:pt x="9181345" y="3927881"/>
                </a:cubicBezTo>
                <a:lnTo>
                  <a:pt x="9181345" y="3951023"/>
                </a:lnTo>
                <a:cubicBezTo>
                  <a:pt x="9181345" y="3953703"/>
                  <a:pt x="9181210" y="3955693"/>
                  <a:pt x="9180941" y="3956992"/>
                </a:cubicBezTo>
                <a:cubicBezTo>
                  <a:pt x="9180527" y="3958905"/>
                  <a:pt x="9179522" y="3961033"/>
                  <a:pt x="9177924" y="3963378"/>
                </a:cubicBezTo>
                <a:cubicBezTo>
                  <a:pt x="9172735" y="3970895"/>
                  <a:pt x="9166753" y="3974653"/>
                  <a:pt x="9159980" y="3974653"/>
                </a:cubicBezTo>
                <a:cubicBezTo>
                  <a:pt x="9152391" y="3974653"/>
                  <a:pt x="9147532" y="3971939"/>
                  <a:pt x="9145402" y="3966511"/>
                </a:cubicBezTo>
                <a:cubicBezTo>
                  <a:pt x="9144285" y="3963745"/>
                  <a:pt x="9143727" y="3959911"/>
                  <a:pt x="9143727" y="3955011"/>
                </a:cubicBezTo>
                <a:lnTo>
                  <a:pt x="9143727" y="3951370"/>
                </a:lnTo>
                <a:lnTo>
                  <a:pt x="9143727" y="3927881"/>
                </a:lnTo>
                <a:cubicBezTo>
                  <a:pt x="9143727" y="3917933"/>
                  <a:pt x="9144288" y="3912107"/>
                  <a:pt x="9145409" y="3910402"/>
                </a:cubicBezTo>
                <a:cubicBezTo>
                  <a:pt x="9146155" y="3908950"/>
                  <a:pt x="9148729" y="3908018"/>
                  <a:pt x="9153130" y="3907605"/>
                </a:cubicBezTo>
                <a:cubicBezTo>
                  <a:pt x="9155179" y="3907282"/>
                  <a:pt x="9156203" y="3906095"/>
                  <a:pt x="9156203" y="3904045"/>
                </a:cubicBezTo>
                <a:cubicBezTo>
                  <a:pt x="9156203" y="3901827"/>
                  <a:pt x="9155261" y="3900717"/>
                  <a:pt x="9153376" y="3900717"/>
                </a:cubicBezTo>
                <a:cubicBezTo>
                  <a:pt x="9144011" y="3901065"/>
                  <a:pt x="9138646" y="3901238"/>
                  <a:pt x="9137280" y="3901238"/>
                </a:cubicBezTo>
                <a:cubicBezTo>
                  <a:pt x="9135733" y="3901238"/>
                  <a:pt x="9130246" y="3901065"/>
                  <a:pt x="9120819" y="3900717"/>
                </a:cubicBezTo>
                <a:cubicBezTo>
                  <a:pt x="9119178" y="3900717"/>
                  <a:pt x="9118358" y="3901769"/>
                  <a:pt x="9118358" y="3903871"/>
                </a:cubicBezTo>
                <a:cubicBezTo>
                  <a:pt x="9118358" y="3906135"/>
                  <a:pt x="9119304" y="3907384"/>
                  <a:pt x="9121196" y="3907618"/>
                </a:cubicBezTo>
                <a:cubicBezTo>
                  <a:pt x="9126416" y="3908041"/>
                  <a:pt x="9129447" y="3908946"/>
                  <a:pt x="9130288" y="3910333"/>
                </a:cubicBezTo>
                <a:cubicBezTo>
                  <a:pt x="9131056" y="3911917"/>
                  <a:pt x="9131440" y="3917766"/>
                  <a:pt x="9131440" y="3927881"/>
                </a:cubicBezTo>
                <a:lnTo>
                  <a:pt x="9131440" y="3950677"/>
                </a:lnTo>
                <a:cubicBezTo>
                  <a:pt x="9131440" y="3955075"/>
                  <a:pt x="9130141" y="3959643"/>
                  <a:pt x="9127542" y="3964382"/>
                </a:cubicBezTo>
                <a:cubicBezTo>
                  <a:pt x="9123201" y="3971229"/>
                  <a:pt x="9117408" y="3974653"/>
                  <a:pt x="9110162" y="3974653"/>
                </a:cubicBezTo>
                <a:cubicBezTo>
                  <a:pt x="9102561" y="3974653"/>
                  <a:pt x="9097528" y="3971699"/>
                  <a:pt x="9095063" y="3965790"/>
                </a:cubicBezTo>
                <a:cubicBezTo>
                  <a:pt x="9093948" y="3963131"/>
                  <a:pt x="9093390" y="3959509"/>
                  <a:pt x="9093390" y="3954924"/>
                </a:cubicBezTo>
                <a:lnTo>
                  <a:pt x="9093390" y="3951370"/>
                </a:lnTo>
                <a:lnTo>
                  <a:pt x="9093390" y="3927881"/>
                </a:lnTo>
                <a:cubicBezTo>
                  <a:pt x="9093390" y="3921157"/>
                  <a:pt x="9093407" y="3917377"/>
                  <a:pt x="9093442" y="3916538"/>
                </a:cubicBezTo>
                <a:cubicBezTo>
                  <a:pt x="9093604" y="3913573"/>
                  <a:pt x="9093993" y="3911541"/>
                  <a:pt x="9094609" y="3910443"/>
                </a:cubicBezTo>
                <a:cubicBezTo>
                  <a:pt x="9095588" y="3908972"/>
                  <a:pt x="9098384" y="3908025"/>
                  <a:pt x="9102997" y="3907602"/>
                </a:cubicBezTo>
                <a:cubicBezTo>
                  <a:pt x="9104967" y="3907274"/>
                  <a:pt x="9105952" y="3906089"/>
                  <a:pt x="9105952" y="3904045"/>
                </a:cubicBezTo>
                <a:cubicBezTo>
                  <a:pt x="9105952" y="3901827"/>
                  <a:pt x="9105053" y="3900717"/>
                  <a:pt x="9103257" y="3900717"/>
                </a:cubicBezTo>
                <a:cubicBezTo>
                  <a:pt x="9093150" y="3901065"/>
                  <a:pt x="9087510" y="3901238"/>
                  <a:pt x="9086336" y="3901238"/>
                </a:cubicBezTo>
                <a:cubicBezTo>
                  <a:pt x="9085068" y="3901238"/>
                  <a:pt x="9080244" y="3901065"/>
                  <a:pt x="9071864" y="3900717"/>
                </a:cubicBezTo>
                <a:close/>
                <a:moveTo>
                  <a:pt x="8523122" y="3900717"/>
                </a:moveTo>
                <a:cubicBezTo>
                  <a:pt x="8521426" y="3900717"/>
                  <a:pt x="8520578" y="3901827"/>
                  <a:pt x="8520578" y="3904045"/>
                </a:cubicBezTo>
                <a:cubicBezTo>
                  <a:pt x="8520578" y="3906065"/>
                  <a:pt x="8521564" y="3907259"/>
                  <a:pt x="8523536" y="3907630"/>
                </a:cubicBezTo>
                <a:cubicBezTo>
                  <a:pt x="8527614" y="3907981"/>
                  <a:pt x="8530020" y="3908809"/>
                  <a:pt x="8530754" y="3910112"/>
                </a:cubicBezTo>
                <a:cubicBezTo>
                  <a:pt x="8531389" y="3911091"/>
                  <a:pt x="8531812" y="3912765"/>
                  <a:pt x="8532022" y="3915135"/>
                </a:cubicBezTo>
                <a:cubicBezTo>
                  <a:pt x="8532132" y="3916615"/>
                  <a:pt x="8532187" y="3920863"/>
                  <a:pt x="8532187" y="3927879"/>
                </a:cubicBezTo>
                <a:lnTo>
                  <a:pt x="8532187" y="3939407"/>
                </a:lnTo>
                <a:lnTo>
                  <a:pt x="8532014" y="3958995"/>
                </a:lnTo>
                <a:cubicBezTo>
                  <a:pt x="8532014" y="3968931"/>
                  <a:pt x="8535324" y="3976179"/>
                  <a:pt x="8541943" y="3980740"/>
                </a:cubicBezTo>
                <a:cubicBezTo>
                  <a:pt x="8546623" y="3984005"/>
                  <a:pt x="8552162" y="3985638"/>
                  <a:pt x="8558560" y="3985638"/>
                </a:cubicBezTo>
                <a:cubicBezTo>
                  <a:pt x="8570698" y="3985638"/>
                  <a:pt x="8579313" y="3979487"/>
                  <a:pt x="8584403" y="3967185"/>
                </a:cubicBezTo>
                <a:cubicBezTo>
                  <a:pt x="8584928" y="3972332"/>
                  <a:pt x="8587565" y="3976717"/>
                  <a:pt x="8592313" y="3980341"/>
                </a:cubicBezTo>
                <a:cubicBezTo>
                  <a:pt x="8596960" y="3983873"/>
                  <a:pt x="8602142" y="3985638"/>
                  <a:pt x="8607859" y="3985638"/>
                </a:cubicBezTo>
                <a:cubicBezTo>
                  <a:pt x="8618817" y="3985638"/>
                  <a:pt x="8627065" y="3979949"/>
                  <a:pt x="8632603" y="3968571"/>
                </a:cubicBezTo>
                <a:lnTo>
                  <a:pt x="8632603" y="3979280"/>
                </a:lnTo>
                <a:cubicBezTo>
                  <a:pt x="8632603" y="3999169"/>
                  <a:pt x="8632488" y="4013220"/>
                  <a:pt x="8632256" y="4021433"/>
                </a:cubicBezTo>
                <a:cubicBezTo>
                  <a:pt x="8632256" y="4023785"/>
                  <a:pt x="8633689" y="4024961"/>
                  <a:pt x="8636553" y="4024961"/>
                </a:cubicBezTo>
                <a:cubicBezTo>
                  <a:pt x="8642177" y="4022420"/>
                  <a:pt x="8648112" y="4020051"/>
                  <a:pt x="8654358" y="4017856"/>
                </a:cubicBezTo>
                <a:cubicBezTo>
                  <a:pt x="8657288" y="4017143"/>
                  <a:pt x="8658753" y="4015947"/>
                  <a:pt x="8658753" y="4014269"/>
                </a:cubicBezTo>
                <a:cubicBezTo>
                  <a:pt x="8658753" y="4014153"/>
                  <a:pt x="8658753" y="4013942"/>
                  <a:pt x="8658753" y="4013635"/>
                </a:cubicBezTo>
                <a:cubicBezTo>
                  <a:pt x="8658495" y="4011435"/>
                  <a:pt x="8657414" y="4010335"/>
                  <a:pt x="8655511" y="4010335"/>
                </a:cubicBezTo>
                <a:cubicBezTo>
                  <a:pt x="8655392" y="4010335"/>
                  <a:pt x="8654948" y="4010373"/>
                  <a:pt x="8654178" y="4010448"/>
                </a:cubicBezTo>
                <a:lnTo>
                  <a:pt x="8649467" y="4011002"/>
                </a:lnTo>
                <a:cubicBezTo>
                  <a:pt x="8649361" y="4011019"/>
                  <a:pt x="8649209" y="4011028"/>
                  <a:pt x="8649013" y="4011028"/>
                </a:cubicBezTo>
                <a:cubicBezTo>
                  <a:pt x="8647132" y="4011028"/>
                  <a:pt x="8645964" y="4010146"/>
                  <a:pt x="8645510" y="4008381"/>
                </a:cubicBezTo>
                <a:cubicBezTo>
                  <a:pt x="8644982" y="4006288"/>
                  <a:pt x="8644718" y="4001290"/>
                  <a:pt x="8644718" y="3993385"/>
                </a:cubicBezTo>
                <a:lnTo>
                  <a:pt x="8644718" y="3927874"/>
                </a:lnTo>
                <a:cubicBezTo>
                  <a:pt x="8644718" y="3917814"/>
                  <a:pt x="8645303" y="3911893"/>
                  <a:pt x="8646474" y="3910111"/>
                </a:cubicBezTo>
                <a:cubicBezTo>
                  <a:pt x="8647203" y="3908856"/>
                  <a:pt x="8649609" y="3908029"/>
                  <a:pt x="8653692" y="3907631"/>
                </a:cubicBezTo>
                <a:cubicBezTo>
                  <a:pt x="8655738" y="3907248"/>
                  <a:pt x="8656760" y="3906053"/>
                  <a:pt x="8656760" y="3904045"/>
                </a:cubicBezTo>
                <a:cubicBezTo>
                  <a:pt x="8656760" y="3901827"/>
                  <a:pt x="8655888" y="3900717"/>
                  <a:pt x="8654142" y="3900717"/>
                </a:cubicBezTo>
                <a:cubicBezTo>
                  <a:pt x="8645413" y="3901065"/>
                  <a:pt x="8640295" y="3901238"/>
                  <a:pt x="8638790" y="3901238"/>
                </a:cubicBezTo>
                <a:cubicBezTo>
                  <a:pt x="8636211" y="3901238"/>
                  <a:pt x="8630905" y="3901065"/>
                  <a:pt x="8622873" y="3900717"/>
                </a:cubicBezTo>
                <a:cubicBezTo>
                  <a:pt x="8621158" y="3900717"/>
                  <a:pt x="8620301" y="3901827"/>
                  <a:pt x="8620301" y="3904045"/>
                </a:cubicBezTo>
                <a:cubicBezTo>
                  <a:pt x="8620301" y="3906065"/>
                  <a:pt x="8621293" y="3907260"/>
                  <a:pt x="8623278" y="3907631"/>
                </a:cubicBezTo>
                <a:cubicBezTo>
                  <a:pt x="8627959" y="3908090"/>
                  <a:pt x="8630665" y="3909009"/>
                  <a:pt x="8631394" y="3910388"/>
                </a:cubicBezTo>
                <a:cubicBezTo>
                  <a:pt x="8632200" y="3912050"/>
                  <a:pt x="8632603" y="3917882"/>
                  <a:pt x="8632603" y="3927881"/>
                </a:cubicBezTo>
                <a:lnTo>
                  <a:pt x="8632603" y="3951023"/>
                </a:lnTo>
                <a:cubicBezTo>
                  <a:pt x="8632603" y="3953703"/>
                  <a:pt x="8632468" y="3955693"/>
                  <a:pt x="8632199" y="3956992"/>
                </a:cubicBezTo>
                <a:cubicBezTo>
                  <a:pt x="8631785" y="3958905"/>
                  <a:pt x="8630780" y="3961033"/>
                  <a:pt x="8629182" y="3963378"/>
                </a:cubicBezTo>
                <a:cubicBezTo>
                  <a:pt x="8623993" y="3970895"/>
                  <a:pt x="8618011" y="3974653"/>
                  <a:pt x="8611238" y="3974653"/>
                </a:cubicBezTo>
                <a:cubicBezTo>
                  <a:pt x="8603649" y="3974653"/>
                  <a:pt x="8598790" y="3971939"/>
                  <a:pt x="8596660" y="3966511"/>
                </a:cubicBezTo>
                <a:cubicBezTo>
                  <a:pt x="8595543" y="3963745"/>
                  <a:pt x="8594985" y="3959911"/>
                  <a:pt x="8594985" y="3955011"/>
                </a:cubicBezTo>
                <a:lnTo>
                  <a:pt x="8594985" y="3951370"/>
                </a:lnTo>
                <a:lnTo>
                  <a:pt x="8594985" y="3927881"/>
                </a:lnTo>
                <a:cubicBezTo>
                  <a:pt x="8594985" y="3917933"/>
                  <a:pt x="8595546" y="3912107"/>
                  <a:pt x="8596667" y="3910402"/>
                </a:cubicBezTo>
                <a:cubicBezTo>
                  <a:pt x="8597413" y="3908950"/>
                  <a:pt x="8599987" y="3908018"/>
                  <a:pt x="8604388" y="3907605"/>
                </a:cubicBezTo>
                <a:cubicBezTo>
                  <a:pt x="8606437" y="3907282"/>
                  <a:pt x="8607461" y="3906095"/>
                  <a:pt x="8607461" y="3904045"/>
                </a:cubicBezTo>
                <a:cubicBezTo>
                  <a:pt x="8607461" y="3901827"/>
                  <a:pt x="8606519" y="3900717"/>
                  <a:pt x="8604634" y="3900717"/>
                </a:cubicBezTo>
                <a:cubicBezTo>
                  <a:pt x="8595269" y="3901065"/>
                  <a:pt x="8589904" y="3901238"/>
                  <a:pt x="8588538" y="3901238"/>
                </a:cubicBezTo>
                <a:cubicBezTo>
                  <a:pt x="8586991" y="3901238"/>
                  <a:pt x="8581504" y="3901065"/>
                  <a:pt x="8572077" y="3900717"/>
                </a:cubicBezTo>
                <a:cubicBezTo>
                  <a:pt x="8570436" y="3900717"/>
                  <a:pt x="8569616" y="3901769"/>
                  <a:pt x="8569616" y="3903871"/>
                </a:cubicBezTo>
                <a:cubicBezTo>
                  <a:pt x="8569616" y="3906135"/>
                  <a:pt x="8570562" y="3907384"/>
                  <a:pt x="8572454" y="3907618"/>
                </a:cubicBezTo>
                <a:cubicBezTo>
                  <a:pt x="8577674" y="3908041"/>
                  <a:pt x="8580705" y="3908946"/>
                  <a:pt x="8581546" y="3910333"/>
                </a:cubicBezTo>
                <a:cubicBezTo>
                  <a:pt x="8582314" y="3911917"/>
                  <a:pt x="8582698" y="3917766"/>
                  <a:pt x="8582698" y="3927881"/>
                </a:cubicBezTo>
                <a:lnTo>
                  <a:pt x="8582698" y="3950677"/>
                </a:lnTo>
                <a:cubicBezTo>
                  <a:pt x="8582698" y="3955075"/>
                  <a:pt x="8581399" y="3959643"/>
                  <a:pt x="8578800" y="3964382"/>
                </a:cubicBezTo>
                <a:cubicBezTo>
                  <a:pt x="8574459" y="3971229"/>
                  <a:pt x="8568666" y="3974653"/>
                  <a:pt x="8561420" y="3974653"/>
                </a:cubicBezTo>
                <a:cubicBezTo>
                  <a:pt x="8553819" y="3974653"/>
                  <a:pt x="8548786" y="3971699"/>
                  <a:pt x="8546321" y="3965790"/>
                </a:cubicBezTo>
                <a:cubicBezTo>
                  <a:pt x="8545206" y="3963131"/>
                  <a:pt x="8544648" y="3959509"/>
                  <a:pt x="8544648" y="3954924"/>
                </a:cubicBezTo>
                <a:lnTo>
                  <a:pt x="8544648" y="3951370"/>
                </a:lnTo>
                <a:lnTo>
                  <a:pt x="8544648" y="3927881"/>
                </a:lnTo>
                <a:cubicBezTo>
                  <a:pt x="8544648" y="3921157"/>
                  <a:pt x="8544665" y="3917377"/>
                  <a:pt x="8544700" y="3916538"/>
                </a:cubicBezTo>
                <a:cubicBezTo>
                  <a:pt x="8544862" y="3913573"/>
                  <a:pt x="8545251" y="3911541"/>
                  <a:pt x="8545867" y="3910443"/>
                </a:cubicBezTo>
                <a:cubicBezTo>
                  <a:pt x="8546846" y="3908972"/>
                  <a:pt x="8549642" y="3908025"/>
                  <a:pt x="8554255" y="3907602"/>
                </a:cubicBezTo>
                <a:cubicBezTo>
                  <a:pt x="8556225" y="3907274"/>
                  <a:pt x="8557210" y="3906089"/>
                  <a:pt x="8557210" y="3904045"/>
                </a:cubicBezTo>
                <a:cubicBezTo>
                  <a:pt x="8557210" y="3901827"/>
                  <a:pt x="8556311" y="3900717"/>
                  <a:pt x="8554515" y="3900717"/>
                </a:cubicBezTo>
                <a:cubicBezTo>
                  <a:pt x="8544408" y="3901065"/>
                  <a:pt x="8538768" y="3901238"/>
                  <a:pt x="8537594" y="3901238"/>
                </a:cubicBezTo>
                <a:cubicBezTo>
                  <a:pt x="8536326" y="3901238"/>
                  <a:pt x="8531502" y="3901065"/>
                  <a:pt x="8523122" y="3900717"/>
                </a:cubicBezTo>
                <a:close/>
                <a:moveTo>
                  <a:pt x="3053008" y="3900717"/>
                </a:moveTo>
                <a:cubicBezTo>
                  <a:pt x="3051311" y="3900717"/>
                  <a:pt x="3050463" y="3901827"/>
                  <a:pt x="3050463" y="3904045"/>
                </a:cubicBezTo>
                <a:cubicBezTo>
                  <a:pt x="3050463" y="3906065"/>
                  <a:pt x="3051449" y="3907259"/>
                  <a:pt x="3053423" y="3907630"/>
                </a:cubicBezTo>
                <a:cubicBezTo>
                  <a:pt x="3057500" y="3907981"/>
                  <a:pt x="3059906" y="3908809"/>
                  <a:pt x="3060639" y="3910112"/>
                </a:cubicBezTo>
                <a:cubicBezTo>
                  <a:pt x="3061274" y="3911091"/>
                  <a:pt x="3061698" y="3912765"/>
                  <a:pt x="3061908" y="3915135"/>
                </a:cubicBezTo>
                <a:cubicBezTo>
                  <a:pt x="3062018" y="3916615"/>
                  <a:pt x="3062073" y="3920863"/>
                  <a:pt x="3062073" y="3927879"/>
                </a:cubicBezTo>
                <a:lnTo>
                  <a:pt x="3062073" y="3939407"/>
                </a:lnTo>
                <a:lnTo>
                  <a:pt x="3061900" y="3958995"/>
                </a:lnTo>
                <a:cubicBezTo>
                  <a:pt x="3061900" y="3968931"/>
                  <a:pt x="3065210" y="3976179"/>
                  <a:pt x="3071828" y="3980740"/>
                </a:cubicBezTo>
                <a:cubicBezTo>
                  <a:pt x="3076509" y="3984005"/>
                  <a:pt x="3082048" y="3985638"/>
                  <a:pt x="3088446" y="3985638"/>
                </a:cubicBezTo>
                <a:cubicBezTo>
                  <a:pt x="3100584" y="3985638"/>
                  <a:pt x="3109199" y="3979487"/>
                  <a:pt x="3114289" y="3967185"/>
                </a:cubicBezTo>
                <a:cubicBezTo>
                  <a:pt x="3114813" y="3972332"/>
                  <a:pt x="3117450" y="3976717"/>
                  <a:pt x="3122199" y="3980341"/>
                </a:cubicBezTo>
                <a:cubicBezTo>
                  <a:pt x="3126846" y="3983873"/>
                  <a:pt x="3132028" y="3985638"/>
                  <a:pt x="3137745" y="3985638"/>
                </a:cubicBezTo>
                <a:cubicBezTo>
                  <a:pt x="3148703" y="3985638"/>
                  <a:pt x="3156951" y="3979949"/>
                  <a:pt x="3162489" y="3968571"/>
                </a:cubicBezTo>
                <a:lnTo>
                  <a:pt x="3162489" y="3979280"/>
                </a:lnTo>
                <a:cubicBezTo>
                  <a:pt x="3162489" y="3999169"/>
                  <a:pt x="3162373" y="4013220"/>
                  <a:pt x="3162143" y="4021433"/>
                </a:cubicBezTo>
                <a:cubicBezTo>
                  <a:pt x="3162143" y="4023785"/>
                  <a:pt x="3163575" y="4024961"/>
                  <a:pt x="3166439" y="4024961"/>
                </a:cubicBezTo>
                <a:cubicBezTo>
                  <a:pt x="3172063" y="4022420"/>
                  <a:pt x="3177998" y="4020051"/>
                  <a:pt x="3184243" y="4017856"/>
                </a:cubicBezTo>
                <a:cubicBezTo>
                  <a:pt x="3187174" y="4017143"/>
                  <a:pt x="3188639" y="4015947"/>
                  <a:pt x="3188639" y="4014269"/>
                </a:cubicBezTo>
                <a:cubicBezTo>
                  <a:pt x="3188639" y="4014153"/>
                  <a:pt x="3188639" y="4013942"/>
                  <a:pt x="3188639" y="4013635"/>
                </a:cubicBezTo>
                <a:cubicBezTo>
                  <a:pt x="3188381" y="4011435"/>
                  <a:pt x="3187300" y="4010335"/>
                  <a:pt x="3185397" y="4010335"/>
                </a:cubicBezTo>
                <a:cubicBezTo>
                  <a:pt x="3185278" y="4010335"/>
                  <a:pt x="3184834" y="4010373"/>
                  <a:pt x="3184064" y="4010448"/>
                </a:cubicBezTo>
                <a:lnTo>
                  <a:pt x="3179353" y="4011002"/>
                </a:lnTo>
                <a:cubicBezTo>
                  <a:pt x="3179246" y="4011019"/>
                  <a:pt x="3179095" y="4011028"/>
                  <a:pt x="3178899" y="4011028"/>
                </a:cubicBezTo>
                <a:cubicBezTo>
                  <a:pt x="3177017" y="4011028"/>
                  <a:pt x="3175850" y="4010146"/>
                  <a:pt x="3175396" y="4008381"/>
                </a:cubicBezTo>
                <a:cubicBezTo>
                  <a:pt x="3174868" y="4006288"/>
                  <a:pt x="3174603" y="4001290"/>
                  <a:pt x="3174603" y="3993385"/>
                </a:cubicBezTo>
                <a:lnTo>
                  <a:pt x="3174603" y="3927874"/>
                </a:lnTo>
                <a:cubicBezTo>
                  <a:pt x="3174603" y="3917814"/>
                  <a:pt x="3175189" y="3911893"/>
                  <a:pt x="3176360" y="3910111"/>
                </a:cubicBezTo>
                <a:cubicBezTo>
                  <a:pt x="3177089" y="3908856"/>
                  <a:pt x="3179495" y="3908029"/>
                  <a:pt x="3183578" y="3907631"/>
                </a:cubicBezTo>
                <a:cubicBezTo>
                  <a:pt x="3185624" y="3907248"/>
                  <a:pt x="3186646" y="3906053"/>
                  <a:pt x="3186646" y="3904045"/>
                </a:cubicBezTo>
                <a:cubicBezTo>
                  <a:pt x="3186646" y="3901827"/>
                  <a:pt x="3185774" y="3900717"/>
                  <a:pt x="3184029" y="3900717"/>
                </a:cubicBezTo>
                <a:cubicBezTo>
                  <a:pt x="3175298" y="3901065"/>
                  <a:pt x="3170181" y="3901238"/>
                  <a:pt x="3168676" y="3901238"/>
                </a:cubicBezTo>
                <a:cubicBezTo>
                  <a:pt x="3166097" y="3901238"/>
                  <a:pt x="3160791" y="3901065"/>
                  <a:pt x="3152759" y="3900717"/>
                </a:cubicBezTo>
                <a:cubicBezTo>
                  <a:pt x="3151044" y="3900717"/>
                  <a:pt x="3150187" y="3901827"/>
                  <a:pt x="3150187" y="3904045"/>
                </a:cubicBezTo>
                <a:cubicBezTo>
                  <a:pt x="3150187" y="3906065"/>
                  <a:pt x="3151179" y="3907260"/>
                  <a:pt x="3153163" y="3907631"/>
                </a:cubicBezTo>
                <a:cubicBezTo>
                  <a:pt x="3157845" y="3908090"/>
                  <a:pt x="3160550" y="3909009"/>
                  <a:pt x="3161279" y="3910388"/>
                </a:cubicBezTo>
                <a:cubicBezTo>
                  <a:pt x="3162086" y="3912050"/>
                  <a:pt x="3162489" y="3917882"/>
                  <a:pt x="3162489" y="3927881"/>
                </a:cubicBezTo>
                <a:lnTo>
                  <a:pt x="3162489" y="3951023"/>
                </a:lnTo>
                <a:cubicBezTo>
                  <a:pt x="3162489" y="3953703"/>
                  <a:pt x="3162354" y="3955693"/>
                  <a:pt x="3162084" y="3956992"/>
                </a:cubicBezTo>
                <a:cubicBezTo>
                  <a:pt x="3161671" y="3958905"/>
                  <a:pt x="3160665" y="3961033"/>
                  <a:pt x="3159067" y="3963378"/>
                </a:cubicBezTo>
                <a:cubicBezTo>
                  <a:pt x="3153878" y="3970895"/>
                  <a:pt x="3147897" y="3974653"/>
                  <a:pt x="3141123" y="3974653"/>
                </a:cubicBezTo>
                <a:cubicBezTo>
                  <a:pt x="3133535" y="3974653"/>
                  <a:pt x="3128676" y="3971939"/>
                  <a:pt x="3126546" y="3966511"/>
                </a:cubicBezTo>
                <a:cubicBezTo>
                  <a:pt x="3125429" y="3963745"/>
                  <a:pt x="3124871" y="3959911"/>
                  <a:pt x="3124871" y="3955011"/>
                </a:cubicBezTo>
                <a:lnTo>
                  <a:pt x="3124871" y="3951370"/>
                </a:lnTo>
                <a:lnTo>
                  <a:pt x="3124871" y="3927881"/>
                </a:lnTo>
                <a:cubicBezTo>
                  <a:pt x="3124871" y="3917933"/>
                  <a:pt x="3125431" y="3912107"/>
                  <a:pt x="3126553" y="3910402"/>
                </a:cubicBezTo>
                <a:cubicBezTo>
                  <a:pt x="3127299" y="3908950"/>
                  <a:pt x="3129873" y="3908018"/>
                  <a:pt x="3134274" y="3907605"/>
                </a:cubicBezTo>
                <a:cubicBezTo>
                  <a:pt x="3136323" y="3907282"/>
                  <a:pt x="3137347" y="3906095"/>
                  <a:pt x="3137347" y="3904045"/>
                </a:cubicBezTo>
                <a:cubicBezTo>
                  <a:pt x="3137347" y="3901827"/>
                  <a:pt x="3136405" y="3900717"/>
                  <a:pt x="3134519" y="3900717"/>
                </a:cubicBezTo>
                <a:cubicBezTo>
                  <a:pt x="3125154" y="3901065"/>
                  <a:pt x="3119789" y="3901238"/>
                  <a:pt x="3118424" y="3901238"/>
                </a:cubicBezTo>
                <a:cubicBezTo>
                  <a:pt x="3116877" y="3901238"/>
                  <a:pt x="3111390" y="3901065"/>
                  <a:pt x="3101964" y="3900717"/>
                </a:cubicBezTo>
                <a:cubicBezTo>
                  <a:pt x="3100322" y="3900717"/>
                  <a:pt x="3099501" y="3901769"/>
                  <a:pt x="3099501" y="3903871"/>
                </a:cubicBezTo>
                <a:cubicBezTo>
                  <a:pt x="3099501" y="3906135"/>
                  <a:pt x="3100447" y="3907384"/>
                  <a:pt x="3102341" y="3907618"/>
                </a:cubicBezTo>
                <a:cubicBezTo>
                  <a:pt x="3107560" y="3908041"/>
                  <a:pt x="3110591" y="3908946"/>
                  <a:pt x="3111432" y="3910333"/>
                </a:cubicBezTo>
                <a:cubicBezTo>
                  <a:pt x="3112200" y="3911917"/>
                  <a:pt x="3112584" y="3917766"/>
                  <a:pt x="3112584" y="3927881"/>
                </a:cubicBezTo>
                <a:lnTo>
                  <a:pt x="3112584" y="3950677"/>
                </a:lnTo>
                <a:cubicBezTo>
                  <a:pt x="3112584" y="3955075"/>
                  <a:pt x="3111284" y="3959643"/>
                  <a:pt x="3108686" y="3964382"/>
                </a:cubicBezTo>
                <a:cubicBezTo>
                  <a:pt x="3104345" y="3971229"/>
                  <a:pt x="3098551" y="3974653"/>
                  <a:pt x="3091305" y="3974653"/>
                </a:cubicBezTo>
                <a:cubicBezTo>
                  <a:pt x="3083704" y="3974653"/>
                  <a:pt x="3078672" y="3971699"/>
                  <a:pt x="3076207" y="3965790"/>
                </a:cubicBezTo>
                <a:cubicBezTo>
                  <a:pt x="3075091" y="3963131"/>
                  <a:pt x="3074534" y="3959509"/>
                  <a:pt x="3074534" y="3954924"/>
                </a:cubicBezTo>
                <a:lnTo>
                  <a:pt x="3074534" y="3951370"/>
                </a:lnTo>
                <a:lnTo>
                  <a:pt x="3074534" y="3927881"/>
                </a:lnTo>
                <a:cubicBezTo>
                  <a:pt x="3074534" y="3921157"/>
                  <a:pt x="3074552" y="3917377"/>
                  <a:pt x="3074586" y="3916538"/>
                </a:cubicBezTo>
                <a:cubicBezTo>
                  <a:pt x="3074748" y="3913573"/>
                  <a:pt x="3075137" y="3911541"/>
                  <a:pt x="3075753" y="3910443"/>
                </a:cubicBezTo>
                <a:cubicBezTo>
                  <a:pt x="3076732" y="3908972"/>
                  <a:pt x="3079528" y="3908025"/>
                  <a:pt x="3084141" y="3907602"/>
                </a:cubicBezTo>
                <a:cubicBezTo>
                  <a:pt x="3086111" y="3907274"/>
                  <a:pt x="3087096" y="3906089"/>
                  <a:pt x="3087096" y="3904045"/>
                </a:cubicBezTo>
                <a:cubicBezTo>
                  <a:pt x="3087096" y="3901827"/>
                  <a:pt x="3086197" y="3900717"/>
                  <a:pt x="3084400" y="3900717"/>
                </a:cubicBezTo>
                <a:cubicBezTo>
                  <a:pt x="3074295" y="3901065"/>
                  <a:pt x="3068654" y="3901238"/>
                  <a:pt x="3067479" y="3901238"/>
                </a:cubicBezTo>
                <a:cubicBezTo>
                  <a:pt x="3066212" y="3901238"/>
                  <a:pt x="3061388" y="3901065"/>
                  <a:pt x="3053008" y="3900717"/>
                </a:cubicBezTo>
                <a:close/>
                <a:moveTo>
                  <a:pt x="2504266" y="3900717"/>
                </a:moveTo>
                <a:cubicBezTo>
                  <a:pt x="2502570" y="3900717"/>
                  <a:pt x="2501722" y="3901827"/>
                  <a:pt x="2501722" y="3904045"/>
                </a:cubicBezTo>
                <a:cubicBezTo>
                  <a:pt x="2501722" y="3906065"/>
                  <a:pt x="2502708" y="3907259"/>
                  <a:pt x="2504681" y="3907630"/>
                </a:cubicBezTo>
                <a:cubicBezTo>
                  <a:pt x="2508758" y="3907981"/>
                  <a:pt x="2511164" y="3908809"/>
                  <a:pt x="2511897" y="3910112"/>
                </a:cubicBezTo>
                <a:cubicBezTo>
                  <a:pt x="2512533" y="3911091"/>
                  <a:pt x="2512956" y="3912765"/>
                  <a:pt x="2513166" y="3915135"/>
                </a:cubicBezTo>
                <a:cubicBezTo>
                  <a:pt x="2513276" y="3916615"/>
                  <a:pt x="2513331" y="3920863"/>
                  <a:pt x="2513331" y="3927879"/>
                </a:cubicBezTo>
                <a:lnTo>
                  <a:pt x="2513331" y="3939407"/>
                </a:lnTo>
                <a:lnTo>
                  <a:pt x="2513158" y="3958995"/>
                </a:lnTo>
                <a:cubicBezTo>
                  <a:pt x="2513158" y="3968931"/>
                  <a:pt x="2516468" y="3976179"/>
                  <a:pt x="2523087" y="3980740"/>
                </a:cubicBezTo>
                <a:cubicBezTo>
                  <a:pt x="2527767" y="3984005"/>
                  <a:pt x="2533306" y="3985638"/>
                  <a:pt x="2539704" y="3985638"/>
                </a:cubicBezTo>
                <a:cubicBezTo>
                  <a:pt x="2551843" y="3985638"/>
                  <a:pt x="2560457" y="3979487"/>
                  <a:pt x="2565547" y="3967185"/>
                </a:cubicBezTo>
                <a:cubicBezTo>
                  <a:pt x="2566072" y="3972332"/>
                  <a:pt x="2568709" y="3976717"/>
                  <a:pt x="2573457" y="3980341"/>
                </a:cubicBezTo>
                <a:cubicBezTo>
                  <a:pt x="2578104" y="3983873"/>
                  <a:pt x="2583286" y="3985638"/>
                  <a:pt x="2589003" y="3985638"/>
                </a:cubicBezTo>
                <a:cubicBezTo>
                  <a:pt x="2599961" y="3985638"/>
                  <a:pt x="2608210" y="3979949"/>
                  <a:pt x="2613747" y="3968571"/>
                </a:cubicBezTo>
                <a:lnTo>
                  <a:pt x="2613747" y="3979280"/>
                </a:lnTo>
                <a:cubicBezTo>
                  <a:pt x="2613747" y="3999169"/>
                  <a:pt x="2613631" y="4013220"/>
                  <a:pt x="2613401" y="4021433"/>
                </a:cubicBezTo>
                <a:cubicBezTo>
                  <a:pt x="2613401" y="4023785"/>
                  <a:pt x="2614833" y="4024961"/>
                  <a:pt x="2617697" y="4024961"/>
                </a:cubicBezTo>
                <a:cubicBezTo>
                  <a:pt x="2623322" y="4022420"/>
                  <a:pt x="2629256" y="4020051"/>
                  <a:pt x="2635502" y="4017856"/>
                </a:cubicBezTo>
                <a:cubicBezTo>
                  <a:pt x="2638432" y="4017143"/>
                  <a:pt x="2639897" y="4015947"/>
                  <a:pt x="2639897" y="4014269"/>
                </a:cubicBezTo>
                <a:cubicBezTo>
                  <a:pt x="2639897" y="4014153"/>
                  <a:pt x="2639897" y="4013942"/>
                  <a:pt x="2639897" y="4013635"/>
                </a:cubicBezTo>
                <a:cubicBezTo>
                  <a:pt x="2639639" y="4011435"/>
                  <a:pt x="2638558" y="4010335"/>
                  <a:pt x="2636655" y="4010335"/>
                </a:cubicBezTo>
                <a:cubicBezTo>
                  <a:pt x="2636536" y="4010335"/>
                  <a:pt x="2636092" y="4010373"/>
                  <a:pt x="2635322" y="4010448"/>
                </a:cubicBezTo>
                <a:lnTo>
                  <a:pt x="2630611" y="4011002"/>
                </a:lnTo>
                <a:cubicBezTo>
                  <a:pt x="2630505" y="4011019"/>
                  <a:pt x="2630353" y="4011028"/>
                  <a:pt x="2630157" y="4011028"/>
                </a:cubicBezTo>
                <a:cubicBezTo>
                  <a:pt x="2628276" y="4011028"/>
                  <a:pt x="2627108" y="4010146"/>
                  <a:pt x="2626654" y="4008381"/>
                </a:cubicBezTo>
                <a:cubicBezTo>
                  <a:pt x="2626126" y="4006288"/>
                  <a:pt x="2625862" y="4001290"/>
                  <a:pt x="2625862" y="3993385"/>
                </a:cubicBezTo>
                <a:lnTo>
                  <a:pt x="2625862" y="3927874"/>
                </a:lnTo>
                <a:cubicBezTo>
                  <a:pt x="2625862" y="3917814"/>
                  <a:pt x="2626447" y="3911893"/>
                  <a:pt x="2627618" y="3910111"/>
                </a:cubicBezTo>
                <a:cubicBezTo>
                  <a:pt x="2628347" y="3908856"/>
                  <a:pt x="2630753" y="3908029"/>
                  <a:pt x="2634836" y="3907631"/>
                </a:cubicBezTo>
                <a:cubicBezTo>
                  <a:pt x="2636881" y="3907248"/>
                  <a:pt x="2637904" y="3906053"/>
                  <a:pt x="2637904" y="3904045"/>
                </a:cubicBezTo>
                <a:cubicBezTo>
                  <a:pt x="2637904" y="3901827"/>
                  <a:pt x="2637032" y="3900717"/>
                  <a:pt x="2635286" y="3900717"/>
                </a:cubicBezTo>
                <a:cubicBezTo>
                  <a:pt x="2626557" y="3901065"/>
                  <a:pt x="2621439" y="3901238"/>
                  <a:pt x="2619934" y="3901238"/>
                </a:cubicBezTo>
                <a:cubicBezTo>
                  <a:pt x="2617355" y="3901238"/>
                  <a:pt x="2612049" y="3901065"/>
                  <a:pt x="2604017" y="3900717"/>
                </a:cubicBezTo>
                <a:cubicBezTo>
                  <a:pt x="2602302" y="3900717"/>
                  <a:pt x="2601445" y="3901827"/>
                  <a:pt x="2601445" y="3904045"/>
                </a:cubicBezTo>
                <a:cubicBezTo>
                  <a:pt x="2601445" y="3906065"/>
                  <a:pt x="2602437" y="3907260"/>
                  <a:pt x="2604422" y="3907631"/>
                </a:cubicBezTo>
                <a:cubicBezTo>
                  <a:pt x="2609103" y="3908090"/>
                  <a:pt x="2611809" y="3909009"/>
                  <a:pt x="2612538" y="3910388"/>
                </a:cubicBezTo>
                <a:cubicBezTo>
                  <a:pt x="2613344" y="3912050"/>
                  <a:pt x="2613747" y="3917882"/>
                  <a:pt x="2613747" y="3927881"/>
                </a:cubicBezTo>
                <a:lnTo>
                  <a:pt x="2613747" y="3951023"/>
                </a:lnTo>
                <a:cubicBezTo>
                  <a:pt x="2613747" y="3953703"/>
                  <a:pt x="2613612" y="3955693"/>
                  <a:pt x="2613343" y="3956992"/>
                </a:cubicBezTo>
                <a:cubicBezTo>
                  <a:pt x="2612929" y="3958905"/>
                  <a:pt x="2611924" y="3961033"/>
                  <a:pt x="2610326" y="3963378"/>
                </a:cubicBezTo>
                <a:cubicBezTo>
                  <a:pt x="2605137" y="3970895"/>
                  <a:pt x="2599156" y="3974653"/>
                  <a:pt x="2592382" y="3974653"/>
                </a:cubicBezTo>
                <a:cubicBezTo>
                  <a:pt x="2584793" y="3974653"/>
                  <a:pt x="2579934" y="3971939"/>
                  <a:pt x="2577804" y="3966511"/>
                </a:cubicBezTo>
                <a:cubicBezTo>
                  <a:pt x="2576687" y="3963745"/>
                  <a:pt x="2576129" y="3959911"/>
                  <a:pt x="2576129" y="3955011"/>
                </a:cubicBezTo>
                <a:lnTo>
                  <a:pt x="2576129" y="3951370"/>
                </a:lnTo>
                <a:lnTo>
                  <a:pt x="2576129" y="3927881"/>
                </a:lnTo>
                <a:cubicBezTo>
                  <a:pt x="2576129" y="3917933"/>
                  <a:pt x="2576690" y="3912107"/>
                  <a:pt x="2577811" y="3910402"/>
                </a:cubicBezTo>
                <a:cubicBezTo>
                  <a:pt x="2578557" y="3908950"/>
                  <a:pt x="2581131" y="3908018"/>
                  <a:pt x="2585532" y="3907605"/>
                </a:cubicBezTo>
                <a:cubicBezTo>
                  <a:pt x="2587581" y="3907282"/>
                  <a:pt x="2588605" y="3906095"/>
                  <a:pt x="2588605" y="3904045"/>
                </a:cubicBezTo>
                <a:cubicBezTo>
                  <a:pt x="2588605" y="3901827"/>
                  <a:pt x="2587663" y="3900717"/>
                  <a:pt x="2585778" y="3900717"/>
                </a:cubicBezTo>
                <a:cubicBezTo>
                  <a:pt x="2576413" y="3901065"/>
                  <a:pt x="2571047" y="3901238"/>
                  <a:pt x="2569682" y="3901238"/>
                </a:cubicBezTo>
                <a:cubicBezTo>
                  <a:pt x="2568135" y="3901238"/>
                  <a:pt x="2562648" y="3901065"/>
                  <a:pt x="2553222" y="3900717"/>
                </a:cubicBezTo>
                <a:cubicBezTo>
                  <a:pt x="2551580" y="3900717"/>
                  <a:pt x="2550759" y="3901769"/>
                  <a:pt x="2550759" y="3903871"/>
                </a:cubicBezTo>
                <a:cubicBezTo>
                  <a:pt x="2550759" y="3906135"/>
                  <a:pt x="2551706" y="3907384"/>
                  <a:pt x="2553598" y="3907618"/>
                </a:cubicBezTo>
                <a:cubicBezTo>
                  <a:pt x="2558818" y="3908041"/>
                  <a:pt x="2561849" y="3908946"/>
                  <a:pt x="2562691" y="3910333"/>
                </a:cubicBezTo>
                <a:cubicBezTo>
                  <a:pt x="2563458" y="3911917"/>
                  <a:pt x="2563842" y="3917766"/>
                  <a:pt x="2563842" y="3927881"/>
                </a:cubicBezTo>
                <a:lnTo>
                  <a:pt x="2563842" y="3950677"/>
                </a:lnTo>
                <a:cubicBezTo>
                  <a:pt x="2563842" y="3955075"/>
                  <a:pt x="2562543" y="3959643"/>
                  <a:pt x="2559944" y="3964382"/>
                </a:cubicBezTo>
                <a:cubicBezTo>
                  <a:pt x="2555603" y="3971229"/>
                  <a:pt x="2549810" y="3974653"/>
                  <a:pt x="2542563" y="3974653"/>
                </a:cubicBezTo>
                <a:cubicBezTo>
                  <a:pt x="2534963" y="3974653"/>
                  <a:pt x="2529930" y="3971699"/>
                  <a:pt x="2527465" y="3965790"/>
                </a:cubicBezTo>
                <a:cubicBezTo>
                  <a:pt x="2526350" y="3963131"/>
                  <a:pt x="2525792" y="3959509"/>
                  <a:pt x="2525792" y="3954924"/>
                </a:cubicBezTo>
                <a:lnTo>
                  <a:pt x="2525792" y="3951370"/>
                </a:lnTo>
                <a:lnTo>
                  <a:pt x="2525792" y="3927881"/>
                </a:lnTo>
                <a:cubicBezTo>
                  <a:pt x="2525792" y="3921157"/>
                  <a:pt x="2525809" y="3917377"/>
                  <a:pt x="2525844" y="3916538"/>
                </a:cubicBezTo>
                <a:cubicBezTo>
                  <a:pt x="2526006" y="3913573"/>
                  <a:pt x="2526395" y="3911541"/>
                  <a:pt x="2527011" y="3910443"/>
                </a:cubicBezTo>
                <a:cubicBezTo>
                  <a:pt x="2527991" y="3908972"/>
                  <a:pt x="2530787" y="3908025"/>
                  <a:pt x="2535399" y="3907602"/>
                </a:cubicBezTo>
                <a:cubicBezTo>
                  <a:pt x="2537369" y="3907274"/>
                  <a:pt x="2538354" y="3906089"/>
                  <a:pt x="2538354" y="3904045"/>
                </a:cubicBezTo>
                <a:cubicBezTo>
                  <a:pt x="2538354" y="3901827"/>
                  <a:pt x="2537455" y="3900717"/>
                  <a:pt x="2535658" y="3900717"/>
                </a:cubicBezTo>
                <a:cubicBezTo>
                  <a:pt x="2525553" y="3901065"/>
                  <a:pt x="2519912" y="3901238"/>
                  <a:pt x="2518738" y="3901238"/>
                </a:cubicBezTo>
                <a:cubicBezTo>
                  <a:pt x="2517470" y="3901238"/>
                  <a:pt x="2512646" y="3901065"/>
                  <a:pt x="2504266" y="3900717"/>
                </a:cubicBezTo>
                <a:close/>
                <a:moveTo>
                  <a:pt x="6920132" y="3865204"/>
                </a:moveTo>
                <a:cubicBezTo>
                  <a:pt x="6917555" y="3865204"/>
                  <a:pt x="6915254" y="3866217"/>
                  <a:pt x="6913229" y="3868242"/>
                </a:cubicBezTo>
                <a:cubicBezTo>
                  <a:pt x="6910934" y="3870537"/>
                  <a:pt x="6909786" y="3873204"/>
                  <a:pt x="6909786" y="3876243"/>
                </a:cubicBezTo>
                <a:cubicBezTo>
                  <a:pt x="6909786" y="3878306"/>
                  <a:pt x="6910884" y="3879977"/>
                  <a:pt x="6913079" y="3881257"/>
                </a:cubicBezTo>
                <a:cubicBezTo>
                  <a:pt x="6914621" y="3882283"/>
                  <a:pt x="6915417" y="3882821"/>
                  <a:pt x="6915468" y="3882872"/>
                </a:cubicBezTo>
                <a:cubicBezTo>
                  <a:pt x="6916879" y="3883782"/>
                  <a:pt x="6917584" y="3884635"/>
                  <a:pt x="6917584" y="3885430"/>
                </a:cubicBezTo>
                <a:cubicBezTo>
                  <a:pt x="6917584" y="3889551"/>
                  <a:pt x="6914788" y="3893594"/>
                  <a:pt x="6909195" y="3897562"/>
                </a:cubicBezTo>
                <a:cubicBezTo>
                  <a:pt x="6907856" y="3898633"/>
                  <a:pt x="6907187" y="3899616"/>
                  <a:pt x="6907187" y="3900512"/>
                </a:cubicBezTo>
                <a:cubicBezTo>
                  <a:pt x="6907187" y="3901271"/>
                  <a:pt x="6907485" y="3902023"/>
                  <a:pt x="6908081" y="3902770"/>
                </a:cubicBezTo>
                <a:cubicBezTo>
                  <a:pt x="6909014" y="3904118"/>
                  <a:pt x="6909998" y="3904792"/>
                  <a:pt x="6911034" y="3904792"/>
                </a:cubicBezTo>
                <a:cubicBezTo>
                  <a:pt x="6911780" y="3904792"/>
                  <a:pt x="6912494" y="3904565"/>
                  <a:pt x="6913178" y="3904109"/>
                </a:cubicBezTo>
                <a:cubicBezTo>
                  <a:pt x="6924134" y="3896352"/>
                  <a:pt x="6929612" y="3887527"/>
                  <a:pt x="6929612" y="3877632"/>
                </a:cubicBezTo>
                <a:cubicBezTo>
                  <a:pt x="6929612" y="3874144"/>
                  <a:pt x="6928696" y="3871219"/>
                  <a:pt x="6926865" y="3868855"/>
                </a:cubicBezTo>
                <a:cubicBezTo>
                  <a:pt x="6924999" y="3866421"/>
                  <a:pt x="6922754" y="3865204"/>
                  <a:pt x="6920132" y="3865204"/>
                </a:cubicBezTo>
                <a:close/>
                <a:moveTo>
                  <a:pt x="901275" y="3865204"/>
                </a:moveTo>
                <a:cubicBezTo>
                  <a:pt x="898699" y="3865204"/>
                  <a:pt x="896398" y="3866217"/>
                  <a:pt x="894373" y="3868242"/>
                </a:cubicBezTo>
                <a:cubicBezTo>
                  <a:pt x="892078" y="3870537"/>
                  <a:pt x="890930" y="3873204"/>
                  <a:pt x="890930" y="3876243"/>
                </a:cubicBezTo>
                <a:cubicBezTo>
                  <a:pt x="890930" y="3878306"/>
                  <a:pt x="892027" y="3879977"/>
                  <a:pt x="894223" y="3881257"/>
                </a:cubicBezTo>
                <a:cubicBezTo>
                  <a:pt x="895764" y="3882283"/>
                  <a:pt x="896561" y="3882821"/>
                  <a:pt x="896611" y="3882872"/>
                </a:cubicBezTo>
                <a:cubicBezTo>
                  <a:pt x="898022" y="3883782"/>
                  <a:pt x="898728" y="3884635"/>
                  <a:pt x="898728" y="3885430"/>
                </a:cubicBezTo>
                <a:cubicBezTo>
                  <a:pt x="898728" y="3889551"/>
                  <a:pt x="895932" y="3893594"/>
                  <a:pt x="890339" y="3897562"/>
                </a:cubicBezTo>
                <a:cubicBezTo>
                  <a:pt x="889000" y="3898633"/>
                  <a:pt x="888331" y="3899616"/>
                  <a:pt x="888331" y="3900512"/>
                </a:cubicBezTo>
                <a:cubicBezTo>
                  <a:pt x="888331" y="3901271"/>
                  <a:pt x="888629" y="3902023"/>
                  <a:pt x="889225" y="3902770"/>
                </a:cubicBezTo>
                <a:cubicBezTo>
                  <a:pt x="890158" y="3904118"/>
                  <a:pt x="891142" y="3904792"/>
                  <a:pt x="892178" y="3904792"/>
                </a:cubicBezTo>
                <a:cubicBezTo>
                  <a:pt x="892923" y="3904792"/>
                  <a:pt x="893638" y="3904565"/>
                  <a:pt x="894322" y="3904109"/>
                </a:cubicBezTo>
                <a:cubicBezTo>
                  <a:pt x="905278" y="3896352"/>
                  <a:pt x="910756" y="3887527"/>
                  <a:pt x="910756" y="3877632"/>
                </a:cubicBezTo>
                <a:cubicBezTo>
                  <a:pt x="910756" y="3874144"/>
                  <a:pt x="909840" y="3871219"/>
                  <a:pt x="908009" y="3868855"/>
                </a:cubicBezTo>
                <a:cubicBezTo>
                  <a:pt x="906143" y="3866421"/>
                  <a:pt x="903898" y="3865204"/>
                  <a:pt x="901275" y="3865204"/>
                </a:cubicBezTo>
                <a:close/>
                <a:moveTo>
                  <a:pt x="11254139" y="3786609"/>
                </a:moveTo>
                <a:cubicBezTo>
                  <a:pt x="11250781" y="3786609"/>
                  <a:pt x="11247463" y="3787491"/>
                  <a:pt x="11244186" y="3789256"/>
                </a:cubicBezTo>
                <a:cubicBezTo>
                  <a:pt x="11240321" y="3791376"/>
                  <a:pt x="11237071" y="3794968"/>
                  <a:pt x="11234436" y="3800032"/>
                </a:cubicBezTo>
                <a:cubicBezTo>
                  <a:pt x="11230567" y="3805092"/>
                  <a:pt x="11228632" y="3812901"/>
                  <a:pt x="11228632" y="3823458"/>
                </a:cubicBezTo>
                <a:lnTo>
                  <a:pt x="11228806" y="3831938"/>
                </a:lnTo>
                <a:lnTo>
                  <a:pt x="11228806" y="3929212"/>
                </a:lnTo>
                <a:cubicBezTo>
                  <a:pt x="11228806" y="3937620"/>
                  <a:pt x="11228180" y="3943725"/>
                  <a:pt x="11226928" y="3947527"/>
                </a:cubicBezTo>
                <a:cubicBezTo>
                  <a:pt x="11224689" y="3954477"/>
                  <a:pt x="11221774" y="3957952"/>
                  <a:pt x="11218182" y="3957952"/>
                </a:cubicBezTo>
                <a:cubicBezTo>
                  <a:pt x="11216935" y="3957952"/>
                  <a:pt x="11216176" y="3957866"/>
                  <a:pt x="11215906" y="3957694"/>
                </a:cubicBezTo>
                <a:cubicBezTo>
                  <a:pt x="11215508" y="3957453"/>
                  <a:pt x="11214703" y="3956313"/>
                  <a:pt x="11213492" y="3954274"/>
                </a:cubicBezTo>
                <a:lnTo>
                  <a:pt x="11212755" y="3952984"/>
                </a:lnTo>
                <a:cubicBezTo>
                  <a:pt x="11210849" y="3949769"/>
                  <a:pt x="11208702" y="3948161"/>
                  <a:pt x="11206314" y="3948161"/>
                </a:cubicBezTo>
                <a:cubicBezTo>
                  <a:pt x="11204432" y="3948161"/>
                  <a:pt x="11202485" y="3949485"/>
                  <a:pt x="11200473" y="3952133"/>
                </a:cubicBezTo>
                <a:cubicBezTo>
                  <a:pt x="11198914" y="3954070"/>
                  <a:pt x="11198134" y="3956281"/>
                  <a:pt x="11198134" y="3958765"/>
                </a:cubicBezTo>
                <a:cubicBezTo>
                  <a:pt x="11198134" y="3961543"/>
                  <a:pt x="11199311" y="3963409"/>
                  <a:pt x="11201663" y="3964363"/>
                </a:cubicBezTo>
                <a:cubicBezTo>
                  <a:pt x="11206070" y="3966084"/>
                  <a:pt x="11210854" y="3966944"/>
                  <a:pt x="11216017" y="3966944"/>
                </a:cubicBezTo>
                <a:cubicBezTo>
                  <a:pt x="11219419" y="3966944"/>
                  <a:pt x="11222741" y="3966072"/>
                  <a:pt x="11225984" y="3964325"/>
                </a:cubicBezTo>
                <a:cubicBezTo>
                  <a:pt x="11229883" y="3962187"/>
                  <a:pt x="11233157" y="3958565"/>
                  <a:pt x="11235807" y="3953460"/>
                </a:cubicBezTo>
                <a:cubicBezTo>
                  <a:pt x="11239677" y="3948416"/>
                  <a:pt x="11241612" y="3941155"/>
                  <a:pt x="11241612" y="3931678"/>
                </a:cubicBezTo>
                <a:lnTo>
                  <a:pt x="11241439" y="3923156"/>
                </a:lnTo>
                <a:lnTo>
                  <a:pt x="11241439" y="3824428"/>
                </a:lnTo>
                <a:cubicBezTo>
                  <a:pt x="11241439" y="3815912"/>
                  <a:pt x="11242051" y="3809798"/>
                  <a:pt x="11243273" y="3806085"/>
                </a:cubicBezTo>
                <a:cubicBezTo>
                  <a:pt x="11245524" y="3799096"/>
                  <a:pt x="11248424" y="3795601"/>
                  <a:pt x="11251973" y="3795601"/>
                </a:cubicBezTo>
                <a:cubicBezTo>
                  <a:pt x="11253140" y="3795601"/>
                  <a:pt x="11253887" y="3795690"/>
                  <a:pt x="11254213" y="3795868"/>
                </a:cubicBezTo>
                <a:cubicBezTo>
                  <a:pt x="11254688" y="3796145"/>
                  <a:pt x="11255389" y="3797090"/>
                  <a:pt x="11256318" y="3798704"/>
                </a:cubicBezTo>
                <a:lnTo>
                  <a:pt x="11257111" y="3800089"/>
                </a:lnTo>
                <a:cubicBezTo>
                  <a:pt x="11259244" y="3803625"/>
                  <a:pt x="11261489" y="3805392"/>
                  <a:pt x="11263843" y="3805392"/>
                </a:cubicBezTo>
                <a:cubicBezTo>
                  <a:pt x="11265765" y="3805392"/>
                  <a:pt x="11267741" y="3804056"/>
                  <a:pt x="11269771" y="3801383"/>
                </a:cubicBezTo>
                <a:cubicBezTo>
                  <a:pt x="11271330" y="3799448"/>
                  <a:pt x="11272110" y="3797249"/>
                  <a:pt x="11272110" y="3794787"/>
                </a:cubicBezTo>
                <a:cubicBezTo>
                  <a:pt x="11272110" y="3792082"/>
                  <a:pt x="11270696" y="3790118"/>
                  <a:pt x="11267869" y="3788895"/>
                </a:cubicBezTo>
                <a:cubicBezTo>
                  <a:pt x="11263804" y="3787371"/>
                  <a:pt x="11259228" y="3786609"/>
                  <a:pt x="11254139" y="3786609"/>
                </a:cubicBezTo>
                <a:close/>
                <a:moveTo>
                  <a:pt x="10201495" y="3786609"/>
                </a:moveTo>
                <a:cubicBezTo>
                  <a:pt x="10198137" y="3786609"/>
                  <a:pt x="10194819" y="3787491"/>
                  <a:pt x="10191542" y="3789256"/>
                </a:cubicBezTo>
                <a:cubicBezTo>
                  <a:pt x="10187677" y="3791376"/>
                  <a:pt x="10184427" y="3794968"/>
                  <a:pt x="10181792" y="3800032"/>
                </a:cubicBezTo>
                <a:cubicBezTo>
                  <a:pt x="10177923" y="3805092"/>
                  <a:pt x="10175988" y="3812901"/>
                  <a:pt x="10175988" y="3823458"/>
                </a:cubicBezTo>
                <a:lnTo>
                  <a:pt x="10176162" y="3831938"/>
                </a:lnTo>
                <a:lnTo>
                  <a:pt x="10176162" y="3929212"/>
                </a:lnTo>
                <a:cubicBezTo>
                  <a:pt x="10176162" y="3937620"/>
                  <a:pt x="10175536" y="3943725"/>
                  <a:pt x="10174284" y="3947527"/>
                </a:cubicBezTo>
                <a:cubicBezTo>
                  <a:pt x="10172045" y="3954477"/>
                  <a:pt x="10169130" y="3957952"/>
                  <a:pt x="10165538" y="3957952"/>
                </a:cubicBezTo>
                <a:cubicBezTo>
                  <a:pt x="10164291" y="3957952"/>
                  <a:pt x="10163532" y="3957866"/>
                  <a:pt x="10163262" y="3957694"/>
                </a:cubicBezTo>
                <a:cubicBezTo>
                  <a:pt x="10162864" y="3957453"/>
                  <a:pt x="10162059" y="3956313"/>
                  <a:pt x="10160848" y="3954274"/>
                </a:cubicBezTo>
                <a:lnTo>
                  <a:pt x="10160111" y="3952984"/>
                </a:lnTo>
                <a:cubicBezTo>
                  <a:pt x="10158205" y="3949769"/>
                  <a:pt x="10156058" y="3948161"/>
                  <a:pt x="10153670" y="3948161"/>
                </a:cubicBezTo>
                <a:cubicBezTo>
                  <a:pt x="10151788" y="3948161"/>
                  <a:pt x="10149841" y="3949485"/>
                  <a:pt x="10147829" y="3952133"/>
                </a:cubicBezTo>
                <a:cubicBezTo>
                  <a:pt x="10146270" y="3954070"/>
                  <a:pt x="10145490" y="3956281"/>
                  <a:pt x="10145490" y="3958765"/>
                </a:cubicBezTo>
                <a:cubicBezTo>
                  <a:pt x="10145490" y="3961543"/>
                  <a:pt x="10146667" y="3963409"/>
                  <a:pt x="10149019" y="3964363"/>
                </a:cubicBezTo>
                <a:cubicBezTo>
                  <a:pt x="10153426" y="3966084"/>
                  <a:pt x="10158210" y="3966944"/>
                  <a:pt x="10163373" y="3966944"/>
                </a:cubicBezTo>
                <a:cubicBezTo>
                  <a:pt x="10166775" y="3966944"/>
                  <a:pt x="10170097" y="3966072"/>
                  <a:pt x="10173340" y="3964325"/>
                </a:cubicBezTo>
                <a:cubicBezTo>
                  <a:pt x="10177239" y="3962187"/>
                  <a:pt x="10180513" y="3958565"/>
                  <a:pt x="10183163" y="3953460"/>
                </a:cubicBezTo>
                <a:cubicBezTo>
                  <a:pt x="10187033" y="3948416"/>
                  <a:pt x="10188968" y="3941155"/>
                  <a:pt x="10188968" y="3931678"/>
                </a:cubicBezTo>
                <a:lnTo>
                  <a:pt x="10188795" y="3923156"/>
                </a:lnTo>
                <a:lnTo>
                  <a:pt x="10188795" y="3824428"/>
                </a:lnTo>
                <a:cubicBezTo>
                  <a:pt x="10188795" y="3815912"/>
                  <a:pt x="10189407" y="3809798"/>
                  <a:pt x="10190629" y="3806085"/>
                </a:cubicBezTo>
                <a:cubicBezTo>
                  <a:pt x="10192880" y="3799096"/>
                  <a:pt x="10195780" y="3795601"/>
                  <a:pt x="10199329" y="3795601"/>
                </a:cubicBezTo>
                <a:cubicBezTo>
                  <a:pt x="10200496" y="3795601"/>
                  <a:pt x="10201243" y="3795690"/>
                  <a:pt x="10201569" y="3795868"/>
                </a:cubicBezTo>
                <a:cubicBezTo>
                  <a:pt x="10202044" y="3796145"/>
                  <a:pt x="10202745" y="3797090"/>
                  <a:pt x="10203674" y="3798704"/>
                </a:cubicBezTo>
                <a:lnTo>
                  <a:pt x="10204467" y="3800089"/>
                </a:lnTo>
                <a:cubicBezTo>
                  <a:pt x="10206600" y="3803625"/>
                  <a:pt x="10208845" y="3805392"/>
                  <a:pt x="10211199" y="3805392"/>
                </a:cubicBezTo>
                <a:cubicBezTo>
                  <a:pt x="10213121" y="3805392"/>
                  <a:pt x="10215097" y="3804056"/>
                  <a:pt x="10217127" y="3801383"/>
                </a:cubicBezTo>
                <a:cubicBezTo>
                  <a:pt x="10218686" y="3799448"/>
                  <a:pt x="10219466" y="3797249"/>
                  <a:pt x="10219466" y="3794787"/>
                </a:cubicBezTo>
                <a:cubicBezTo>
                  <a:pt x="10219466" y="3792082"/>
                  <a:pt x="10218052" y="3790118"/>
                  <a:pt x="10215225" y="3788895"/>
                </a:cubicBezTo>
                <a:cubicBezTo>
                  <a:pt x="10211160" y="3787371"/>
                  <a:pt x="10206584" y="3786609"/>
                  <a:pt x="10201495" y="3786609"/>
                </a:cubicBezTo>
                <a:close/>
                <a:moveTo>
                  <a:pt x="5235282" y="3786609"/>
                </a:moveTo>
                <a:cubicBezTo>
                  <a:pt x="5231922" y="3786609"/>
                  <a:pt x="5228604" y="3787491"/>
                  <a:pt x="5225327" y="3789256"/>
                </a:cubicBezTo>
                <a:cubicBezTo>
                  <a:pt x="5221463" y="3791376"/>
                  <a:pt x="5218213" y="3794968"/>
                  <a:pt x="5215579" y="3800032"/>
                </a:cubicBezTo>
                <a:cubicBezTo>
                  <a:pt x="5211708" y="3805092"/>
                  <a:pt x="5209773" y="3812901"/>
                  <a:pt x="5209773" y="3823458"/>
                </a:cubicBezTo>
                <a:lnTo>
                  <a:pt x="5209949" y="3831938"/>
                </a:lnTo>
                <a:lnTo>
                  <a:pt x="5209949" y="3929212"/>
                </a:lnTo>
                <a:cubicBezTo>
                  <a:pt x="5209949" y="3937620"/>
                  <a:pt x="5209322" y="3943725"/>
                  <a:pt x="5208070" y="3947527"/>
                </a:cubicBezTo>
                <a:cubicBezTo>
                  <a:pt x="5205832" y="3954477"/>
                  <a:pt x="5202916" y="3957952"/>
                  <a:pt x="5199325" y="3957952"/>
                </a:cubicBezTo>
                <a:cubicBezTo>
                  <a:pt x="5198077" y="3957952"/>
                  <a:pt x="5197318" y="3957866"/>
                  <a:pt x="5197048" y="3957694"/>
                </a:cubicBezTo>
                <a:cubicBezTo>
                  <a:pt x="5196650" y="3957453"/>
                  <a:pt x="5195845" y="3956313"/>
                  <a:pt x="5194635" y="3954274"/>
                </a:cubicBezTo>
                <a:lnTo>
                  <a:pt x="5193897" y="3952984"/>
                </a:lnTo>
                <a:cubicBezTo>
                  <a:pt x="5191991" y="3949769"/>
                  <a:pt x="5189845" y="3948161"/>
                  <a:pt x="5187456" y="3948161"/>
                </a:cubicBezTo>
                <a:cubicBezTo>
                  <a:pt x="5185574" y="3948161"/>
                  <a:pt x="5183628" y="3949485"/>
                  <a:pt x="5181615" y="3952133"/>
                </a:cubicBezTo>
                <a:cubicBezTo>
                  <a:pt x="5180056" y="3954070"/>
                  <a:pt x="5179277" y="3956281"/>
                  <a:pt x="5179277" y="3958765"/>
                </a:cubicBezTo>
                <a:cubicBezTo>
                  <a:pt x="5179277" y="3961543"/>
                  <a:pt x="5180453" y="3963409"/>
                  <a:pt x="5182806" y="3964363"/>
                </a:cubicBezTo>
                <a:cubicBezTo>
                  <a:pt x="5187211" y="3966084"/>
                  <a:pt x="5191997" y="3966944"/>
                  <a:pt x="5197159" y="3966944"/>
                </a:cubicBezTo>
                <a:cubicBezTo>
                  <a:pt x="5200561" y="3966944"/>
                  <a:pt x="5203883" y="3966072"/>
                  <a:pt x="5207126" y="3964325"/>
                </a:cubicBezTo>
                <a:cubicBezTo>
                  <a:pt x="5211025" y="3962187"/>
                  <a:pt x="5214300" y="3958565"/>
                  <a:pt x="5216950" y="3953460"/>
                </a:cubicBezTo>
                <a:cubicBezTo>
                  <a:pt x="5220820" y="3948416"/>
                  <a:pt x="5222755" y="3941155"/>
                  <a:pt x="5222755" y="3931678"/>
                </a:cubicBezTo>
                <a:lnTo>
                  <a:pt x="5222582" y="3923156"/>
                </a:lnTo>
                <a:lnTo>
                  <a:pt x="5222582" y="3824428"/>
                </a:lnTo>
                <a:cubicBezTo>
                  <a:pt x="5222582" y="3815912"/>
                  <a:pt x="5223193" y="3809798"/>
                  <a:pt x="5224414" y="3806085"/>
                </a:cubicBezTo>
                <a:cubicBezTo>
                  <a:pt x="5226666" y="3799096"/>
                  <a:pt x="5229566" y="3795601"/>
                  <a:pt x="5233116" y="3795601"/>
                </a:cubicBezTo>
                <a:cubicBezTo>
                  <a:pt x="5234282" y="3795601"/>
                  <a:pt x="5235028" y="3795690"/>
                  <a:pt x="5235354" y="3795868"/>
                </a:cubicBezTo>
                <a:cubicBezTo>
                  <a:pt x="5235829" y="3796145"/>
                  <a:pt x="5236532" y="3797090"/>
                  <a:pt x="5237460" y="3798704"/>
                </a:cubicBezTo>
                <a:lnTo>
                  <a:pt x="5238252" y="3800089"/>
                </a:lnTo>
                <a:cubicBezTo>
                  <a:pt x="5240386" y="3803625"/>
                  <a:pt x="5242630" y="3805392"/>
                  <a:pt x="5244985" y="3805392"/>
                </a:cubicBezTo>
                <a:cubicBezTo>
                  <a:pt x="5246907" y="3805392"/>
                  <a:pt x="5248883" y="3804056"/>
                  <a:pt x="5250913" y="3801383"/>
                </a:cubicBezTo>
                <a:cubicBezTo>
                  <a:pt x="5252472" y="3799448"/>
                  <a:pt x="5253251" y="3797249"/>
                  <a:pt x="5253251" y="3794787"/>
                </a:cubicBezTo>
                <a:cubicBezTo>
                  <a:pt x="5253251" y="3792082"/>
                  <a:pt x="5251837" y="3790118"/>
                  <a:pt x="5249011" y="3788895"/>
                </a:cubicBezTo>
                <a:cubicBezTo>
                  <a:pt x="5244946" y="3787371"/>
                  <a:pt x="5240370" y="3786609"/>
                  <a:pt x="5235282" y="3786609"/>
                </a:cubicBezTo>
                <a:close/>
                <a:moveTo>
                  <a:pt x="4182639" y="3786609"/>
                </a:moveTo>
                <a:cubicBezTo>
                  <a:pt x="4179280" y="3786609"/>
                  <a:pt x="4175962" y="3787491"/>
                  <a:pt x="4172685" y="3789256"/>
                </a:cubicBezTo>
                <a:cubicBezTo>
                  <a:pt x="4168820" y="3791376"/>
                  <a:pt x="4165570" y="3794968"/>
                  <a:pt x="4162936" y="3800032"/>
                </a:cubicBezTo>
                <a:cubicBezTo>
                  <a:pt x="4159066" y="3805092"/>
                  <a:pt x="4157131" y="3812901"/>
                  <a:pt x="4157131" y="3823458"/>
                </a:cubicBezTo>
                <a:lnTo>
                  <a:pt x="4157305" y="3831938"/>
                </a:lnTo>
                <a:lnTo>
                  <a:pt x="4157305" y="3929212"/>
                </a:lnTo>
                <a:cubicBezTo>
                  <a:pt x="4157305" y="3937620"/>
                  <a:pt x="4156679" y="3943725"/>
                  <a:pt x="4155428" y="3947527"/>
                </a:cubicBezTo>
                <a:cubicBezTo>
                  <a:pt x="4153189" y="3954477"/>
                  <a:pt x="4150274" y="3957952"/>
                  <a:pt x="4146682" y="3957952"/>
                </a:cubicBezTo>
                <a:cubicBezTo>
                  <a:pt x="4145434" y="3957952"/>
                  <a:pt x="4144676" y="3957866"/>
                  <a:pt x="4144405" y="3957694"/>
                </a:cubicBezTo>
                <a:cubicBezTo>
                  <a:pt x="4144007" y="3957453"/>
                  <a:pt x="4143203" y="3956313"/>
                  <a:pt x="4141992" y="3954274"/>
                </a:cubicBezTo>
                <a:lnTo>
                  <a:pt x="4141254" y="3952984"/>
                </a:lnTo>
                <a:cubicBezTo>
                  <a:pt x="4139349" y="3949769"/>
                  <a:pt x="4137202" y="3948161"/>
                  <a:pt x="4134813" y="3948161"/>
                </a:cubicBezTo>
                <a:cubicBezTo>
                  <a:pt x="4132931" y="3948161"/>
                  <a:pt x="4130984" y="3949485"/>
                  <a:pt x="4128973" y="3952133"/>
                </a:cubicBezTo>
                <a:cubicBezTo>
                  <a:pt x="4127413" y="3954070"/>
                  <a:pt x="4126633" y="3956281"/>
                  <a:pt x="4126633" y="3958765"/>
                </a:cubicBezTo>
                <a:cubicBezTo>
                  <a:pt x="4126633" y="3961543"/>
                  <a:pt x="4127810" y="3963409"/>
                  <a:pt x="4130163" y="3964363"/>
                </a:cubicBezTo>
                <a:cubicBezTo>
                  <a:pt x="4134569" y="3966084"/>
                  <a:pt x="4139354" y="3966944"/>
                  <a:pt x="4144517" y="3966944"/>
                </a:cubicBezTo>
                <a:cubicBezTo>
                  <a:pt x="4147918" y="3966944"/>
                  <a:pt x="4151240" y="3966072"/>
                  <a:pt x="4154483" y="3964325"/>
                </a:cubicBezTo>
                <a:cubicBezTo>
                  <a:pt x="4158382" y="3962187"/>
                  <a:pt x="4161656" y="3958565"/>
                  <a:pt x="4164307" y="3953460"/>
                </a:cubicBezTo>
                <a:cubicBezTo>
                  <a:pt x="4168177" y="3948416"/>
                  <a:pt x="4170111" y="3941155"/>
                  <a:pt x="4170111" y="3931678"/>
                </a:cubicBezTo>
                <a:lnTo>
                  <a:pt x="4169939" y="3923156"/>
                </a:lnTo>
                <a:lnTo>
                  <a:pt x="4169939" y="3824428"/>
                </a:lnTo>
                <a:cubicBezTo>
                  <a:pt x="4169939" y="3815912"/>
                  <a:pt x="4170550" y="3809798"/>
                  <a:pt x="4171772" y="3806085"/>
                </a:cubicBezTo>
                <a:cubicBezTo>
                  <a:pt x="4174023" y="3799096"/>
                  <a:pt x="4176923" y="3795601"/>
                  <a:pt x="4180472" y="3795601"/>
                </a:cubicBezTo>
                <a:cubicBezTo>
                  <a:pt x="4181640" y="3795601"/>
                  <a:pt x="4182386" y="3795690"/>
                  <a:pt x="4182712" y="3795868"/>
                </a:cubicBezTo>
                <a:cubicBezTo>
                  <a:pt x="4183187" y="3796145"/>
                  <a:pt x="4183889" y="3797090"/>
                  <a:pt x="4184817" y="3798704"/>
                </a:cubicBezTo>
                <a:lnTo>
                  <a:pt x="4185610" y="3800089"/>
                </a:lnTo>
                <a:cubicBezTo>
                  <a:pt x="4187744" y="3803625"/>
                  <a:pt x="4189988" y="3805392"/>
                  <a:pt x="4192343" y="3805392"/>
                </a:cubicBezTo>
                <a:cubicBezTo>
                  <a:pt x="4194264" y="3805392"/>
                  <a:pt x="4196238" y="3804056"/>
                  <a:pt x="4198268" y="3801383"/>
                </a:cubicBezTo>
                <a:cubicBezTo>
                  <a:pt x="4199827" y="3799448"/>
                  <a:pt x="4200607" y="3797249"/>
                  <a:pt x="4200607" y="3794787"/>
                </a:cubicBezTo>
                <a:cubicBezTo>
                  <a:pt x="4200607" y="3792082"/>
                  <a:pt x="4199194" y="3790118"/>
                  <a:pt x="4196367" y="3788895"/>
                </a:cubicBezTo>
                <a:cubicBezTo>
                  <a:pt x="4192304" y="3787371"/>
                  <a:pt x="4187727" y="3786609"/>
                  <a:pt x="4182639" y="3786609"/>
                </a:cubicBezTo>
                <a:close/>
                <a:moveTo>
                  <a:pt x="7454231" y="3765931"/>
                </a:moveTo>
                <a:cubicBezTo>
                  <a:pt x="7445949" y="3765931"/>
                  <a:pt x="7438776" y="3768504"/>
                  <a:pt x="7432711" y="3773650"/>
                </a:cubicBezTo>
                <a:cubicBezTo>
                  <a:pt x="7425317" y="3779884"/>
                  <a:pt x="7421620" y="3788153"/>
                  <a:pt x="7421620" y="3798458"/>
                </a:cubicBezTo>
                <a:cubicBezTo>
                  <a:pt x="7421620" y="3814040"/>
                  <a:pt x="7430659" y="3824257"/>
                  <a:pt x="7448738" y="3829109"/>
                </a:cubicBezTo>
                <a:lnTo>
                  <a:pt x="7448738" y="3872283"/>
                </a:lnTo>
                <a:cubicBezTo>
                  <a:pt x="7448738" y="3882462"/>
                  <a:pt x="7448277" y="3888314"/>
                  <a:pt x="7447354" y="3889837"/>
                </a:cubicBezTo>
                <a:cubicBezTo>
                  <a:pt x="7446395" y="3891297"/>
                  <a:pt x="7444039" y="3892210"/>
                  <a:pt x="7440286" y="3892575"/>
                </a:cubicBezTo>
                <a:cubicBezTo>
                  <a:pt x="7438238" y="3892882"/>
                  <a:pt x="7437215" y="3894061"/>
                  <a:pt x="7437215" y="3896111"/>
                </a:cubicBezTo>
                <a:cubicBezTo>
                  <a:pt x="7437215" y="3898330"/>
                  <a:pt x="7438362" y="3899439"/>
                  <a:pt x="7440657" y="3899439"/>
                </a:cubicBezTo>
                <a:cubicBezTo>
                  <a:pt x="7445509" y="3899092"/>
                  <a:pt x="7450207" y="3898918"/>
                  <a:pt x="7454750" y="3898918"/>
                </a:cubicBezTo>
                <a:cubicBezTo>
                  <a:pt x="7459852" y="3898918"/>
                  <a:pt x="7465005" y="3899092"/>
                  <a:pt x="7470207" y="3899439"/>
                </a:cubicBezTo>
                <a:cubicBezTo>
                  <a:pt x="7472461" y="3899439"/>
                  <a:pt x="7473587" y="3898330"/>
                  <a:pt x="7473587" y="3896111"/>
                </a:cubicBezTo>
                <a:cubicBezTo>
                  <a:pt x="7473587" y="3894121"/>
                  <a:pt x="7472574" y="3892937"/>
                  <a:pt x="7470547" y="3892557"/>
                </a:cubicBezTo>
                <a:cubicBezTo>
                  <a:pt x="7466206" y="3892153"/>
                  <a:pt x="7463725" y="3891442"/>
                  <a:pt x="7463105" y="3890423"/>
                </a:cubicBezTo>
                <a:cubicBezTo>
                  <a:pt x="7461834" y="3888052"/>
                  <a:pt x="7461198" y="3882005"/>
                  <a:pt x="7461198" y="3872283"/>
                </a:cubicBezTo>
                <a:lnTo>
                  <a:pt x="7461198" y="3827745"/>
                </a:lnTo>
                <a:cubicBezTo>
                  <a:pt x="7461198" y="3824660"/>
                  <a:pt x="7459857" y="3823118"/>
                  <a:pt x="7457176" y="3823118"/>
                </a:cubicBezTo>
                <a:lnTo>
                  <a:pt x="7456483" y="3823118"/>
                </a:lnTo>
                <a:cubicBezTo>
                  <a:pt x="7450946" y="3823118"/>
                  <a:pt x="7446221" y="3821030"/>
                  <a:pt x="7442308" y="3816853"/>
                </a:cubicBezTo>
                <a:cubicBezTo>
                  <a:pt x="7437804" y="3812080"/>
                  <a:pt x="7435552" y="3805920"/>
                  <a:pt x="7435552" y="3798371"/>
                </a:cubicBezTo>
                <a:cubicBezTo>
                  <a:pt x="7435552" y="3791582"/>
                  <a:pt x="7437083" y="3786040"/>
                  <a:pt x="7440143" y="3781744"/>
                </a:cubicBezTo>
                <a:cubicBezTo>
                  <a:pt x="7443557" y="3776966"/>
                  <a:pt x="7448252" y="3774577"/>
                  <a:pt x="7454231" y="3774577"/>
                </a:cubicBezTo>
                <a:cubicBezTo>
                  <a:pt x="7462428" y="3774577"/>
                  <a:pt x="7467786" y="3777249"/>
                  <a:pt x="7470304" y="3782593"/>
                </a:cubicBezTo>
                <a:cubicBezTo>
                  <a:pt x="7471522" y="3785188"/>
                  <a:pt x="7472131" y="3787732"/>
                  <a:pt x="7472131" y="3790224"/>
                </a:cubicBezTo>
                <a:cubicBezTo>
                  <a:pt x="7472131" y="3796370"/>
                  <a:pt x="7475435" y="3799442"/>
                  <a:pt x="7482043" y="3799442"/>
                </a:cubicBezTo>
                <a:cubicBezTo>
                  <a:pt x="7486226" y="3799442"/>
                  <a:pt x="7488317" y="3797438"/>
                  <a:pt x="7488317" y="3793429"/>
                </a:cubicBezTo>
                <a:cubicBezTo>
                  <a:pt x="7488317" y="3786987"/>
                  <a:pt x="7485342" y="3781038"/>
                  <a:pt x="7479391" y="3775583"/>
                </a:cubicBezTo>
                <a:cubicBezTo>
                  <a:pt x="7472348" y="3769148"/>
                  <a:pt x="7463961" y="3765931"/>
                  <a:pt x="7454231" y="3765931"/>
                </a:cubicBezTo>
                <a:close/>
                <a:moveTo>
                  <a:pt x="1435375" y="3765931"/>
                </a:moveTo>
                <a:cubicBezTo>
                  <a:pt x="1427093" y="3765931"/>
                  <a:pt x="1419919" y="3768504"/>
                  <a:pt x="1413855" y="3773650"/>
                </a:cubicBezTo>
                <a:cubicBezTo>
                  <a:pt x="1406460" y="3779884"/>
                  <a:pt x="1402763" y="3788153"/>
                  <a:pt x="1402763" y="3798458"/>
                </a:cubicBezTo>
                <a:cubicBezTo>
                  <a:pt x="1402763" y="3814040"/>
                  <a:pt x="1411803" y="3824257"/>
                  <a:pt x="1429882" y="3829109"/>
                </a:cubicBezTo>
                <a:lnTo>
                  <a:pt x="1429882" y="3872283"/>
                </a:lnTo>
                <a:cubicBezTo>
                  <a:pt x="1429882" y="3882462"/>
                  <a:pt x="1429420" y="3888314"/>
                  <a:pt x="1428497" y="3889837"/>
                </a:cubicBezTo>
                <a:cubicBezTo>
                  <a:pt x="1427539" y="3891297"/>
                  <a:pt x="1425183" y="3892210"/>
                  <a:pt x="1421429" y="3892575"/>
                </a:cubicBezTo>
                <a:cubicBezTo>
                  <a:pt x="1419382" y="3892882"/>
                  <a:pt x="1418358" y="3894061"/>
                  <a:pt x="1418358" y="3896111"/>
                </a:cubicBezTo>
                <a:cubicBezTo>
                  <a:pt x="1418358" y="3898330"/>
                  <a:pt x="1419506" y="3899439"/>
                  <a:pt x="1421801" y="3899439"/>
                </a:cubicBezTo>
                <a:cubicBezTo>
                  <a:pt x="1426653" y="3899092"/>
                  <a:pt x="1431350" y="3898918"/>
                  <a:pt x="1435894" y="3898918"/>
                </a:cubicBezTo>
                <a:cubicBezTo>
                  <a:pt x="1440996" y="3898918"/>
                  <a:pt x="1446148" y="3899092"/>
                  <a:pt x="1451351" y="3899439"/>
                </a:cubicBezTo>
                <a:cubicBezTo>
                  <a:pt x="1453604" y="3899439"/>
                  <a:pt x="1454731" y="3898330"/>
                  <a:pt x="1454731" y="3896111"/>
                </a:cubicBezTo>
                <a:cubicBezTo>
                  <a:pt x="1454731" y="3894121"/>
                  <a:pt x="1453718" y="3892937"/>
                  <a:pt x="1451691" y="3892557"/>
                </a:cubicBezTo>
                <a:cubicBezTo>
                  <a:pt x="1447350" y="3892153"/>
                  <a:pt x="1444869" y="3891442"/>
                  <a:pt x="1444248" y="3890423"/>
                </a:cubicBezTo>
                <a:cubicBezTo>
                  <a:pt x="1442977" y="3888052"/>
                  <a:pt x="1442342" y="3882005"/>
                  <a:pt x="1442342" y="3872283"/>
                </a:cubicBezTo>
                <a:lnTo>
                  <a:pt x="1442342" y="3827745"/>
                </a:lnTo>
                <a:cubicBezTo>
                  <a:pt x="1442342" y="3824660"/>
                  <a:pt x="1441001" y="3823118"/>
                  <a:pt x="1438320" y="3823118"/>
                </a:cubicBezTo>
                <a:lnTo>
                  <a:pt x="1437627" y="3823118"/>
                </a:lnTo>
                <a:cubicBezTo>
                  <a:pt x="1432090" y="3823118"/>
                  <a:pt x="1427365" y="3821030"/>
                  <a:pt x="1423452" y="3816853"/>
                </a:cubicBezTo>
                <a:cubicBezTo>
                  <a:pt x="1418948" y="3812080"/>
                  <a:pt x="1416696" y="3805920"/>
                  <a:pt x="1416696" y="3798371"/>
                </a:cubicBezTo>
                <a:cubicBezTo>
                  <a:pt x="1416696" y="3791582"/>
                  <a:pt x="1418226" y="3786040"/>
                  <a:pt x="1421287" y="3781744"/>
                </a:cubicBezTo>
                <a:cubicBezTo>
                  <a:pt x="1424700" y="3776966"/>
                  <a:pt x="1429396" y="3774577"/>
                  <a:pt x="1435375" y="3774577"/>
                </a:cubicBezTo>
                <a:cubicBezTo>
                  <a:pt x="1443572" y="3774577"/>
                  <a:pt x="1448929" y="3777249"/>
                  <a:pt x="1451448" y="3782593"/>
                </a:cubicBezTo>
                <a:cubicBezTo>
                  <a:pt x="1452665" y="3785188"/>
                  <a:pt x="1453274" y="3787732"/>
                  <a:pt x="1453274" y="3790224"/>
                </a:cubicBezTo>
                <a:cubicBezTo>
                  <a:pt x="1453274" y="3796370"/>
                  <a:pt x="1456578" y="3799442"/>
                  <a:pt x="1463187" y="3799442"/>
                </a:cubicBezTo>
                <a:cubicBezTo>
                  <a:pt x="1467369" y="3799442"/>
                  <a:pt x="1469461" y="3797438"/>
                  <a:pt x="1469461" y="3793429"/>
                </a:cubicBezTo>
                <a:cubicBezTo>
                  <a:pt x="1469461" y="3786987"/>
                  <a:pt x="1466485" y="3781038"/>
                  <a:pt x="1460534" y="3775583"/>
                </a:cubicBezTo>
                <a:cubicBezTo>
                  <a:pt x="1453492" y="3769148"/>
                  <a:pt x="1445105" y="3765931"/>
                  <a:pt x="1435375" y="3765931"/>
                </a:cubicBezTo>
                <a:close/>
                <a:moveTo>
                  <a:pt x="10718091" y="3749538"/>
                </a:moveTo>
                <a:cubicBezTo>
                  <a:pt x="10716395" y="3749538"/>
                  <a:pt x="10715547" y="3750648"/>
                  <a:pt x="10715547" y="3752866"/>
                </a:cubicBezTo>
                <a:cubicBezTo>
                  <a:pt x="10715547" y="3754886"/>
                  <a:pt x="10716533" y="3756080"/>
                  <a:pt x="10718505" y="3756451"/>
                </a:cubicBezTo>
                <a:cubicBezTo>
                  <a:pt x="10722583" y="3756802"/>
                  <a:pt x="10724989" y="3757630"/>
                  <a:pt x="10725723" y="3758933"/>
                </a:cubicBezTo>
                <a:cubicBezTo>
                  <a:pt x="10726358" y="3759912"/>
                  <a:pt x="10726781" y="3761586"/>
                  <a:pt x="10726991" y="3763956"/>
                </a:cubicBezTo>
                <a:cubicBezTo>
                  <a:pt x="10727101" y="3765436"/>
                  <a:pt x="10727156" y="3769684"/>
                  <a:pt x="10727156" y="3776700"/>
                </a:cubicBezTo>
                <a:lnTo>
                  <a:pt x="10727156" y="3788228"/>
                </a:lnTo>
                <a:lnTo>
                  <a:pt x="10726983" y="3807816"/>
                </a:lnTo>
                <a:cubicBezTo>
                  <a:pt x="10726983" y="3817752"/>
                  <a:pt x="10730293" y="3825000"/>
                  <a:pt x="10736912" y="3829561"/>
                </a:cubicBezTo>
                <a:cubicBezTo>
                  <a:pt x="10741592" y="3832826"/>
                  <a:pt x="10747131" y="3834459"/>
                  <a:pt x="10753529" y="3834459"/>
                </a:cubicBezTo>
                <a:cubicBezTo>
                  <a:pt x="10765667" y="3834459"/>
                  <a:pt x="10774282" y="3828308"/>
                  <a:pt x="10779372" y="3816006"/>
                </a:cubicBezTo>
                <a:cubicBezTo>
                  <a:pt x="10779897" y="3821153"/>
                  <a:pt x="10782534" y="3825538"/>
                  <a:pt x="10787282" y="3829162"/>
                </a:cubicBezTo>
                <a:cubicBezTo>
                  <a:pt x="10791929" y="3832694"/>
                  <a:pt x="10797111" y="3834459"/>
                  <a:pt x="10802828" y="3834459"/>
                </a:cubicBezTo>
                <a:cubicBezTo>
                  <a:pt x="10813786" y="3834459"/>
                  <a:pt x="10822034" y="3828770"/>
                  <a:pt x="10827572" y="3817392"/>
                </a:cubicBezTo>
                <a:lnTo>
                  <a:pt x="10827572" y="3828101"/>
                </a:lnTo>
                <a:cubicBezTo>
                  <a:pt x="10827572" y="3847990"/>
                  <a:pt x="10827457" y="3862041"/>
                  <a:pt x="10827225" y="3870254"/>
                </a:cubicBezTo>
                <a:cubicBezTo>
                  <a:pt x="10827225" y="3872606"/>
                  <a:pt x="10828658" y="3873782"/>
                  <a:pt x="10831522" y="3873782"/>
                </a:cubicBezTo>
                <a:cubicBezTo>
                  <a:pt x="10837146" y="3871241"/>
                  <a:pt x="10843081" y="3868872"/>
                  <a:pt x="10849327" y="3866677"/>
                </a:cubicBezTo>
                <a:cubicBezTo>
                  <a:pt x="10852257" y="3865964"/>
                  <a:pt x="10853722" y="3864768"/>
                  <a:pt x="10853722" y="3863090"/>
                </a:cubicBezTo>
                <a:cubicBezTo>
                  <a:pt x="10853722" y="3862974"/>
                  <a:pt x="10853722" y="3862763"/>
                  <a:pt x="10853722" y="3862456"/>
                </a:cubicBezTo>
                <a:cubicBezTo>
                  <a:pt x="10853464" y="3860256"/>
                  <a:pt x="10852383" y="3859156"/>
                  <a:pt x="10850480" y="3859156"/>
                </a:cubicBezTo>
                <a:cubicBezTo>
                  <a:pt x="10850361" y="3859156"/>
                  <a:pt x="10849917" y="3859194"/>
                  <a:pt x="10849147" y="3859269"/>
                </a:cubicBezTo>
                <a:lnTo>
                  <a:pt x="10844436" y="3859823"/>
                </a:lnTo>
                <a:cubicBezTo>
                  <a:pt x="10844329" y="3859840"/>
                  <a:pt x="10844178" y="3859849"/>
                  <a:pt x="10843982" y="3859849"/>
                </a:cubicBezTo>
                <a:cubicBezTo>
                  <a:pt x="10842101" y="3859849"/>
                  <a:pt x="10840933" y="3858967"/>
                  <a:pt x="10840479" y="3857202"/>
                </a:cubicBezTo>
                <a:cubicBezTo>
                  <a:pt x="10839951" y="3855109"/>
                  <a:pt x="10839687" y="3850111"/>
                  <a:pt x="10839687" y="3842206"/>
                </a:cubicBezTo>
                <a:lnTo>
                  <a:pt x="10839687" y="3776695"/>
                </a:lnTo>
                <a:cubicBezTo>
                  <a:pt x="10839687" y="3766635"/>
                  <a:pt x="10840272" y="3760714"/>
                  <a:pt x="10841443" y="3758932"/>
                </a:cubicBezTo>
                <a:cubicBezTo>
                  <a:pt x="10842172" y="3757677"/>
                  <a:pt x="10844578" y="3756850"/>
                  <a:pt x="10848661" y="3756452"/>
                </a:cubicBezTo>
                <a:cubicBezTo>
                  <a:pt x="10850707" y="3756069"/>
                  <a:pt x="10851729" y="3754874"/>
                  <a:pt x="10851729" y="3752866"/>
                </a:cubicBezTo>
                <a:cubicBezTo>
                  <a:pt x="10851729" y="3750648"/>
                  <a:pt x="10850857" y="3749538"/>
                  <a:pt x="10849111" y="3749538"/>
                </a:cubicBezTo>
                <a:cubicBezTo>
                  <a:pt x="10840382" y="3749886"/>
                  <a:pt x="10835264" y="3750059"/>
                  <a:pt x="10833759" y="3750059"/>
                </a:cubicBezTo>
                <a:cubicBezTo>
                  <a:pt x="10831180" y="3750059"/>
                  <a:pt x="10825874" y="3749886"/>
                  <a:pt x="10817842" y="3749538"/>
                </a:cubicBezTo>
                <a:cubicBezTo>
                  <a:pt x="10816127" y="3749538"/>
                  <a:pt x="10815270" y="3750648"/>
                  <a:pt x="10815270" y="3752866"/>
                </a:cubicBezTo>
                <a:cubicBezTo>
                  <a:pt x="10815270" y="3754886"/>
                  <a:pt x="10816262" y="3756081"/>
                  <a:pt x="10818247" y="3756452"/>
                </a:cubicBezTo>
                <a:cubicBezTo>
                  <a:pt x="10822928" y="3756911"/>
                  <a:pt x="10825633" y="3757830"/>
                  <a:pt x="10826363" y="3759209"/>
                </a:cubicBezTo>
                <a:cubicBezTo>
                  <a:pt x="10827169" y="3760871"/>
                  <a:pt x="10827572" y="3766703"/>
                  <a:pt x="10827572" y="3776702"/>
                </a:cubicBezTo>
                <a:lnTo>
                  <a:pt x="10827572" y="3799844"/>
                </a:lnTo>
                <a:cubicBezTo>
                  <a:pt x="10827572" y="3802524"/>
                  <a:pt x="10827437" y="3804514"/>
                  <a:pt x="10827167" y="3805813"/>
                </a:cubicBezTo>
                <a:cubicBezTo>
                  <a:pt x="10826754" y="3807726"/>
                  <a:pt x="10825749" y="3809854"/>
                  <a:pt x="10824151" y="3812199"/>
                </a:cubicBezTo>
                <a:cubicBezTo>
                  <a:pt x="10818962" y="3819716"/>
                  <a:pt x="10812981" y="3823474"/>
                  <a:pt x="10806207" y="3823474"/>
                </a:cubicBezTo>
                <a:cubicBezTo>
                  <a:pt x="10798618" y="3823474"/>
                  <a:pt x="10793759" y="3820760"/>
                  <a:pt x="10791629" y="3815332"/>
                </a:cubicBezTo>
                <a:cubicBezTo>
                  <a:pt x="10790512" y="3812566"/>
                  <a:pt x="10789954" y="3808732"/>
                  <a:pt x="10789954" y="3803832"/>
                </a:cubicBezTo>
                <a:lnTo>
                  <a:pt x="10789954" y="3800191"/>
                </a:lnTo>
                <a:lnTo>
                  <a:pt x="10789954" y="3776702"/>
                </a:lnTo>
                <a:cubicBezTo>
                  <a:pt x="10789954" y="3766754"/>
                  <a:pt x="10790515" y="3760928"/>
                  <a:pt x="10791636" y="3759223"/>
                </a:cubicBezTo>
                <a:cubicBezTo>
                  <a:pt x="10792382" y="3757771"/>
                  <a:pt x="10794956" y="3756839"/>
                  <a:pt x="10799357" y="3756426"/>
                </a:cubicBezTo>
                <a:cubicBezTo>
                  <a:pt x="10801406" y="3756103"/>
                  <a:pt x="10802430" y="3754916"/>
                  <a:pt x="10802430" y="3752866"/>
                </a:cubicBezTo>
                <a:cubicBezTo>
                  <a:pt x="10802430" y="3750648"/>
                  <a:pt x="10801488" y="3749538"/>
                  <a:pt x="10799603" y="3749538"/>
                </a:cubicBezTo>
                <a:cubicBezTo>
                  <a:pt x="10790238" y="3749886"/>
                  <a:pt x="10784873" y="3750059"/>
                  <a:pt x="10783507" y="3750059"/>
                </a:cubicBezTo>
                <a:cubicBezTo>
                  <a:pt x="10781960" y="3750059"/>
                  <a:pt x="10776473" y="3749886"/>
                  <a:pt x="10767046" y="3749538"/>
                </a:cubicBezTo>
                <a:cubicBezTo>
                  <a:pt x="10765405" y="3749538"/>
                  <a:pt x="10764585" y="3750590"/>
                  <a:pt x="10764585" y="3752692"/>
                </a:cubicBezTo>
                <a:cubicBezTo>
                  <a:pt x="10764585" y="3754956"/>
                  <a:pt x="10765531" y="3756205"/>
                  <a:pt x="10767423" y="3756439"/>
                </a:cubicBezTo>
                <a:cubicBezTo>
                  <a:pt x="10772643" y="3756862"/>
                  <a:pt x="10775674" y="3757767"/>
                  <a:pt x="10776515" y="3759154"/>
                </a:cubicBezTo>
                <a:cubicBezTo>
                  <a:pt x="10777283" y="3760738"/>
                  <a:pt x="10777667" y="3766587"/>
                  <a:pt x="10777667" y="3776702"/>
                </a:cubicBezTo>
                <a:lnTo>
                  <a:pt x="10777667" y="3799498"/>
                </a:lnTo>
                <a:cubicBezTo>
                  <a:pt x="10777667" y="3803896"/>
                  <a:pt x="10776368" y="3808464"/>
                  <a:pt x="10773769" y="3813203"/>
                </a:cubicBezTo>
                <a:cubicBezTo>
                  <a:pt x="10769428" y="3820050"/>
                  <a:pt x="10763635" y="3823474"/>
                  <a:pt x="10756389" y="3823474"/>
                </a:cubicBezTo>
                <a:cubicBezTo>
                  <a:pt x="10748788" y="3823474"/>
                  <a:pt x="10743755" y="3820520"/>
                  <a:pt x="10741290" y="3814611"/>
                </a:cubicBezTo>
                <a:cubicBezTo>
                  <a:pt x="10740175" y="3811952"/>
                  <a:pt x="10739617" y="3808330"/>
                  <a:pt x="10739617" y="3803745"/>
                </a:cubicBezTo>
                <a:lnTo>
                  <a:pt x="10739617" y="3800191"/>
                </a:lnTo>
                <a:lnTo>
                  <a:pt x="10739617" y="3776702"/>
                </a:lnTo>
                <a:cubicBezTo>
                  <a:pt x="10739617" y="3769978"/>
                  <a:pt x="10739634" y="3766198"/>
                  <a:pt x="10739669" y="3765359"/>
                </a:cubicBezTo>
                <a:cubicBezTo>
                  <a:pt x="10739831" y="3762394"/>
                  <a:pt x="10740220" y="3760362"/>
                  <a:pt x="10740836" y="3759264"/>
                </a:cubicBezTo>
                <a:cubicBezTo>
                  <a:pt x="10741815" y="3757793"/>
                  <a:pt x="10744611" y="3756846"/>
                  <a:pt x="10749224" y="3756423"/>
                </a:cubicBezTo>
                <a:cubicBezTo>
                  <a:pt x="10751194" y="3756095"/>
                  <a:pt x="10752179" y="3754910"/>
                  <a:pt x="10752179" y="3752866"/>
                </a:cubicBezTo>
                <a:cubicBezTo>
                  <a:pt x="10752179" y="3750648"/>
                  <a:pt x="10751280" y="3749538"/>
                  <a:pt x="10749483" y="3749538"/>
                </a:cubicBezTo>
                <a:cubicBezTo>
                  <a:pt x="10739377" y="3749886"/>
                  <a:pt x="10733737" y="3750059"/>
                  <a:pt x="10732563" y="3750059"/>
                </a:cubicBezTo>
                <a:cubicBezTo>
                  <a:pt x="10731295" y="3750059"/>
                  <a:pt x="10726471" y="3749886"/>
                  <a:pt x="10718091" y="3749538"/>
                </a:cubicBezTo>
                <a:close/>
                <a:moveTo>
                  <a:pt x="9594998" y="3749538"/>
                </a:moveTo>
                <a:cubicBezTo>
                  <a:pt x="9593302" y="3749538"/>
                  <a:pt x="9592454" y="3750648"/>
                  <a:pt x="9592454" y="3752866"/>
                </a:cubicBezTo>
                <a:cubicBezTo>
                  <a:pt x="9592454" y="3754886"/>
                  <a:pt x="9593440" y="3756080"/>
                  <a:pt x="9595412" y="3756451"/>
                </a:cubicBezTo>
                <a:cubicBezTo>
                  <a:pt x="9599490" y="3756802"/>
                  <a:pt x="9601896" y="3757630"/>
                  <a:pt x="9602630" y="3758933"/>
                </a:cubicBezTo>
                <a:cubicBezTo>
                  <a:pt x="9603265" y="3759912"/>
                  <a:pt x="9603688" y="3761586"/>
                  <a:pt x="9603898" y="3763956"/>
                </a:cubicBezTo>
                <a:cubicBezTo>
                  <a:pt x="9604008" y="3765436"/>
                  <a:pt x="9604063" y="3769684"/>
                  <a:pt x="9604063" y="3776700"/>
                </a:cubicBezTo>
                <a:lnTo>
                  <a:pt x="9604063" y="3788228"/>
                </a:lnTo>
                <a:lnTo>
                  <a:pt x="9603890" y="3807816"/>
                </a:lnTo>
                <a:cubicBezTo>
                  <a:pt x="9603890" y="3817752"/>
                  <a:pt x="9607200" y="3825000"/>
                  <a:pt x="9613819" y="3829561"/>
                </a:cubicBezTo>
                <a:cubicBezTo>
                  <a:pt x="9618499" y="3832826"/>
                  <a:pt x="9624038" y="3834459"/>
                  <a:pt x="9630436" y="3834459"/>
                </a:cubicBezTo>
                <a:cubicBezTo>
                  <a:pt x="9642574" y="3834459"/>
                  <a:pt x="9651189" y="3828308"/>
                  <a:pt x="9656279" y="3816006"/>
                </a:cubicBezTo>
                <a:cubicBezTo>
                  <a:pt x="9656804" y="3821153"/>
                  <a:pt x="9659441" y="3825538"/>
                  <a:pt x="9664189" y="3829162"/>
                </a:cubicBezTo>
                <a:cubicBezTo>
                  <a:pt x="9668836" y="3832694"/>
                  <a:pt x="9674018" y="3834459"/>
                  <a:pt x="9679735" y="3834459"/>
                </a:cubicBezTo>
                <a:cubicBezTo>
                  <a:pt x="9690693" y="3834459"/>
                  <a:pt x="9698941" y="3828770"/>
                  <a:pt x="9704479" y="3817392"/>
                </a:cubicBezTo>
                <a:lnTo>
                  <a:pt x="9704479" y="3828101"/>
                </a:lnTo>
                <a:cubicBezTo>
                  <a:pt x="9704479" y="3847990"/>
                  <a:pt x="9704364" y="3862041"/>
                  <a:pt x="9704132" y="3870254"/>
                </a:cubicBezTo>
                <a:cubicBezTo>
                  <a:pt x="9704132" y="3872606"/>
                  <a:pt x="9705565" y="3873782"/>
                  <a:pt x="9708429" y="3873782"/>
                </a:cubicBezTo>
                <a:cubicBezTo>
                  <a:pt x="9714053" y="3871241"/>
                  <a:pt x="9719988" y="3868872"/>
                  <a:pt x="9726234" y="3866677"/>
                </a:cubicBezTo>
                <a:cubicBezTo>
                  <a:pt x="9729164" y="3865964"/>
                  <a:pt x="9730629" y="3864768"/>
                  <a:pt x="9730629" y="3863090"/>
                </a:cubicBezTo>
                <a:cubicBezTo>
                  <a:pt x="9730629" y="3862974"/>
                  <a:pt x="9730629" y="3862763"/>
                  <a:pt x="9730629" y="3862456"/>
                </a:cubicBezTo>
                <a:cubicBezTo>
                  <a:pt x="9730371" y="3860256"/>
                  <a:pt x="9729290" y="3859156"/>
                  <a:pt x="9727387" y="3859156"/>
                </a:cubicBezTo>
                <a:cubicBezTo>
                  <a:pt x="9727268" y="3859156"/>
                  <a:pt x="9726824" y="3859194"/>
                  <a:pt x="9726054" y="3859269"/>
                </a:cubicBezTo>
                <a:lnTo>
                  <a:pt x="9721343" y="3859823"/>
                </a:lnTo>
                <a:cubicBezTo>
                  <a:pt x="9721237" y="3859840"/>
                  <a:pt x="9721085" y="3859849"/>
                  <a:pt x="9720889" y="3859849"/>
                </a:cubicBezTo>
                <a:cubicBezTo>
                  <a:pt x="9719008" y="3859849"/>
                  <a:pt x="9717840" y="3858967"/>
                  <a:pt x="9717386" y="3857202"/>
                </a:cubicBezTo>
                <a:cubicBezTo>
                  <a:pt x="9716858" y="3855109"/>
                  <a:pt x="9716594" y="3850111"/>
                  <a:pt x="9716594" y="3842206"/>
                </a:cubicBezTo>
                <a:lnTo>
                  <a:pt x="9716594" y="3776695"/>
                </a:lnTo>
                <a:cubicBezTo>
                  <a:pt x="9716594" y="3766635"/>
                  <a:pt x="9717179" y="3760714"/>
                  <a:pt x="9718350" y="3758932"/>
                </a:cubicBezTo>
                <a:cubicBezTo>
                  <a:pt x="9719079" y="3757677"/>
                  <a:pt x="9721485" y="3756850"/>
                  <a:pt x="9725568" y="3756452"/>
                </a:cubicBezTo>
                <a:cubicBezTo>
                  <a:pt x="9727614" y="3756069"/>
                  <a:pt x="9728636" y="3754874"/>
                  <a:pt x="9728636" y="3752866"/>
                </a:cubicBezTo>
                <a:cubicBezTo>
                  <a:pt x="9728636" y="3750648"/>
                  <a:pt x="9727764" y="3749538"/>
                  <a:pt x="9726018" y="3749538"/>
                </a:cubicBezTo>
                <a:cubicBezTo>
                  <a:pt x="9717289" y="3749886"/>
                  <a:pt x="9712171" y="3750059"/>
                  <a:pt x="9710666" y="3750059"/>
                </a:cubicBezTo>
                <a:cubicBezTo>
                  <a:pt x="9708087" y="3750059"/>
                  <a:pt x="9702781" y="3749886"/>
                  <a:pt x="9694749" y="3749538"/>
                </a:cubicBezTo>
                <a:cubicBezTo>
                  <a:pt x="9693034" y="3749538"/>
                  <a:pt x="9692177" y="3750648"/>
                  <a:pt x="9692177" y="3752866"/>
                </a:cubicBezTo>
                <a:cubicBezTo>
                  <a:pt x="9692177" y="3754886"/>
                  <a:pt x="9693169" y="3756081"/>
                  <a:pt x="9695154" y="3756452"/>
                </a:cubicBezTo>
                <a:cubicBezTo>
                  <a:pt x="9699835" y="3756911"/>
                  <a:pt x="9702541" y="3757830"/>
                  <a:pt x="9703270" y="3759209"/>
                </a:cubicBezTo>
                <a:cubicBezTo>
                  <a:pt x="9704076" y="3760871"/>
                  <a:pt x="9704479" y="3766703"/>
                  <a:pt x="9704479" y="3776702"/>
                </a:cubicBezTo>
                <a:lnTo>
                  <a:pt x="9704479" y="3799844"/>
                </a:lnTo>
                <a:cubicBezTo>
                  <a:pt x="9704479" y="3802524"/>
                  <a:pt x="9704344" y="3804514"/>
                  <a:pt x="9704075" y="3805813"/>
                </a:cubicBezTo>
                <a:cubicBezTo>
                  <a:pt x="9703661" y="3807726"/>
                  <a:pt x="9702656" y="3809854"/>
                  <a:pt x="9701058" y="3812199"/>
                </a:cubicBezTo>
                <a:cubicBezTo>
                  <a:pt x="9695869" y="3819716"/>
                  <a:pt x="9689887" y="3823474"/>
                  <a:pt x="9683114" y="3823474"/>
                </a:cubicBezTo>
                <a:cubicBezTo>
                  <a:pt x="9675525" y="3823474"/>
                  <a:pt x="9670666" y="3820760"/>
                  <a:pt x="9668536" y="3815332"/>
                </a:cubicBezTo>
                <a:cubicBezTo>
                  <a:pt x="9667419" y="3812566"/>
                  <a:pt x="9666861" y="3808732"/>
                  <a:pt x="9666861" y="3803832"/>
                </a:cubicBezTo>
                <a:lnTo>
                  <a:pt x="9666861" y="3800191"/>
                </a:lnTo>
                <a:lnTo>
                  <a:pt x="9666861" y="3776702"/>
                </a:lnTo>
                <a:cubicBezTo>
                  <a:pt x="9666861" y="3766754"/>
                  <a:pt x="9667422" y="3760928"/>
                  <a:pt x="9668543" y="3759223"/>
                </a:cubicBezTo>
                <a:cubicBezTo>
                  <a:pt x="9669289" y="3757771"/>
                  <a:pt x="9671863" y="3756839"/>
                  <a:pt x="9676264" y="3756426"/>
                </a:cubicBezTo>
                <a:cubicBezTo>
                  <a:pt x="9678313" y="3756103"/>
                  <a:pt x="9679337" y="3754916"/>
                  <a:pt x="9679337" y="3752866"/>
                </a:cubicBezTo>
                <a:cubicBezTo>
                  <a:pt x="9679337" y="3750648"/>
                  <a:pt x="9678395" y="3749538"/>
                  <a:pt x="9676510" y="3749538"/>
                </a:cubicBezTo>
                <a:cubicBezTo>
                  <a:pt x="9667145" y="3749886"/>
                  <a:pt x="9661780" y="3750059"/>
                  <a:pt x="9660414" y="3750059"/>
                </a:cubicBezTo>
                <a:cubicBezTo>
                  <a:pt x="9658867" y="3750059"/>
                  <a:pt x="9653380" y="3749886"/>
                  <a:pt x="9643953" y="3749538"/>
                </a:cubicBezTo>
                <a:cubicBezTo>
                  <a:pt x="9642312" y="3749538"/>
                  <a:pt x="9641492" y="3750590"/>
                  <a:pt x="9641492" y="3752692"/>
                </a:cubicBezTo>
                <a:cubicBezTo>
                  <a:pt x="9641492" y="3754956"/>
                  <a:pt x="9642438" y="3756205"/>
                  <a:pt x="9644330" y="3756439"/>
                </a:cubicBezTo>
                <a:cubicBezTo>
                  <a:pt x="9649550" y="3756862"/>
                  <a:pt x="9652581" y="3757767"/>
                  <a:pt x="9653422" y="3759154"/>
                </a:cubicBezTo>
                <a:cubicBezTo>
                  <a:pt x="9654190" y="3760738"/>
                  <a:pt x="9654574" y="3766587"/>
                  <a:pt x="9654574" y="3776702"/>
                </a:cubicBezTo>
                <a:lnTo>
                  <a:pt x="9654574" y="3799498"/>
                </a:lnTo>
                <a:cubicBezTo>
                  <a:pt x="9654574" y="3803896"/>
                  <a:pt x="9653275" y="3808464"/>
                  <a:pt x="9650676" y="3813203"/>
                </a:cubicBezTo>
                <a:cubicBezTo>
                  <a:pt x="9646335" y="3820050"/>
                  <a:pt x="9640542" y="3823474"/>
                  <a:pt x="9633296" y="3823474"/>
                </a:cubicBezTo>
                <a:cubicBezTo>
                  <a:pt x="9625695" y="3823474"/>
                  <a:pt x="9620662" y="3820520"/>
                  <a:pt x="9618197" y="3814611"/>
                </a:cubicBezTo>
                <a:cubicBezTo>
                  <a:pt x="9617082" y="3811952"/>
                  <a:pt x="9616524" y="3808330"/>
                  <a:pt x="9616524" y="3803745"/>
                </a:cubicBezTo>
                <a:lnTo>
                  <a:pt x="9616524" y="3800191"/>
                </a:lnTo>
                <a:lnTo>
                  <a:pt x="9616524" y="3776702"/>
                </a:lnTo>
                <a:cubicBezTo>
                  <a:pt x="9616524" y="3769978"/>
                  <a:pt x="9616541" y="3766198"/>
                  <a:pt x="9616576" y="3765359"/>
                </a:cubicBezTo>
                <a:cubicBezTo>
                  <a:pt x="9616738" y="3762394"/>
                  <a:pt x="9617127" y="3760362"/>
                  <a:pt x="9617743" y="3759264"/>
                </a:cubicBezTo>
                <a:cubicBezTo>
                  <a:pt x="9618722" y="3757793"/>
                  <a:pt x="9621518" y="3756846"/>
                  <a:pt x="9626131" y="3756423"/>
                </a:cubicBezTo>
                <a:cubicBezTo>
                  <a:pt x="9628101" y="3756095"/>
                  <a:pt x="9629086" y="3754910"/>
                  <a:pt x="9629086" y="3752866"/>
                </a:cubicBezTo>
                <a:cubicBezTo>
                  <a:pt x="9629086" y="3750648"/>
                  <a:pt x="9628187" y="3749538"/>
                  <a:pt x="9626391" y="3749538"/>
                </a:cubicBezTo>
                <a:cubicBezTo>
                  <a:pt x="9616284" y="3749886"/>
                  <a:pt x="9610644" y="3750059"/>
                  <a:pt x="9609470" y="3750059"/>
                </a:cubicBezTo>
                <a:cubicBezTo>
                  <a:pt x="9608202" y="3750059"/>
                  <a:pt x="9603378" y="3749886"/>
                  <a:pt x="9594998" y="3749538"/>
                </a:cubicBezTo>
                <a:close/>
                <a:moveTo>
                  <a:pt x="7974380" y="3749538"/>
                </a:moveTo>
                <a:cubicBezTo>
                  <a:pt x="7972684" y="3749538"/>
                  <a:pt x="7971836" y="3750648"/>
                  <a:pt x="7971836" y="3752866"/>
                </a:cubicBezTo>
                <a:cubicBezTo>
                  <a:pt x="7971836" y="3754886"/>
                  <a:pt x="7972822" y="3756080"/>
                  <a:pt x="7974795" y="3756451"/>
                </a:cubicBezTo>
                <a:cubicBezTo>
                  <a:pt x="7978872" y="3756802"/>
                  <a:pt x="7981278" y="3757630"/>
                  <a:pt x="7982012" y="3758933"/>
                </a:cubicBezTo>
                <a:cubicBezTo>
                  <a:pt x="7982647" y="3759912"/>
                  <a:pt x="7983070" y="3761586"/>
                  <a:pt x="7983281" y="3763956"/>
                </a:cubicBezTo>
                <a:cubicBezTo>
                  <a:pt x="7983390" y="3765436"/>
                  <a:pt x="7983445" y="3769684"/>
                  <a:pt x="7983445" y="3776700"/>
                </a:cubicBezTo>
                <a:lnTo>
                  <a:pt x="7983445" y="3788228"/>
                </a:lnTo>
                <a:lnTo>
                  <a:pt x="7983272" y="3807816"/>
                </a:lnTo>
                <a:cubicBezTo>
                  <a:pt x="7983272" y="3817752"/>
                  <a:pt x="7986582" y="3825000"/>
                  <a:pt x="7993201" y="3829561"/>
                </a:cubicBezTo>
                <a:cubicBezTo>
                  <a:pt x="7997881" y="3832826"/>
                  <a:pt x="8003420" y="3834459"/>
                  <a:pt x="8009818" y="3834459"/>
                </a:cubicBezTo>
                <a:cubicBezTo>
                  <a:pt x="8021957" y="3834459"/>
                  <a:pt x="8030571" y="3828308"/>
                  <a:pt x="8035661" y="3816006"/>
                </a:cubicBezTo>
                <a:cubicBezTo>
                  <a:pt x="8036186" y="3821153"/>
                  <a:pt x="8038823" y="3825538"/>
                  <a:pt x="8043572" y="3829162"/>
                </a:cubicBezTo>
                <a:cubicBezTo>
                  <a:pt x="8048218" y="3832694"/>
                  <a:pt x="8053400" y="3834459"/>
                  <a:pt x="8059117" y="3834459"/>
                </a:cubicBezTo>
                <a:cubicBezTo>
                  <a:pt x="8070076" y="3834459"/>
                  <a:pt x="8078324" y="3828770"/>
                  <a:pt x="8083861" y="3817392"/>
                </a:cubicBezTo>
                <a:lnTo>
                  <a:pt x="8083861" y="3828101"/>
                </a:lnTo>
                <a:cubicBezTo>
                  <a:pt x="8083861" y="3847990"/>
                  <a:pt x="8083746" y="3862041"/>
                  <a:pt x="8083515" y="3870254"/>
                </a:cubicBezTo>
                <a:cubicBezTo>
                  <a:pt x="8083515" y="3872606"/>
                  <a:pt x="8084947" y="3873782"/>
                  <a:pt x="8087812" y="3873782"/>
                </a:cubicBezTo>
                <a:cubicBezTo>
                  <a:pt x="8093436" y="3871241"/>
                  <a:pt x="8099371" y="3868872"/>
                  <a:pt x="8105616" y="3866677"/>
                </a:cubicBezTo>
                <a:cubicBezTo>
                  <a:pt x="8108546" y="3865964"/>
                  <a:pt x="8110011" y="3864768"/>
                  <a:pt x="8110011" y="3863090"/>
                </a:cubicBezTo>
                <a:cubicBezTo>
                  <a:pt x="8110011" y="3862974"/>
                  <a:pt x="8110011" y="3862763"/>
                  <a:pt x="8110011" y="3862456"/>
                </a:cubicBezTo>
                <a:cubicBezTo>
                  <a:pt x="8109753" y="3860256"/>
                  <a:pt x="8108673" y="3859156"/>
                  <a:pt x="8106769" y="3859156"/>
                </a:cubicBezTo>
                <a:cubicBezTo>
                  <a:pt x="8106650" y="3859156"/>
                  <a:pt x="8106206" y="3859194"/>
                  <a:pt x="8105437" y="3859269"/>
                </a:cubicBezTo>
                <a:lnTo>
                  <a:pt x="8100726" y="3859823"/>
                </a:lnTo>
                <a:cubicBezTo>
                  <a:pt x="8100619" y="3859840"/>
                  <a:pt x="8100467" y="3859849"/>
                  <a:pt x="8100271" y="3859849"/>
                </a:cubicBezTo>
                <a:cubicBezTo>
                  <a:pt x="8098390" y="3859849"/>
                  <a:pt x="8097222" y="3858967"/>
                  <a:pt x="8096768" y="3857202"/>
                </a:cubicBezTo>
                <a:cubicBezTo>
                  <a:pt x="8096240" y="3855109"/>
                  <a:pt x="8095976" y="3850111"/>
                  <a:pt x="8095976" y="3842206"/>
                </a:cubicBezTo>
                <a:lnTo>
                  <a:pt x="8095976" y="3776695"/>
                </a:lnTo>
                <a:cubicBezTo>
                  <a:pt x="8095976" y="3766635"/>
                  <a:pt x="8096561" y="3760714"/>
                  <a:pt x="8097732" y="3758932"/>
                </a:cubicBezTo>
                <a:cubicBezTo>
                  <a:pt x="8098461" y="3757677"/>
                  <a:pt x="8100867" y="3756850"/>
                  <a:pt x="8104951" y="3756452"/>
                </a:cubicBezTo>
                <a:cubicBezTo>
                  <a:pt x="8106996" y="3756069"/>
                  <a:pt x="8108019" y="3754874"/>
                  <a:pt x="8108019" y="3752866"/>
                </a:cubicBezTo>
                <a:cubicBezTo>
                  <a:pt x="8108019" y="3750648"/>
                  <a:pt x="8107146" y="3749538"/>
                  <a:pt x="8105401" y="3749538"/>
                </a:cubicBezTo>
                <a:cubicBezTo>
                  <a:pt x="8096671" y="3749886"/>
                  <a:pt x="8091553" y="3750059"/>
                  <a:pt x="8090048" y="3750059"/>
                </a:cubicBezTo>
                <a:cubicBezTo>
                  <a:pt x="8087469" y="3750059"/>
                  <a:pt x="8082163" y="3749886"/>
                  <a:pt x="8074131" y="3749538"/>
                </a:cubicBezTo>
                <a:cubicBezTo>
                  <a:pt x="8072416" y="3749538"/>
                  <a:pt x="8071559" y="3750648"/>
                  <a:pt x="8071559" y="3752866"/>
                </a:cubicBezTo>
                <a:cubicBezTo>
                  <a:pt x="8071559" y="3754886"/>
                  <a:pt x="8072551" y="3756081"/>
                  <a:pt x="8074536" y="3756452"/>
                </a:cubicBezTo>
                <a:cubicBezTo>
                  <a:pt x="8079217" y="3756911"/>
                  <a:pt x="8081923" y="3757830"/>
                  <a:pt x="8082652" y="3759209"/>
                </a:cubicBezTo>
                <a:cubicBezTo>
                  <a:pt x="8083458" y="3760871"/>
                  <a:pt x="8083861" y="3766703"/>
                  <a:pt x="8083861" y="3776702"/>
                </a:cubicBezTo>
                <a:lnTo>
                  <a:pt x="8083861" y="3799844"/>
                </a:lnTo>
                <a:cubicBezTo>
                  <a:pt x="8083861" y="3802524"/>
                  <a:pt x="8083726" y="3804514"/>
                  <a:pt x="8083457" y="3805813"/>
                </a:cubicBezTo>
                <a:cubicBezTo>
                  <a:pt x="8083043" y="3807726"/>
                  <a:pt x="8082038" y="3809854"/>
                  <a:pt x="8080440" y="3812199"/>
                </a:cubicBezTo>
                <a:cubicBezTo>
                  <a:pt x="8075251" y="3819716"/>
                  <a:pt x="8069270" y="3823474"/>
                  <a:pt x="8062496" y="3823474"/>
                </a:cubicBezTo>
                <a:cubicBezTo>
                  <a:pt x="8054907" y="3823474"/>
                  <a:pt x="8050048" y="3820760"/>
                  <a:pt x="8047918" y="3815332"/>
                </a:cubicBezTo>
                <a:cubicBezTo>
                  <a:pt x="8046802" y="3812566"/>
                  <a:pt x="8046243" y="3808732"/>
                  <a:pt x="8046243" y="3803832"/>
                </a:cubicBezTo>
                <a:lnTo>
                  <a:pt x="8046243" y="3800191"/>
                </a:lnTo>
                <a:lnTo>
                  <a:pt x="8046243" y="3776702"/>
                </a:lnTo>
                <a:cubicBezTo>
                  <a:pt x="8046243" y="3766754"/>
                  <a:pt x="8046804" y="3760928"/>
                  <a:pt x="8047925" y="3759223"/>
                </a:cubicBezTo>
                <a:cubicBezTo>
                  <a:pt x="8048672" y="3757771"/>
                  <a:pt x="8051245" y="3756839"/>
                  <a:pt x="8055646" y="3756426"/>
                </a:cubicBezTo>
                <a:cubicBezTo>
                  <a:pt x="8057695" y="3756103"/>
                  <a:pt x="8058720" y="3754916"/>
                  <a:pt x="8058720" y="3752866"/>
                </a:cubicBezTo>
                <a:cubicBezTo>
                  <a:pt x="8058720" y="3750648"/>
                  <a:pt x="8057777" y="3749538"/>
                  <a:pt x="8055892" y="3749538"/>
                </a:cubicBezTo>
                <a:cubicBezTo>
                  <a:pt x="8046527" y="3749886"/>
                  <a:pt x="8041162" y="3750059"/>
                  <a:pt x="8039797" y="3750059"/>
                </a:cubicBezTo>
                <a:cubicBezTo>
                  <a:pt x="8038249" y="3750059"/>
                  <a:pt x="8032762" y="3749886"/>
                  <a:pt x="8023336" y="3749538"/>
                </a:cubicBezTo>
                <a:cubicBezTo>
                  <a:pt x="8021694" y="3749538"/>
                  <a:pt x="8020874" y="3750590"/>
                  <a:pt x="8020874" y="3752692"/>
                </a:cubicBezTo>
                <a:cubicBezTo>
                  <a:pt x="8020874" y="3754956"/>
                  <a:pt x="8021820" y="3756205"/>
                  <a:pt x="8023713" y="3756439"/>
                </a:cubicBezTo>
                <a:cubicBezTo>
                  <a:pt x="8028933" y="3756862"/>
                  <a:pt x="8031963" y="3757767"/>
                  <a:pt x="8032805" y="3759154"/>
                </a:cubicBezTo>
                <a:cubicBezTo>
                  <a:pt x="8033572" y="3760738"/>
                  <a:pt x="8033956" y="3766587"/>
                  <a:pt x="8033956" y="3776702"/>
                </a:cubicBezTo>
                <a:lnTo>
                  <a:pt x="8033956" y="3799498"/>
                </a:lnTo>
                <a:cubicBezTo>
                  <a:pt x="8033956" y="3803896"/>
                  <a:pt x="8032657" y="3808464"/>
                  <a:pt x="8030058" y="3813203"/>
                </a:cubicBezTo>
                <a:cubicBezTo>
                  <a:pt x="8025717" y="3820050"/>
                  <a:pt x="8019924" y="3823474"/>
                  <a:pt x="8012678" y="3823474"/>
                </a:cubicBezTo>
                <a:cubicBezTo>
                  <a:pt x="8005077" y="3823474"/>
                  <a:pt x="8000045" y="3820520"/>
                  <a:pt x="7997579" y="3814611"/>
                </a:cubicBezTo>
                <a:cubicBezTo>
                  <a:pt x="7996464" y="3811952"/>
                  <a:pt x="7995906" y="3808330"/>
                  <a:pt x="7995906" y="3803745"/>
                </a:cubicBezTo>
                <a:lnTo>
                  <a:pt x="7995906" y="3800191"/>
                </a:lnTo>
                <a:lnTo>
                  <a:pt x="7995906" y="3776702"/>
                </a:lnTo>
                <a:cubicBezTo>
                  <a:pt x="7995906" y="3769978"/>
                  <a:pt x="7995924" y="3766198"/>
                  <a:pt x="7995959" y="3765359"/>
                </a:cubicBezTo>
                <a:cubicBezTo>
                  <a:pt x="7996121" y="3762394"/>
                  <a:pt x="7996509" y="3760362"/>
                  <a:pt x="7997125" y="3759264"/>
                </a:cubicBezTo>
                <a:cubicBezTo>
                  <a:pt x="7998105" y="3757793"/>
                  <a:pt x="8000901" y="3756846"/>
                  <a:pt x="8005513" y="3756423"/>
                </a:cubicBezTo>
                <a:cubicBezTo>
                  <a:pt x="8007483" y="3756095"/>
                  <a:pt x="8008468" y="3754910"/>
                  <a:pt x="8008468" y="3752866"/>
                </a:cubicBezTo>
                <a:cubicBezTo>
                  <a:pt x="8008468" y="3750648"/>
                  <a:pt x="8007570" y="3749538"/>
                  <a:pt x="8005773" y="3749538"/>
                </a:cubicBezTo>
                <a:cubicBezTo>
                  <a:pt x="7995667" y="3749886"/>
                  <a:pt x="7990026" y="3750059"/>
                  <a:pt x="7988852" y="3750059"/>
                </a:cubicBezTo>
                <a:cubicBezTo>
                  <a:pt x="7987584" y="3750059"/>
                  <a:pt x="7982761" y="3749886"/>
                  <a:pt x="7974380" y="3749538"/>
                </a:cubicBezTo>
                <a:close/>
                <a:moveTo>
                  <a:pt x="4699233" y="3749538"/>
                </a:moveTo>
                <a:cubicBezTo>
                  <a:pt x="4697538" y="3749538"/>
                  <a:pt x="4696688" y="3750648"/>
                  <a:pt x="4696688" y="3752866"/>
                </a:cubicBezTo>
                <a:cubicBezTo>
                  <a:pt x="4696688" y="3754886"/>
                  <a:pt x="4697675" y="3756080"/>
                  <a:pt x="4699647" y="3756451"/>
                </a:cubicBezTo>
                <a:cubicBezTo>
                  <a:pt x="4703725" y="3756802"/>
                  <a:pt x="4706131" y="3757630"/>
                  <a:pt x="4706865" y="3758933"/>
                </a:cubicBezTo>
                <a:cubicBezTo>
                  <a:pt x="4707499" y="3759912"/>
                  <a:pt x="4707922" y="3761586"/>
                  <a:pt x="4708134" y="3763956"/>
                </a:cubicBezTo>
                <a:cubicBezTo>
                  <a:pt x="4708243" y="3765436"/>
                  <a:pt x="4708297" y="3769684"/>
                  <a:pt x="4708297" y="3776700"/>
                </a:cubicBezTo>
                <a:lnTo>
                  <a:pt x="4708297" y="3788228"/>
                </a:lnTo>
                <a:lnTo>
                  <a:pt x="4708125" y="3807816"/>
                </a:lnTo>
                <a:cubicBezTo>
                  <a:pt x="4708125" y="3817752"/>
                  <a:pt x="4711435" y="3825000"/>
                  <a:pt x="4718054" y="3829561"/>
                </a:cubicBezTo>
                <a:cubicBezTo>
                  <a:pt x="4722734" y="3832826"/>
                  <a:pt x="4728273" y="3834459"/>
                  <a:pt x="4734671" y="3834459"/>
                </a:cubicBezTo>
                <a:cubicBezTo>
                  <a:pt x="4746810" y="3834459"/>
                  <a:pt x="4755424" y="3828308"/>
                  <a:pt x="4760515" y="3816006"/>
                </a:cubicBezTo>
                <a:cubicBezTo>
                  <a:pt x="4761038" y="3821153"/>
                  <a:pt x="4763675" y="3825538"/>
                  <a:pt x="4768425" y="3829162"/>
                </a:cubicBezTo>
                <a:cubicBezTo>
                  <a:pt x="4773071" y="3832694"/>
                  <a:pt x="4778253" y="3834459"/>
                  <a:pt x="4783970" y="3834459"/>
                </a:cubicBezTo>
                <a:cubicBezTo>
                  <a:pt x="4794928" y="3834459"/>
                  <a:pt x="4803176" y="3828770"/>
                  <a:pt x="4808714" y="3817392"/>
                </a:cubicBezTo>
                <a:lnTo>
                  <a:pt x="4808714" y="3828101"/>
                </a:lnTo>
                <a:cubicBezTo>
                  <a:pt x="4808714" y="3847990"/>
                  <a:pt x="4808599" y="3862041"/>
                  <a:pt x="4808367" y="3870254"/>
                </a:cubicBezTo>
                <a:cubicBezTo>
                  <a:pt x="4808367" y="3872606"/>
                  <a:pt x="4809800" y="3873782"/>
                  <a:pt x="4812665" y="3873782"/>
                </a:cubicBezTo>
                <a:cubicBezTo>
                  <a:pt x="4818289" y="3871241"/>
                  <a:pt x="4824223" y="3868872"/>
                  <a:pt x="4830469" y="3866677"/>
                </a:cubicBezTo>
                <a:cubicBezTo>
                  <a:pt x="4833398" y="3865964"/>
                  <a:pt x="4834864" y="3864768"/>
                  <a:pt x="4834864" y="3863090"/>
                </a:cubicBezTo>
                <a:cubicBezTo>
                  <a:pt x="4834864" y="3862974"/>
                  <a:pt x="4834864" y="3862763"/>
                  <a:pt x="4834864" y="3862456"/>
                </a:cubicBezTo>
                <a:cubicBezTo>
                  <a:pt x="4834607" y="3860256"/>
                  <a:pt x="4833526" y="3859156"/>
                  <a:pt x="4831621" y="3859156"/>
                </a:cubicBezTo>
                <a:cubicBezTo>
                  <a:pt x="4831502" y="3859156"/>
                  <a:pt x="4831059" y="3859194"/>
                  <a:pt x="4830289" y="3859269"/>
                </a:cubicBezTo>
                <a:lnTo>
                  <a:pt x="4825579" y="3859823"/>
                </a:lnTo>
                <a:cubicBezTo>
                  <a:pt x="4825471" y="3859840"/>
                  <a:pt x="4825320" y="3859849"/>
                  <a:pt x="4825124" y="3859849"/>
                </a:cubicBezTo>
                <a:cubicBezTo>
                  <a:pt x="4823242" y="3859849"/>
                  <a:pt x="4822075" y="3858967"/>
                  <a:pt x="4821622" y="3857202"/>
                </a:cubicBezTo>
                <a:cubicBezTo>
                  <a:pt x="4821093" y="3855109"/>
                  <a:pt x="4820829" y="3850111"/>
                  <a:pt x="4820829" y="3842206"/>
                </a:cubicBezTo>
                <a:lnTo>
                  <a:pt x="4820829" y="3776695"/>
                </a:lnTo>
                <a:cubicBezTo>
                  <a:pt x="4820829" y="3766635"/>
                  <a:pt x="4821414" y="3760714"/>
                  <a:pt x="4822585" y="3758932"/>
                </a:cubicBezTo>
                <a:cubicBezTo>
                  <a:pt x="4823313" y="3757677"/>
                  <a:pt x="4825719" y="3756850"/>
                  <a:pt x="4829803" y="3756452"/>
                </a:cubicBezTo>
                <a:cubicBezTo>
                  <a:pt x="4831849" y="3756069"/>
                  <a:pt x="4832871" y="3754874"/>
                  <a:pt x="4832871" y="3752866"/>
                </a:cubicBezTo>
                <a:cubicBezTo>
                  <a:pt x="4832871" y="3750648"/>
                  <a:pt x="4831998" y="3749538"/>
                  <a:pt x="4830254" y="3749538"/>
                </a:cubicBezTo>
                <a:cubicBezTo>
                  <a:pt x="4821523" y="3749886"/>
                  <a:pt x="4816406" y="3750059"/>
                  <a:pt x="4814900" y="3750059"/>
                </a:cubicBezTo>
                <a:cubicBezTo>
                  <a:pt x="4812322" y="3750059"/>
                  <a:pt x="4807016" y="3749886"/>
                  <a:pt x="4798984" y="3749538"/>
                </a:cubicBezTo>
                <a:cubicBezTo>
                  <a:pt x="4797269" y="3749538"/>
                  <a:pt x="4796412" y="3750648"/>
                  <a:pt x="4796412" y="3752866"/>
                </a:cubicBezTo>
                <a:cubicBezTo>
                  <a:pt x="4796412" y="3754886"/>
                  <a:pt x="4797403" y="3756081"/>
                  <a:pt x="4799388" y="3756452"/>
                </a:cubicBezTo>
                <a:cubicBezTo>
                  <a:pt x="4804070" y="3756911"/>
                  <a:pt x="4806776" y="3757830"/>
                  <a:pt x="4807504" y="3759209"/>
                </a:cubicBezTo>
                <a:cubicBezTo>
                  <a:pt x="4808310" y="3760871"/>
                  <a:pt x="4808714" y="3766703"/>
                  <a:pt x="4808714" y="3776702"/>
                </a:cubicBezTo>
                <a:lnTo>
                  <a:pt x="4808714" y="3799844"/>
                </a:lnTo>
                <a:cubicBezTo>
                  <a:pt x="4808714" y="3802524"/>
                  <a:pt x="4808579" y="3804514"/>
                  <a:pt x="4808310" y="3805813"/>
                </a:cubicBezTo>
                <a:cubicBezTo>
                  <a:pt x="4807896" y="3807726"/>
                  <a:pt x="4806891" y="3809854"/>
                  <a:pt x="4805292" y="3812199"/>
                </a:cubicBezTo>
                <a:cubicBezTo>
                  <a:pt x="4800104" y="3819716"/>
                  <a:pt x="4794123" y="3823474"/>
                  <a:pt x="4787349" y="3823474"/>
                </a:cubicBezTo>
                <a:cubicBezTo>
                  <a:pt x="4779760" y="3823474"/>
                  <a:pt x="4774901" y="3820760"/>
                  <a:pt x="4772771" y="3815332"/>
                </a:cubicBezTo>
                <a:cubicBezTo>
                  <a:pt x="4771655" y="3812566"/>
                  <a:pt x="4771096" y="3808732"/>
                  <a:pt x="4771096" y="3803832"/>
                </a:cubicBezTo>
                <a:lnTo>
                  <a:pt x="4771096" y="3800191"/>
                </a:lnTo>
                <a:lnTo>
                  <a:pt x="4771096" y="3776702"/>
                </a:lnTo>
                <a:cubicBezTo>
                  <a:pt x="4771096" y="3766754"/>
                  <a:pt x="4771657" y="3760928"/>
                  <a:pt x="4772777" y="3759223"/>
                </a:cubicBezTo>
                <a:cubicBezTo>
                  <a:pt x="4773524" y="3757771"/>
                  <a:pt x="4776097" y="3756839"/>
                  <a:pt x="4780498" y="3756426"/>
                </a:cubicBezTo>
                <a:cubicBezTo>
                  <a:pt x="4782548" y="3756103"/>
                  <a:pt x="4783573" y="3754916"/>
                  <a:pt x="4783573" y="3752866"/>
                </a:cubicBezTo>
                <a:cubicBezTo>
                  <a:pt x="4783573" y="3750648"/>
                  <a:pt x="4782630" y="3749538"/>
                  <a:pt x="4780745" y="3749538"/>
                </a:cubicBezTo>
                <a:cubicBezTo>
                  <a:pt x="4771379" y="3749886"/>
                  <a:pt x="4766015" y="3750059"/>
                  <a:pt x="4764649" y="3750059"/>
                </a:cubicBezTo>
                <a:cubicBezTo>
                  <a:pt x="4763102" y="3750059"/>
                  <a:pt x="4757615" y="3749886"/>
                  <a:pt x="4748189" y="3749538"/>
                </a:cubicBezTo>
                <a:cubicBezTo>
                  <a:pt x="4746547" y="3749538"/>
                  <a:pt x="4745727" y="3750590"/>
                  <a:pt x="4745727" y="3752692"/>
                </a:cubicBezTo>
                <a:cubicBezTo>
                  <a:pt x="4745727" y="3754956"/>
                  <a:pt x="4746674" y="3756205"/>
                  <a:pt x="4748565" y="3756439"/>
                </a:cubicBezTo>
                <a:cubicBezTo>
                  <a:pt x="4753786" y="3756862"/>
                  <a:pt x="4756816" y="3757767"/>
                  <a:pt x="4757657" y="3759154"/>
                </a:cubicBezTo>
                <a:cubicBezTo>
                  <a:pt x="4758425" y="3760738"/>
                  <a:pt x="4758809" y="3766587"/>
                  <a:pt x="4758809" y="3776702"/>
                </a:cubicBezTo>
                <a:lnTo>
                  <a:pt x="4758809" y="3799498"/>
                </a:lnTo>
                <a:cubicBezTo>
                  <a:pt x="4758809" y="3803896"/>
                  <a:pt x="4757510" y="3808464"/>
                  <a:pt x="4754911" y="3813203"/>
                </a:cubicBezTo>
                <a:cubicBezTo>
                  <a:pt x="4750570" y="3820050"/>
                  <a:pt x="4744777" y="3823474"/>
                  <a:pt x="4737531" y="3823474"/>
                </a:cubicBezTo>
                <a:cubicBezTo>
                  <a:pt x="4729930" y="3823474"/>
                  <a:pt x="4724897" y="3820520"/>
                  <a:pt x="4722432" y="3814611"/>
                </a:cubicBezTo>
                <a:cubicBezTo>
                  <a:pt x="4721317" y="3811952"/>
                  <a:pt x="4720760" y="3808330"/>
                  <a:pt x="4720760" y="3803745"/>
                </a:cubicBezTo>
                <a:lnTo>
                  <a:pt x="4720760" y="3800191"/>
                </a:lnTo>
                <a:lnTo>
                  <a:pt x="4720760" y="3776702"/>
                </a:lnTo>
                <a:cubicBezTo>
                  <a:pt x="4720760" y="3769978"/>
                  <a:pt x="4720776" y="3766198"/>
                  <a:pt x="4720812" y="3765359"/>
                </a:cubicBezTo>
                <a:cubicBezTo>
                  <a:pt x="4720974" y="3762394"/>
                  <a:pt x="4721362" y="3760362"/>
                  <a:pt x="4721978" y="3759264"/>
                </a:cubicBezTo>
                <a:cubicBezTo>
                  <a:pt x="4722958" y="3757793"/>
                  <a:pt x="4725753" y="3756846"/>
                  <a:pt x="4730366" y="3756423"/>
                </a:cubicBezTo>
                <a:cubicBezTo>
                  <a:pt x="4732335" y="3756095"/>
                  <a:pt x="4733321" y="3754910"/>
                  <a:pt x="4733321" y="3752866"/>
                </a:cubicBezTo>
                <a:cubicBezTo>
                  <a:pt x="4733321" y="3750648"/>
                  <a:pt x="4732423" y="3749538"/>
                  <a:pt x="4730625" y="3749538"/>
                </a:cubicBezTo>
                <a:cubicBezTo>
                  <a:pt x="4720519" y="3749886"/>
                  <a:pt x="4714879" y="3750059"/>
                  <a:pt x="4713705" y="3750059"/>
                </a:cubicBezTo>
                <a:cubicBezTo>
                  <a:pt x="4712438" y="3750059"/>
                  <a:pt x="4707614" y="3749886"/>
                  <a:pt x="4699233" y="3749538"/>
                </a:cubicBezTo>
                <a:close/>
                <a:moveTo>
                  <a:pt x="3576143" y="3749538"/>
                </a:moveTo>
                <a:cubicBezTo>
                  <a:pt x="3574445" y="3749538"/>
                  <a:pt x="3573597" y="3750648"/>
                  <a:pt x="3573597" y="3752866"/>
                </a:cubicBezTo>
                <a:cubicBezTo>
                  <a:pt x="3573597" y="3754886"/>
                  <a:pt x="3574584" y="3756080"/>
                  <a:pt x="3576556" y="3756451"/>
                </a:cubicBezTo>
                <a:cubicBezTo>
                  <a:pt x="3580634" y="3756802"/>
                  <a:pt x="3583040" y="3757630"/>
                  <a:pt x="3583773" y="3758933"/>
                </a:cubicBezTo>
                <a:cubicBezTo>
                  <a:pt x="3584408" y="3759912"/>
                  <a:pt x="3584831" y="3761586"/>
                  <a:pt x="3585042" y="3763956"/>
                </a:cubicBezTo>
                <a:cubicBezTo>
                  <a:pt x="3585152" y="3765436"/>
                  <a:pt x="3585207" y="3769684"/>
                  <a:pt x="3585207" y="3776700"/>
                </a:cubicBezTo>
                <a:lnTo>
                  <a:pt x="3585207" y="3788228"/>
                </a:lnTo>
                <a:lnTo>
                  <a:pt x="3585034" y="3807816"/>
                </a:lnTo>
                <a:cubicBezTo>
                  <a:pt x="3585034" y="3817752"/>
                  <a:pt x="3588344" y="3825000"/>
                  <a:pt x="3594963" y="3829561"/>
                </a:cubicBezTo>
                <a:cubicBezTo>
                  <a:pt x="3599643" y="3832826"/>
                  <a:pt x="3605181" y="3834459"/>
                  <a:pt x="3611579" y="3834459"/>
                </a:cubicBezTo>
                <a:cubicBezTo>
                  <a:pt x="3623719" y="3834459"/>
                  <a:pt x="3632333" y="3828308"/>
                  <a:pt x="3637422" y="3816006"/>
                </a:cubicBezTo>
                <a:cubicBezTo>
                  <a:pt x="3637947" y="3821153"/>
                  <a:pt x="3640584" y="3825538"/>
                  <a:pt x="3645333" y="3829162"/>
                </a:cubicBezTo>
                <a:cubicBezTo>
                  <a:pt x="3649980" y="3832694"/>
                  <a:pt x="3655161" y="3834459"/>
                  <a:pt x="3660878" y="3834459"/>
                </a:cubicBezTo>
                <a:cubicBezTo>
                  <a:pt x="3671837" y="3834459"/>
                  <a:pt x="3680084" y="3828770"/>
                  <a:pt x="3685622" y="3817392"/>
                </a:cubicBezTo>
                <a:lnTo>
                  <a:pt x="3685622" y="3828101"/>
                </a:lnTo>
                <a:cubicBezTo>
                  <a:pt x="3685622" y="3847990"/>
                  <a:pt x="3685507" y="3862041"/>
                  <a:pt x="3685275" y="3870254"/>
                </a:cubicBezTo>
                <a:cubicBezTo>
                  <a:pt x="3685275" y="3872606"/>
                  <a:pt x="3686708" y="3873782"/>
                  <a:pt x="3689573" y="3873782"/>
                </a:cubicBezTo>
                <a:cubicBezTo>
                  <a:pt x="3695197" y="3871241"/>
                  <a:pt x="3701132" y="3868872"/>
                  <a:pt x="3707378" y="3866677"/>
                </a:cubicBezTo>
                <a:cubicBezTo>
                  <a:pt x="3710308" y="3865964"/>
                  <a:pt x="3711772" y="3864768"/>
                  <a:pt x="3711772" y="3863090"/>
                </a:cubicBezTo>
                <a:cubicBezTo>
                  <a:pt x="3711772" y="3862974"/>
                  <a:pt x="3711772" y="3862763"/>
                  <a:pt x="3711772" y="3862456"/>
                </a:cubicBezTo>
                <a:cubicBezTo>
                  <a:pt x="3711514" y="3860256"/>
                  <a:pt x="3710434" y="3859156"/>
                  <a:pt x="3708530" y="3859156"/>
                </a:cubicBezTo>
                <a:cubicBezTo>
                  <a:pt x="3708411" y="3859156"/>
                  <a:pt x="3707967" y="3859194"/>
                  <a:pt x="3707198" y="3859269"/>
                </a:cubicBezTo>
                <a:lnTo>
                  <a:pt x="3702487" y="3859823"/>
                </a:lnTo>
                <a:cubicBezTo>
                  <a:pt x="3702380" y="3859840"/>
                  <a:pt x="3702228" y="3859849"/>
                  <a:pt x="3702033" y="3859849"/>
                </a:cubicBezTo>
                <a:cubicBezTo>
                  <a:pt x="3700150" y="3859849"/>
                  <a:pt x="3698984" y="3858967"/>
                  <a:pt x="3698530" y="3857202"/>
                </a:cubicBezTo>
                <a:cubicBezTo>
                  <a:pt x="3698002" y="3855109"/>
                  <a:pt x="3697737" y="3850111"/>
                  <a:pt x="3697737" y="3842206"/>
                </a:cubicBezTo>
                <a:lnTo>
                  <a:pt x="3697737" y="3776695"/>
                </a:lnTo>
                <a:cubicBezTo>
                  <a:pt x="3697737" y="3766635"/>
                  <a:pt x="3698322" y="3760714"/>
                  <a:pt x="3699493" y="3758932"/>
                </a:cubicBezTo>
                <a:cubicBezTo>
                  <a:pt x="3700222" y="3757677"/>
                  <a:pt x="3702628" y="3756850"/>
                  <a:pt x="3706711" y="3756452"/>
                </a:cubicBezTo>
                <a:cubicBezTo>
                  <a:pt x="3708756" y="3756069"/>
                  <a:pt x="3709779" y="3754874"/>
                  <a:pt x="3709779" y="3752866"/>
                </a:cubicBezTo>
                <a:cubicBezTo>
                  <a:pt x="3709779" y="3750648"/>
                  <a:pt x="3708907" y="3749538"/>
                  <a:pt x="3707162" y="3749538"/>
                </a:cubicBezTo>
                <a:cubicBezTo>
                  <a:pt x="3698433" y="3749886"/>
                  <a:pt x="3693314" y="3750059"/>
                  <a:pt x="3691809" y="3750059"/>
                </a:cubicBezTo>
                <a:cubicBezTo>
                  <a:pt x="3689230" y="3750059"/>
                  <a:pt x="3683924" y="3749886"/>
                  <a:pt x="3675893" y="3749538"/>
                </a:cubicBezTo>
                <a:cubicBezTo>
                  <a:pt x="3674178" y="3749538"/>
                  <a:pt x="3673320" y="3750648"/>
                  <a:pt x="3673320" y="3752866"/>
                </a:cubicBezTo>
                <a:cubicBezTo>
                  <a:pt x="3673320" y="3754886"/>
                  <a:pt x="3674312" y="3756081"/>
                  <a:pt x="3676297" y="3756452"/>
                </a:cubicBezTo>
                <a:cubicBezTo>
                  <a:pt x="3680979" y="3756911"/>
                  <a:pt x="3683684" y="3757830"/>
                  <a:pt x="3684414" y="3759209"/>
                </a:cubicBezTo>
                <a:cubicBezTo>
                  <a:pt x="3685219" y="3760871"/>
                  <a:pt x="3685622" y="3766703"/>
                  <a:pt x="3685622" y="3776702"/>
                </a:cubicBezTo>
                <a:lnTo>
                  <a:pt x="3685622" y="3799844"/>
                </a:lnTo>
                <a:cubicBezTo>
                  <a:pt x="3685622" y="3802524"/>
                  <a:pt x="3685488" y="3804514"/>
                  <a:pt x="3685219" y="3805813"/>
                </a:cubicBezTo>
                <a:cubicBezTo>
                  <a:pt x="3684805" y="3807726"/>
                  <a:pt x="3683799" y="3809854"/>
                  <a:pt x="3682201" y="3812199"/>
                </a:cubicBezTo>
                <a:cubicBezTo>
                  <a:pt x="3677012" y="3819716"/>
                  <a:pt x="3671032" y="3823474"/>
                  <a:pt x="3664258" y="3823474"/>
                </a:cubicBezTo>
                <a:cubicBezTo>
                  <a:pt x="3656670" y="3823474"/>
                  <a:pt x="3651810" y="3820760"/>
                  <a:pt x="3649679" y="3815332"/>
                </a:cubicBezTo>
                <a:cubicBezTo>
                  <a:pt x="3648562" y="3812566"/>
                  <a:pt x="3648005" y="3808732"/>
                  <a:pt x="3648005" y="3803832"/>
                </a:cubicBezTo>
                <a:lnTo>
                  <a:pt x="3648005" y="3800191"/>
                </a:lnTo>
                <a:lnTo>
                  <a:pt x="3648005" y="3776702"/>
                </a:lnTo>
                <a:cubicBezTo>
                  <a:pt x="3648005" y="3766754"/>
                  <a:pt x="3648565" y="3760928"/>
                  <a:pt x="3649687" y="3759223"/>
                </a:cubicBezTo>
                <a:cubicBezTo>
                  <a:pt x="3650432" y="3757771"/>
                  <a:pt x="3653007" y="3756839"/>
                  <a:pt x="3657406" y="3756426"/>
                </a:cubicBezTo>
                <a:cubicBezTo>
                  <a:pt x="3659457" y="3756103"/>
                  <a:pt x="3660480" y="3754916"/>
                  <a:pt x="3660480" y="3752866"/>
                </a:cubicBezTo>
                <a:cubicBezTo>
                  <a:pt x="3660480" y="3750648"/>
                  <a:pt x="3659539" y="3749538"/>
                  <a:pt x="3657654" y="3749538"/>
                </a:cubicBezTo>
                <a:cubicBezTo>
                  <a:pt x="3648288" y="3749886"/>
                  <a:pt x="3642923" y="3750059"/>
                  <a:pt x="3641559" y="3750059"/>
                </a:cubicBezTo>
                <a:cubicBezTo>
                  <a:pt x="3640011" y="3750059"/>
                  <a:pt x="3634524" y="3749886"/>
                  <a:pt x="3625097" y="3749538"/>
                </a:cubicBezTo>
                <a:cubicBezTo>
                  <a:pt x="3623456" y="3749538"/>
                  <a:pt x="3622635" y="3750590"/>
                  <a:pt x="3622635" y="3752692"/>
                </a:cubicBezTo>
                <a:cubicBezTo>
                  <a:pt x="3622635" y="3754956"/>
                  <a:pt x="3623581" y="3756205"/>
                  <a:pt x="3625473" y="3756439"/>
                </a:cubicBezTo>
                <a:cubicBezTo>
                  <a:pt x="3630694" y="3756862"/>
                  <a:pt x="3633725" y="3757767"/>
                  <a:pt x="3634567" y="3759154"/>
                </a:cubicBezTo>
                <a:cubicBezTo>
                  <a:pt x="3635333" y="3760738"/>
                  <a:pt x="3635717" y="3766587"/>
                  <a:pt x="3635717" y="3776702"/>
                </a:cubicBezTo>
                <a:lnTo>
                  <a:pt x="3635717" y="3799498"/>
                </a:lnTo>
                <a:cubicBezTo>
                  <a:pt x="3635717" y="3803896"/>
                  <a:pt x="3634419" y="3808464"/>
                  <a:pt x="3631820" y="3813203"/>
                </a:cubicBezTo>
                <a:cubicBezTo>
                  <a:pt x="3627479" y="3820050"/>
                  <a:pt x="3621686" y="3823474"/>
                  <a:pt x="3614439" y="3823474"/>
                </a:cubicBezTo>
                <a:cubicBezTo>
                  <a:pt x="3606838" y="3823474"/>
                  <a:pt x="3601805" y="3820520"/>
                  <a:pt x="3599341" y="3814611"/>
                </a:cubicBezTo>
                <a:cubicBezTo>
                  <a:pt x="3598224" y="3811952"/>
                  <a:pt x="3597667" y="3808330"/>
                  <a:pt x="3597667" y="3803745"/>
                </a:cubicBezTo>
                <a:lnTo>
                  <a:pt x="3597667" y="3800191"/>
                </a:lnTo>
                <a:lnTo>
                  <a:pt x="3597667" y="3776702"/>
                </a:lnTo>
                <a:cubicBezTo>
                  <a:pt x="3597667" y="3769978"/>
                  <a:pt x="3597684" y="3766198"/>
                  <a:pt x="3597720" y="3765359"/>
                </a:cubicBezTo>
                <a:cubicBezTo>
                  <a:pt x="3597881" y="3762394"/>
                  <a:pt x="3598271" y="3760362"/>
                  <a:pt x="3598887" y="3759264"/>
                </a:cubicBezTo>
                <a:cubicBezTo>
                  <a:pt x="3599866" y="3757793"/>
                  <a:pt x="3602663" y="3756846"/>
                  <a:pt x="3607275" y="3756423"/>
                </a:cubicBezTo>
                <a:cubicBezTo>
                  <a:pt x="3609244" y="3756095"/>
                  <a:pt x="3610230" y="3754910"/>
                  <a:pt x="3610230" y="3752866"/>
                </a:cubicBezTo>
                <a:cubicBezTo>
                  <a:pt x="3610230" y="3750648"/>
                  <a:pt x="3609331" y="3749538"/>
                  <a:pt x="3607534" y="3749538"/>
                </a:cubicBezTo>
                <a:cubicBezTo>
                  <a:pt x="3597429" y="3749886"/>
                  <a:pt x="3591788" y="3750059"/>
                  <a:pt x="3590614" y="3750059"/>
                </a:cubicBezTo>
                <a:cubicBezTo>
                  <a:pt x="3589346" y="3750059"/>
                  <a:pt x="3584523" y="3749886"/>
                  <a:pt x="3576143" y="3749538"/>
                </a:cubicBezTo>
                <a:close/>
                <a:moveTo>
                  <a:pt x="1955524" y="3749538"/>
                </a:moveTo>
                <a:cubicBezTo>
                  <a:pt x="1953827" y="3749538"/>
                  <a:pt x="1952979" y="3750648"/>
                  <a:pt x="1952979" y="3752866"/>
                </a:cubicBezTo>
                <a:cubicBezTo>
                  <a:pt x="1952979" y="3754886"/>
                  <a:pt x="1953965" y="3756080"/>
                  <a:pt x="1955938" y="3756451"/>
                </a:cubicBezTo>
                <a:cubicBezTo>
                  <a:pt x="1960016" y="3756802"/>
                  <a:pt x="1962421" y="3757630"/>
                  <a:pt x="1963155" y="3758933"/>
                </a:cubicBezTo>
                <a:cubicBezTo>
                  <a:pt x="1963790" y="3759912"/>
                  <a:pt x="1964213" y="3761586"/>
                  <a:pt x="1964424" y="3763956"/>
                </a:cubicBezTo>
                <a:cubicBezTo>
                  <a:pt x="1964533" y="3765436"/>
                  <a:pt x="1964588" y="3769684"/>
                  <a:pt x="1964588" y="3776700"/>
                </a:cubicBezTo>
                <a:lnTo>
                  <a:pt x="1964588" y="3788228"/>
                </a:lnTo>
                <a:lnTo>
                  <a:pt x="1964416" y="3807816"/>
                </a:lnTo>
                <a:cubicBezTo>
                  <a:pt x="1964416" y="3817752"/>
                  <a:pt x="1967725" y="3825000"/>
                  <a:pt x="1974345" y="3829561"/>
                </a:cubicBezTo>
                <a:cubicBezTo>
                  <a:pt x="1979024" y="3832826"/>
                  <a:pt x="1984563" y="3834459"/>
                  <a:pt x="1990962" y="3834459"/>
                </a:cubicBezTo>
                <a:cubicBezTo>
                  <a:pt x="2003100" y="3834459"/>
                  <a:pt x="2011714" y="3828308"/>
                  <a:pt x="2016805" y="3816006"/>
                </a:cubicBezTo>
                <a:cubicBezTo>
                  <a:pt x="2017329" y="3821153"/>
                  <a:pt x="2019966" y="3825538"/>
                  <a:pt x="2024715" y="3829162"/>
                </a:cubicBezTo>
                <a:cubicBezTo>
                  <a:pt x="2029362" y="3832694"/>
                  <a:pt x="2034543" y="3834459"/>
                  <a:pt x="2040261" y="3834459"/>
                </a:cubicBezTo>
                <a:cubicBezTo>
                  <a:pt x="2051219" y="3834459"/>
                  <a:pt x="2059467" y="3828770"/>
                  <a:pt x="2065005" y="3817392"/>
                </a:cubicBezTo>
                <a:lnTo>
                  <a:pt x="2065005" y="3828101"/>
                </a:lnTo>
                <a:cubicBezTo>
                  <a:pt x="2065005" y="3847990"/>
                  <a:pt x="2064889" y="3862041"/>
                  <a:pt x="2064658" y="3870254"/>
                </a:cubicBezTo>
                <a:cubicBezTo>
                  <a:pt x="2064658" y="3872606"/>
                  <a:pt x="2066090" y="3873782"/>
                  <a:pt x="2068955" y="3873782"/>
                </a:cubicBezTo>
                <a:cubicBezTo>
                  <a:pt x="2074579" y="3871241"/>
                  <a:pt x="2080514" y="3868872"/>
                  <a:pt x="2086759" y="3866677"/>
                </a:cubicBezTo>
                <a:cubicBezTo>
                  <a:pt x="2089689" y="3865964"/>
                  <a:pt x="2091154" y="3864768"/>
                  <a:pt x="2091154" y="3863090"/>
                </a:cubicBezTo>
                <a:cubicBezTo>
                  <a:pt x="2091154" y="3862974"/>
                  <a:pt x="2091154" y="3862763"/>
                  <a:pt x="2091154" y="3862456"/>
                </a:cubicBezTo>
                <a:cubicBezTo>
                  <a:pt x="2090897" y="3860256"/>
                  <a:pt x="2089816" y="3859156"/>
                  <a:pt x="2087913" y="3859156"/>
                </a:cubicBezTo>
                <a:cubicBezTo>
                  <a:pt x="2087794" y="3859156"/>
                  <a:pt x="2087349" y="3859194"/>
                  <a:pt x="2086580" y="3859269"/>
                </a:cubicBezTo>
                <a:lnTo>
                  <a:pt x="2081869" y="3859823"/>
                </a:lnTo>
                <a:cubicBezTo>
                  <a:pt x="2081762" y="3859840"/>
                  <a:pt x="2081611" y="3859849"/>
                  <a:pt x="2081415" y="3859849"/>
                </a:cubicBezTo>
                <a:cubicBezTo>
                  <a:pt x="2079533" y="3859849"/>
                  <a:pt x="2078365" y="3858967"/>
                  <a:pt x="2077912" y="3857202"/>
                </a:cubicBezTo>
                <a:cubicBezTo>
                  <a:pt x="2077383" y="3855109"/>
                  <a:pt x="2077119" y="3850111"/>
                  <a:pt x="2077119" y="3842206"/>
                </a:cubicBezTo>
                <a:lnTo>
                  <a:pt x="2077119" y="3776695"/>
                </a:lnTo>
                <a:cubicBezTo>
                  <a:pt x="2077119" y="3766635"/>
                  <a:pt x="2077705" y="3760714"/>
                  <a:pt x="2078876" y="3758932"/>
                </a:cubicBezTo>
                <a:cubicBezTo>
                  <a:pt x="2079604" y="3757677"/>
                  <a:pt x="2082010" y="3756850"/>
                  <a:pt x="2086094" y="3756452"/>
                </a:cubicBezTo>
                <a:cubicBezTo>
                  <a:pt x="2088139" y="3756069"/>
                  <a:pt x="2089162" y="3754874"/>
                  <a:pt x="2089162" y="3752866"/>
                </a:cubicBezTo>
                <a:cubicBezTo>
                  <a:pt x="2089162" y="3750648"/>
                  <a:pt x="2088289" y="3749538"/>
                  <a:pt x="2086544" y="3749538"/>
                </a:cubicBezTo>
                <a:cubicBezTo>
                  <a:pt x="2077814" y="3749886"/>
                  <a:pt x="2072697" y="3750059"/>
                  <a:pt x="2071192" y="3750059"/>
                </a:cubicBezTo>
                <a:cubicBezTo>
                  <a:pt x="2068612" y="3750059"/>
                  <a:pt x="2063307" y="3749886"/>
                  <a:pt x="2055275" y="3749538"/>
                </a:cubicBezTo>
                <a:cubicBezTo>
                  <a:pt x="2053560" y="3749538"/>
                  <a:pt x="2052702" y="3750648"/>
                  <a:pt x="2052702" y="3752866"/>
                </a:cubicBezTo>
                <a:cubicBezTo>
                  <a:pt x="2052702" y="3754886"/>
                  <a:pt x="2053695" y="3756081"/>
                  <a:pt x="2055679" y="3756452"/>
                </a:cubicBezTo>
                <a:cubicBezTo>
                  <a:pt x="2060361" y="3756911"/>
                  <a:pt x="2063066" y="3757830"/>
                  <a:pt x="2063795" y="3759209"/>
                </a:cubicBezTo>
                <a:cubicBezTo>
                  <a:pt x="2064601" y="3760871"/>
                  <a:pt x="2065005" y="3766703"/>
                  <a:pt x="2065005" y="3776702"/>
                </a:cubicBezTo>
                <a:lnTo>
                  <a:pt x="2065005" y="3799844"/>
                </a:lnTo>
                <a:cubicBezTo>
                  <a:pt x="2065005" y="3802524"/>
                  <a:pt x="2064870" y="3804514"/>
                  <a:pt x="2064600" y="3805813"/>
                </a:cubicBezTo>
                <a:cubicBezTo>
                  <a:pt x="2064187" y="3807726"/>
                  <a:pt x="2063181" y="3809854"/>
                  <a:pt x="2061583" y="3812199"/>
                </a:cubicBezTo>
                <a:cubicBezTo>
                  <a:pt x="2056395" y="3819716"/>
                  <a:pt x="2050413" y="3823474"/>
                  <a:pt x="2043639" y="3823474"/>
                </a:cubicBezTo>
                <a:cubicBezTo>
                  <a:pt x="2036051" y="3823474"/>
                  <a:pt x="2031191" y="3820760"/>
                  <a:pt x="2029061" y="3815332"/>
                </a:cubicBezTo>
                <a:cubicBezTo>
                  <a:pt x="2027945" y="3812566"/>
                  <a:pt x="2027387" y="3808732"/>
                  <a:pt x="2027387" y="3803832"/>
                </a:cubicBezTo>
                <a:lnTo>
                  <a:pt x="2027387" y="3800191"/>
                </a:lnTo>
                <a:lnTo>
                  <a:pt x="2027387" y="3776702"/>
                </a:lnTo>
                <a:cubicBezTo>
                  <a:pt x="2027387" y="3766754"/>
                  <a:pt x="2027947" y="3760928"/>
                  <a:pt x="2029068" y="3759223"/>
                </a:cubicBezTo>
                <a:cubicBezTo>
                  <a:pt x="2029815" y="3757771"/>
                  <a:pt x="2032389" y="3756839"/>
                  <a:pt x="2036789" y="3756426"/>
                </a:cubicBezTo>
                <a:cubicBezTo>
                  <a:pt x="2038838" y="3756103"/>
                  <a:pt x="2039863" y="3754916"/>
                  <a:pt x="2039863" y="3752866"/>
                </a:cubicBezTo>
                <a:cubicBezTo>
                  <a:pt x="2039863" y="3750648"/>
                  <a:pt x="2038920" y="3749538"/>
                  <a:pt x="2037035" y="3749538"/>
                </a:cubicBezTo>
                <a:cubicBezTo>
                  <a:pt x="2027670" y="3749886"/>
                  <a:pt x="2022305" y="3750059"/>
                  <a:pt x="2020940" y="3750059"/>
                </a:cubicBezTo>
                <a:cubicBezTo>
                  <a:pt x="2019393" y="3750059"/>
                  <a:pt x="2013906" y="3749886"/>
                  <a:pt x="2004479" y="3749538"/>
                </a:cubicBezTo>
                <a:cubicBezTo>
                  <a:pt x="2002838" y="3749538"/>
                  <a:pt x="2002017" y="3750590"/>
                  <a:pt x="2002017" y="3752692"/>
                </a:cubicBezTo>
                <a:cubicBezTo>
                  <a:pt x="2002017" y="3754956"/>
                  <a:pt x="2002964" y="3756205"/>
                  <a:pt x="2004856" y="3756439"/>
                </a:cubicBezTo>
                <a:cubicBezTo>
                  <a:pt x="2010076" y="3756862"/>
                  <a:pt x="2013107" y="3757767"/>
                  <a:pt x="2013948" y="3759154"/>
                </a:cubicBezTo>
                <a:cubicBezTo>
                  <a:pt x="2014716" y="3760738"/>
                  <a:pt x="2015100" y="3766587"/>
                  <a:pt x="2015100" y="3776702"/>
                </a:cubicBezTo>
                <a:lnTo>
                  <a:pt x="2015100" y="3799498"/>
                </a:lnTo>
                <a:cubicBezTo>
                  <a:pt x="2015100" y="3803896"/>
                  <a:pt x="2013800" y="3808464"/>
                  <a:pt x="2011202" y="3813203"/>
                </a:cubicBezTo>
                <a:cubicBezTo>
                  <a:pt x="2006861" y="3820050"/>
                  <a:pt x="2001067" y="3823474"/>
                  <a:pt x="1993821" y="3823474"/>
                </a:cubicBezTo>
                <a:cubicBezTo>
                  <a:pt x="1986221" y="3823474"/>
                  <a:pt x="1981188" y="3820520"/>
                  <a:pt x="1978723" y="3814611"/>
                </a:cubicBezTo>
                <a:cubicBezTo>
                  <a:pt x="1977607" y="3811952"/>
                  <a:pt x="1977049" y="3808330"/>
                  <a:pt x="1977049" y="3803745"/>
                </a:cubicBezTo>
                <a:lnTo>
                  <a:pt x="1977049" y="3800191"/>
                </a:lnTo>
                <a:lnTo>
                  <a:pt x="1977049" y="3776702"/>
                </a:lnTo>
                <a:cubicBezTo>
                  <a:pt x="1977049" y="3769978"/>
                  <a:pt x="1977067" y="3766198"/>
                  <a:pt x="1977102" y="3765359"/>
                </a:cubicBezTo>
                <a:cubicBezTo>
                  <a:pt x="1977264" y="3762394"/>
                  <a:pt x="1977653" y="3760362"/>
                  <a:pt x="1978269" y="3759264"/>
                </a:cubicBezTo>
                <a:cubicBezTo>
                  <a:pt x="1979248" y="3757793"/>
                  <a:pt x="1982044" y="3756846"/>
                  <a:pt x="1986656" y="3756423"/>
                </a:cubicBezTo>
                <a:cubicBezTo>
                  <a:pt x="1988626" y="3756095"/>
                  <a:pt x="1989611" y="3754910"/>
                  <a:pt x="1989611" y="3752866"/>
                </a:cubicBezTo>
                <a:cubicBezTo>
                  <a:pt x="1989611" y="3750648"/>
                  <a:pt x="1988713" y="3749538"/>
                  <a:pt x="1986916" y="3749538"/>
                </a:cubicBezTo>
                <a:cubicBezTo>
                  <a:pt x="1976810" y="3749886"/>
                  <a:pt x="1971170" y="3750059"/>
                  <a:pt x="1969995" y="3750059"/>
                </a:cubicBezTo>
                <a:cubicBezTo>
                  <a:pt x="1968728" y="3750059"/>
                  <a:pt x="1963904" y="3749886"/>
                  <a:pt x="1955524" y="3749538"/>
                </a:cubicBezTo>
                <a:close/>
                <a:moveTo>
                  <a:pt x="6023292" y="3734273"/>
                </a:moveTo>
                <a:lnTo>
                  <a:pt x="6023292" y="3747771"/>
                </a:lnTo>
                <a:lnTo>
                  <a:pt x="6082554" y="3747771"/>
                </a:lnTo>
                <a:lnTo>
                  <a:pt x="6082554" y="3831543"/>
                </a:lnTo>
                <a:lnTo>
                  <a:pt x="6097700" y="3831543"/>
                </a:lnTo>
                <a:lnTo>
                  <a:pt x="6097700" y="3747771"/>
                </a:lnTo>
                <a:lnTo>
                  <a:pt x="6156963" y="3747771"/>
                </a:lnTo>
                <a:lnTo>
                  <a:pt x="6156963" y="3734273"/>
                </a:lnTo>
                <a:close/>
                <a:moveTo>
                  <a:pt x="6920132" y="3723287"/>
                </a:moveTo>
                <a:cubicBezTo>
                  <a:pt x="6909180" y="3723287"/>
                  <a:pt x="6900351" y="3726267"/>
                  <a:pt x="6893645" y="3732226"/>
                </a:cubicBezTo>
                <a:cubicBezTo>
                  <a:pt x="6886558" y="3738503"/>
                  <a:pt x="6883015" y="3746628"/>
                  <a:pt x="6883015" y="3756600"/>
                </a:cubicBezTo>
                <a:cubicBezTo>
                  <a:pt x="6883015" y="3764622"/>
                  <a:pt x="6885643" y="3770667"/>
                  <a:pt x="6890899" y="3774736"/>
                </a:cubicBezTo>
                <a:cubicBezTo>
                  <a:pt x="6895263" y="3781067"/>
                  <a:pt x="6901819" y="3786304"/>
                  <a:pt x="6910566" y="3790447"/>
                </a:cubicBezTo>
                <a:lnTo>
                  <a:pt x="6918190" y="3793677"/>
                </a:lnTo>
                <a:cubicBezTo>
                  <a:pt x="6927302" y="3798943"/>
                  <a:pt x="6933598" y="3802640"/>
                  <a:pt x="6937079" y="3804767"/>
                </a:cubicBezTo>
                <a:cubicBezTo>
                  <a:pt x="6942335" y="3811645"/>
                  <a:pt x="6944963" y="3818835"/>
                  <a:pt x="6944963" y="3826338"/>
                </a:cubicBezTo>
                <a:cubicBezTo>
                  <a:pt x="6944963" y="3832214"/>
                  <a:pt x="6943754" y="3837058"/>
                  <a:pt x="6941336" y="3840869"/>
                </a:cubicBezTo>
                <a:cubicBezTo>
                  <a:pt x="6935424" y="3847078"/>
                  <a:pt x="6927634" y="3850182"/>
                  <a:pt x="6917965" y="3850182"/>
                </a:cubicBezTo>
                <a:cubicBezTo>
                  <a:pt x="6911171" y="3850182"/>
                  <a:pt x="6905021" y="3848013"/>
                  <a:pt x="6899515" y="3843676"/>
                </a:cubicBezTo>
                <a:cubicBezTo>
                  <a:pt x="6893114" y="3838626"/>
                  <a:pt x="6888261" y="3831229"/>
                  <a:pt x="6884956" y="3821483"/>
                </a:cubicBezTo>
                <a:cubicBezTo>
                  <a:pt x="6884266" y="3819879"/>
                  <a:pt x="6883197" y="3819077"/>
                  <a:pt x="6881749" y="3819077"/>
                </a:cubicBezTo>
                <a:cubicBezTo>
                  <a:pt x="6881427" y="3819077"/>
                  <a:pt x="6881023" y="3819120"/>
                  <a:pt x="6880538" y="3819207"/>
                </a:cubicBezTo>
                <a:cubicBezTo>
                  <a:pt x="6878493" y="3819639"/>
                  <a:pt x="6877470" y="3820646"/>
                  <a:pt x="6877470" y="3822226"/>
                </a:cubicBezTo>
                <a:cubicBezTo>
                  <a:pt x="6877470" y="3822620"/>
                  <a:pt x="6877502" y="3822914"/>
                  <a:pt x="6877567" y="3823108"/>
                </a:cubicBezTo>
                <a:cubicBezTo>
                  <a:pt x="6879477" y="3834173"/>
                  <a:pt x="6881741" y="3843987"/>
                  <a:pt x="6884360" y="3852552"/>
                </a:cubicBezTo>
                <a:cubicBezTo>
                  <a:pt x="6895244" y="3856863"/>
                  <a:pt x="6905811" y="3859018"/>
                  <a:pt x="6916058" y="3859018"/>
                </a:cubicBezTo>
                <a:cubicBezTo>
                  <a:pt x="6931293" y="3859018"/>
                  <a:pt x="6942549" y="3854941"/>
                  <a:pt x="6949826" y="3846785"/>
                </a:cubicBezTo>
                <a:cubicBezTo>
                  <a:pt x="6955872" y="3840031"/>
                  <a:pt x="6958896" y="3831147"/>
                  <a:pt x="6958896" y="3820134"/>
                </a:cubicBezTo>
                <a:cubicBezTo>
                  <a:pt x="6958896" y="3811049"/>
                  <a:pt x="6955352" y="3803068"/>
                  <a:pt x="6948265" y="3796190"/>
                </a:cubicBezTo>
                <a:cubicBezTo>
                  <a:pt x="6943675" y="3791736"/>
                  <a:pt x="6935925" y="3786790"/>
                  <a:pt x="6925015" y="3781354"/>
                </a:cubicBezTo>
                <a:lnTo>
                  <a:pt x="6916092" y="3776951"/>
                </a:lnTo>
                <a:cubicBezTo>
                  <a:pt x="6908912" y="3773345"/>
                  <a:pt x="6903810" y="3769626"/>
                  <a:pt x="6900788" y="3765793"/>
                </a:cubicBezTo>
                <a:cubicBezTo>
                  <a:pt x="6898112" y="3762395"/>
                  <a:pt x="6896774" y="3758007"/>
                  <a:pt x="6896774" y="3752626"/>
                </a:cubicBezTo>
                <a:cubicBezTo>
                  <a:pt x="6896774" y="3747336"/>
                  <a:pt x="6898294" y="3742889"/>
                  <a:pt x="6901336" y="3739286"/>
                </a:cubicBezTo>
                <a:cubicBezTo>
                  <a:pt x="6905382" y="3734511"/>
                  <a:pt x="6911416" y="3732124"/>
                  <a:pt x="6919439" y="3732124"/>
                </a:cubicBezTo>
                <a:cubicBezTo>
                  <a:pt x="6925678" y="3732124"/>
                  <a:pt x="6931038" y="3733825"/>
                  <a:pt x="6935516" y="3737226"/>
                </a:cubicBezTo>
                <a:cubicBezTo>
                  <a:pt x="6941165" y="3741519"/>
                  <a:pt x="6944843" y="3748017"/>
                  <a:pt x="6946549" y="3756720"/>
                </a:cubicBezTo>
                <a:cubicBezTo>
                  <a:pt x="6946912" y="3758526"/>
                  <a:pt x="6948012" y="3759429"/>
                  <a:pt x="6949849" y="3759429"/>
                </a:cubicBezTo>
                <a:cubicBezTo>
                  <a:pt x="6949964" y="3759429"/>
                  <a:pt x="6950196" y="3759429"/>
                  <a:pt x="6950544" y="3759429"/>
                </a:cubicBezTo>
                <a:cubicBezTo>
                  <a:pt x="6952819" y="3759104"/>
                  <a:pt x="6953957" y="3758053"/>
                  <a:pt x="6953957" y="3756274"/>
                </a:cubicBezTo>
                <a:cubicBezTo>
                  <a:pt x="6953937" y="3756078"/>
                  <a:pt x="6953892" y="3755804"/>
                  <a:pt x="6953820" y="3755453"/>
                </a:cubicBezTo>
                <a:cubicBezTo>
                  <a:pt x="6952963" y="3746142"/>
                  <a:pt x="6952238" y="3736432"/>
                  <a:pt x="6951644" y="3726322"/>
                </a:cubicBezTo>
                <a:cubicBezTo>
                  <a:pt x="6949088" y="3726611"/>
                  <a:pt x="6946901" y="3726756"/>
                  <a:pt x="6945084" y="3726756"/>
                </a:cubicBezTo>
                <a:cubicBezTo>
                  <a:pt x="6941144" y="3726756"/>
                  <a:pt x="6937418" y="3726234"/>
                  <a:pt x="6933909" y="3725191"/>
                </a:cubicBezTo>
                <a:cubicBezTo>
                  <a:pt x="6929742" y="3723922"/>
                  <a:pt x="6925150" y="3723287"/>
                  <a:pt x="6920132" y="3723287"/>
                </a:cubicBezTo>
                <a:close/>
                <a:moveTo>
                  <a:pt x="901275" y="3723287"/>
                </a:moveTo>
                <a:cubicBezTo>
                  <a:pt x="890323" y="3723287"/>
                  <a:pt x="881495" y="3726267"/>
                  <a:pt x="874789" y="3732226"/>
                </a:cubicBezTo>
                <a:cubicBezTo>
                  <a:pt x="867702" y="3738503"/>
                  <a:pt x="864159" y="3746628"/>
                  <a:pt x="864159" y="3756600"/>
                </a:cubicBezTo>
                <a:cubicBezTo>
                  <a:pt x="864159" y="3764622"/>
                  <a:pt x="866787" y="3770667"/>
                  <a:pt x="872043" y="3774736"/>
                </a:cubicBezTo>
                <a:cubicBezTo>
                  <a:pt x="876407" y="3781067"/>
                  <a:pt x="882962" y="3786304"/>
                  <a:pt x="891710" y="3790447"/>
                </a:cubicBezTo>
                <a:lnTo>
                  <a:pt x="899334" y="3793677"/>
                </a:lnTo>
                <a:cubicBezTo>
                  <a:pt x="908446" y="3798943"/>
                  <a:pt x="914742" y="3802640"/>
                  <a:pt x="918223" y="3804767"/>
                </a:cubicBezTo>
                <a:cubicBezTo>
                  <a:pt x="923479" y="3811645"/>
                  <a:pt x="926107" y="3818835"/>
                  <a:pt x="926107" y="3826338"/>
                </a:cubicBezTo>
                <a:cubicBezTo>
                  <a:pt x="926107" y="3832214"/>
                  <a:pt x="924897" y="3837058"/>
                  <a:pt x="922479" y="3840869"/>
                </a:cubicBezTo>
                <a:cubicBezTo>
                  <a:pt x="916568" y="3847078"/>
                  <a:pt x="908778" y="3850182"/>
                  <a:pt x="899109" y="3850182"/>
                </a:cubicBezTo>
                <a:cubicBezTo>
                  <a:pt x="892315" y="3850182"/>
                  <a:pt x="886165" y="3848013"/>
                  <a:pt x="880659" y="3843676"/>
                </a:cubicBezTo>
                <a:cubicBezTo>
                  <a:pt x="874257" y="3838626"/>
                  <a:pt x="869404" y="3831229"/>
                  <a:pt x="866100" y="3821483"/>
                </a:cubicBezTo>
                <a:cubicBezTo>
                  <a:pt x="865410" y="3819879"/>
                  <a:pt x="864340" y="3819077"/>
                  <a:pt x="862893" y="3819077"/>
                </a:cubicBezTo>
                <a:cubicBezTo>
                  <a:pt x="862570" y="3819077"/>
                  <a:pt x="862167" y="3819120"/>
                  <a:pt x="861682" y="3819207"/>
                </a:cubicBezTo>
                <a:cubicBezTo>
                  <a:pt x="859636" y="3819639"/>
                  <a:pt x="858614" y="3820646"/>
                  <a:pt x="858614" y="3822226"/>
                </a:cubicBezTo>
                <a:cubicBezTo>
                  <a:pt x="858614" y="3822620"/>
                  <a:pt x="858646" y="3822914"/>
                  <a:pt x="858710" y="3823108"/>
                </a:cubicBezTo>
                <a:cubicBezTo>
                  <a:pt x="860620" y="3834173"/>
                  <a:pt x="862885" y="3843987"/>
                  <a:pt x="865504" y="3852552"/>
                </a:cubicBezTo>
                <a:cubicBezTo>
                  <a:pt x="876388" y="3856863"/>
                  <a:pt x="886955" y="3859018"/>
                  <a:pt x="897202" y="3859018"/>
                </a:cubicBezTo>
                <a:cubicBezTo>
                  <a:pt x="912437" y="3859018"/>
                  <a:pt x="923693" y="3854941"/>
                  <a:pt x="930969" y="3846785"/>
                </a:cubicBezTo>
                <a:cubicBezTo>
                  <a:pt x="937016" y="3840031"/>
                  <a:pt x="940040" y="3831147"/>
                  <a:pt x="940040" y="3820134"/>
                </a:cubicBezTo>
                <a:cubicBezTo>
                  <a:pt x="940040" y="3811049"/>
                  <a:pt x="936496" y="3803068"/>
                  <a:pt x="929409" y="3796190"/>
                </a:cubicBezTo>
                <a:cubicBezTo>
                  <a:pt x="924819" y="3791736"/>
                  <a:pt x="917069" y="3786790"/>
                  <a:pt x="906159" y="3781354"/>
                </a:cubicBezTo>
                <a:lnTo>
                  <a:pt x="897235" y="3776951"/>
                </a:lnTo>
                <a:cubicBezTo>
                  <a:pt x="890056" y="3773345"/>
                  <a:pt x="884954" y="3769626"/>
                  <a:pt x="881932" y="3765793"/>
                </a:cubicBezTo>
                <a:cubicBezTo>
                  <a:pt x="879256" y="3762395"/>
                  <a:pt x="877918" y="3758007"/>
                  <a:pt x="877918" y="3752626"/>
                </a:cubicBezTo>
                <a:cubicBezTo>
                  <a:pt x="877918" y="3747336"/>
                  <a:pt x="879438" y="3742889"/>
                  <a:pt x="882480" y="3739286"/>
                </a:cubicBezTo>
                <a:cubicBezTo>
                  <a:pt x="886526" y="3734511"/>
                  <a:pt x="892560" y="3732124"/>
                  <a:pt x="900582" y="3732124"/>
                </a:cubicBezTo>
                <a:cubicBezTo>
                  <a:pt x="906822" y="3732124"/>
                  <a:pt x="912181" y="3733825"/>
                  <a:pt x="916660" y="3737226"/>
                </a:cubicBezTo>
                <a:cubicBezTo>
                  <a:pt x="922309" y="3741519"/>
                  <a:pt x="925986" y="3748017"/>
                  <a:pt x="927693" y="3756720"/>
                </a:cubicBezTo>
                <a:cubicBezTo>
                  <a:pt x="928056" y="3758526"/>
                  <a:pt x="929156" y="3759429"/>
                  <a:pt x="930993" y="3759429"/>
                </a:cubicBezTo>
                <a:cubicBezTo>
                  <a:pt x="931108" y="3759429"/>
                  <a:pt x="931339" y="3759429"/>
                  <a:pt x="931687" y="3759429"/>
                </a:cubicBezTo>
                <a:cubicBezTo>
                  <a:pt x="933963" y="3759104"/>
                  <a:pt x="935101" y="3758053"/>
                  <a:pt x="935101" y="3756274"/>
                </a:cubicBezTo>
                <a:cubicBezTo>
                  <a:pt x="935081" y="3756078"/>
                  <a:pt x="935036" y="3755804"/>
                  <a:pt x="934964" y="3755453"/>
                </a:cubicBezTo>
                <a:cubicBezTo>
                  <a:pt x="934107" y="3746142"/>
                  <a:pt x="933382" y="3736432"/>
                  <a:pt x="932788" y="3726322"/>
                </a:cubicBezTo>
                <a:cubicBezTo>
                  <a:pt x="930232" y="3726611"/>
                  <a:pt x="928045" y="3726756"/>
                  <a:pt x="926228" y="3726756"/>
                </a:cubicBezTo>
                <a:cubicBezTo>
                  <a:pt x="922288" y="3726756"/>
                  <a:pt x="918562" y="3726234"/>
                  <a:pt x="915052" y="3725191"/>
                </a:cubicBezTo>
                <a:cubicBezTo>
                  <a:pt x="910886" y="3723922"/>
                  <a:pt x="906294" y="3723287"/>
                  <a:pt x="901275" y="3723287"/>
                </a:cubicBezTo>
                <a:close/>
                <a:moveTo>
                  <a:pt x="11265229" y="3714025"/>
                </a:moveTo>
                <a:cubicBezTo>
                  <a:pt x="11262653" y="3714025"/>
                  <a:pt x="11260352" y="3715038"/>
                  <a:pt x="11258327" y="3717063"/>
                </a:cubicBezTo>
                <a:cubicBezTo>
                  <a:pt x="11256031" y="3719358"/>
                  <a:pt x="11254884" y="3722025"/>
                  <a:pt x="11254884" y="3725064"/>
                </a:cubicBezTo>
                <a:cubicBezTo>
                  <a:pt x="11254884" y="3727127"/>
                  <a:pt x="11255981" y="3728798"/>
                  <a:pt x="11258177" y="3730078"/>
                </a:cubicBezTo>
                <a:cubicBezTo>
                  <a:pt x="11259718" y="3731104"/>
                  <a:pt x="11260515" y="3731642"/>
                  <a:pt x="11260565" y="3731693"/>
                </a:cubicBezTo>
                <a:cubicBezTo>
                  <a:pt x="11261976" y="3732603"/>
                  <a:pt x="11262682" y="3733456"/>
                  <a:pt x="11262682" y="3734251"/>
                </a:cubicBezTo>
                <a:cubicBezTo>
                  <a:pt x="11262682" y="3738372"/>
                  <a:pt x="11259886" y="3742415"/>
                  <a:pt x="11254293" y="3746383"/>
                </a:cubicBezTo>
                <a:cubicBezTo>
                  <a:pt x="11252954" y="3747454"/>
                  <a:pt x="11252285" y="3748437"/>
                  <a:pt x="11252285" y="3749333"/>
                </a:cubicBezTo>
                <a:cubicBezTo>
                  <a:pt x="11252285" y="3750092"/>
                  <a:pt x="11252583" y="3750844"/>
                  <a:pt x="11253178" y="3751591"/>
                </a:cubicBezTo>
                <a:cubicBezTo>
                  <a:pt x="11254112" y="3752939"/>
                  <a:pt x="11255096" y="3753613"/>
                  <a:pt x="11256132" y="3753613"/>
                </a:cubicBezTo>
                <a:cubicBezTo>
                  <a:pt x="11256877" y="3753613"/>
                  <a:pt x="11257592" y="3753386"/>
                  <a:pt x="11258276" y="3752930"/>
                </a:cubicBezTo>
                <a:cubicBezTo>
                  <a:pt x="11269232" y="3745173"/>
                  <a:pt x="11274709" y="3736348"/>
                  <a:pt x="11274709" y="3726453"/>
                </a:cubicBezTo>
                <a:cubicBezTo>
                  <a:pt x="11274709" y="3722965"/>
                  <a:pt x="11273794" y="3720040"/>
                  <a:pt x="11271963" y="3717676"/>
                </a:cubicBezTo>
                <a:cubicBezTo>
                  <a:pt x="11270096" y="3715242"/>
                  <a:pt x="11267852" y="3714025"/>
                  <a:pt x="11265229" y="3714025"/>
                </a:cubicBezTo>
                <a:close/>
                <a:moveTo>
                  <a:pt x="10212585" y="3714025"/>
                </a:moveTo>
                <a:cubicBezTo>
                  <a:pt x="10210009" y="3714025"/>
                  <a:pt x="10207708" y="3715038"/>
                  <a:pt x="10205683" y="3717063"/>
                </a:cubicBezTo>
                <a:cubicBezTo>
                  <a:pt x="10203387" y="3719358"/>
                  <a:pt x="10202240" y="3722025"/>
                  <a:pt x="10202240" y="3725064"/>
                </a:cubicBezTo>
                <a:cubicBezTo>
                  <a:pt x="10202240" y="3727127"/>
                  <a:pt x="10203337" y="3728798"/>
                  <a:pt x="10205533" y="3730078"/>
                </a:cubicBezTo>
                <a:cubicBezTo>
                  <a:pt x="10207074" y="3731104"/>
                  <a:pt x="10207871" y="3731642"/>
                  <a:pt x="10207921" y="3731693"/>
                </a:cubicBezTo>
                <a:cubicBezTo>
                  <a:pt x="10209332" y="3732603"/>
                  <a:pt x="10210038" y="3733456"/>
                  <a:pt x="10210038" y="3734251"/>
                </a:cubicBezTo>
                <a:cubicBezTo>
                  <a:pt x="10210038" y="3738372"/>
                  <a:pt x="10207242" y="3742415"/>
                  <a:pt x="10201649" y="3746383"/>
                </a:cubicBezTo>
                <a:cubicBezTo>
                  <a:pt x="10200310" y="3747454"/>
                  <a:pt x="10199641" y="3748437"/>
                  <a:pt x="10199641" y="3749333"/>
                </a:cubicBezTo>
                <a:cubicBezTo>
                  <a:pt x="10199641" y="3750092"/>
                  <a:pt x="10199939" y="3750844"/>
                  <a:pt x="10200534" y="3751591"/>
                </a:cubicBezTo>
                <a:cubicBezTo>
                  <a:pt x="10201468" y="3752939"/>
                  <a:pt x="10202452" y="3753613"/>
                  <a:pt x="10203488" y="3753613"/>
                </a:cubicBezTo>
                <a:cubicBezTo>
                  <a:pt x="10204233" y="3753613"/>
                  <a:pt x="10204948" y="3753386"/>
                  <a:pt x="10205632" y="3752930"/>
                </a:cubicBezTo>
                <a:cubicBezTo>
                  <a:pt x="10216588" y="3745173"/>
                  <a:pt x="10222065" y="3736348"/>
                  <a:pt x="10222065" y="3726453"/>
                </a:cubicBezTo>
                <a:cubicBezTo>
                  <a:pt x="10222065" y="3722965"/>
                  <a:pt x="10221150" y="3720040"/>
                  <a:pt x="10219319" y="3717676"/>
                </a:cubicBezTo>
                <a:cubicBezTo>
                  <a:pt x="10217452" y="3715242"/>
                  <a:pt x="10215208" y="3714025"/>
                  <a:pt x="10212585" y="3714025"/>
                </a:cubicBezTo>
                <a:close/>
                <a:moveTo>
                  <a:pt x="5246372" y="3714025"/>
                </a:moveTo>
                <a:cubicBezTo>
                  <a:pt x="5243795" y="3714025"/>
                  <a:pt x="5241493" y="3715038"/>
                  <a:pt x="5239469" y="3717063"/>
                </a:cubicBezTo>
                <a:cubicBezTo>
                  <a:pt x="5237174" y="3719358"/>
                  <a:pt x="5236025" y="3722025"/>
                  <a:pt x="5236025" y="3725064"/>
                </a:cubicBezTo>
                <a:cubicBezTo>
                  <a:pt x="5236025" y="3727127"/>
                  <a:pt x="5237124" y="3728798"/>
                  <a:pt x="5239319" y="3730078"/>
                </a:cubicBezTo>
                <a:cubicBezTo>
                  <a:pt x="5240860" y="3731104"/>
                  <a:pt x="5241657" y="3731642"/>
                  <a:pt x="5241708" y="3731693"/>
                </a:cubicBezTo>
                <a:cubicBezTo>
                  <a:pt x="5243119" y="3732603"/>
                  <a:pt x="5243824" y="3733456"/>
                  <a:pt x="5243824" y="3734251"/>
                </a:cubicBezTo>
                <a:cubicBezTo>
                  <a:pt x="5243824" y="3738372"/>
                  <a:pt x="5241028" y="3742415"/>
                  <a:pt x="5235435" y="3746383"/>
                </a:cubicBezTo>
                <a:cubicBezTo>
                  <a:pt x="5234096" y="3747454"/>
                  <a:pt x="5233427" y="3748437"/>
                  <a:pt x="5233427" y="3749333"/>
                </a:cubicBezTo>
                <a:cubicBezTo>
                  <a:pt x="5233427" y="3750092"/>
                  <a:pt x="5233725" y="3750844"/>
                  <a:pt x="5234321" y="3751591"/>
                </a:cubicBezTo>
                <a:cubicBezTo>
                  <a:pt x="5235254" y="3752939"/>
                  <a:pt x="5236238" y="3753613"/>
                  <a:pt x="5237274" y="3753613"/>
                </a:cubicBezTo>
                <a:cubicBezTo>
                  <a:pt x="5238020" y="3753613"/>
                  <a:pt x="5238734" y="3753386"/>
                  <a:pt x="5239417" y="3752930"/>
                </a:cubicBezTo>
                <a:cubicBezTo>
                  <a:pt x="5250374" y="3745173"/>
                  <a:pt x="5255851" y="3736348"/>
                  <a:pt x="5255851" y="3726453"/>
                </a:cubicBezTo>
                <a:cubicBezTo>
                  <a:pt x="5255851" y="3722965"/>
                  <a:pt x="5254937" y="3720040"/>
                  <a:pt x="5253104" y="3717676"/>
                </a:cubicBezTo>
                <a:cubicBezTo>
                  <a:pt x="5251239" y="3715242"/>
                  <a:pt x="5248994" y="3714025"/>
                  <a:pt x="5246372" y="3714025"/>
                </a:cubicBezTo>
                <a:close/>
                <a:moveTo>
                  <a:pt x="4193729" y="3714025"/>
                </a:moveTo>
                <a:cubicBezTo>
                  <a:pt x="4191152" y="3714025"/>
                  <a:pt x="4188852" y="3715038"/>
                  <a:pt x="4186827" y="3717063"/>
                </a:cubicBezTo>
                <a:cubicBezTo>
                  <a:pt x="4184531" y="3719358"/>
                  <a:pt x="4183383" y="3722025"/>
                  <a:pt x="4183383" y="3725064"/>
                </a:cubicBezTo>
                <a:cubicBezTo>
                  <a:pt x="4183383" y="3727127"/>
                  <a:pt x="4184480" y="3728798"/>
                  <a:pt x="4186676" y="3730078"/>
                </a:cubicBezTo>
                <a:cubicBezTo>
                  <a:pt x="4188218" y="3731104"/>
                  <a:pt x="4189014" y="3731642"/>
                  <a:pt x="4189065" y="3731693"/>
                </a:cubicBezTo>
                <a:cubicBezTo>
                  <a:pt x="4190476" y="3732603"/>
                  <a:pt x="4191182" y="3733456"/>
                  <a:pt x="4191182" y="3734251"/>
                </a:cubicBezTo>
                <a:cubicBezTo>
                  <a:pt x="4191182" y="3738372"/>
                  <a:pt x="4188385" y="3742415"/>
                  <a:pt x="4182792" y="3746383"/>
                </a:cubicBezTo>
                <a:cubicBezTo>
                  <a:pt x="4181454" y="3747454"/>
                  <a:pt x="4180784" y="3748437"/>
                  <a:pt x="4180784" y="3749333"/>
                </a:cubicBezTo>
                <a:cubicBezTo>
                  <a:pt x="4180784" y="3750092"/>
                  <a:pt x="4181082" y="3750844"/>
                  <a:pt x="4181678" y="3751591"/>
                </a:cubicBezTo>
                <a:cubicBezTo>
                  <a:pt x="4182611" y="3752939"/>
                  <a:pt x="4183595" y="3753613"/>
                  <a:pt x="4184631" y="3753613"/>
                </a:cubicBezTo>
                <a:cubicBezTo>
                  <a:pt x="4185377" y="3753613"/>
                  <a:pt x="4186092" y="3753386"/>
                  <a:pt x="4186775" y="3752930"/>
                </a:cubicBezTo>
                <a:cubicBezTo>
                  <a:pt x="4197730" y="3745173"/>
                  <a:pt x="4203207" y="3736348"/>
                  <a:pt x="4203207" y="3726453"/>
                </a:cubicBezTo>
                <a:cubicBezTo>
                  <a:pt x="4203207" y="3722965"/>
                  <a:pt x="4202291" y="3720040"/>
                  <a:pt x="4200461" y="3717676"/>
                </a:cubicBezTo>
                <a:cubicBezTo>
                  <a:pt x="4198595" y="3715242"/>
                  <a:pt x="4196350" y="3714025"/>
                  <a:pt x="4193729" y="3714025"/>
                </a:cubicBezTo>
                <a:close/>
                <a:moveTo>
                  <a:pt x="6023292" y="3703256"/>
                </a:moveTo>
                <a:lnTo>
                  <a:pt x="6023292" y="3716754"/>
                </a:lnTo>
                <a:lnTo>
                  <a:pt x="6156963" y="3716754"/>
                </a:lnTo>
                <a:lnTo>
                  <a:pt x="6156963" y="3703256"/>
                </a:lnTo>
                <a:close/>
                <a:moveTo>
                  <a:pt x="9104010" y="3635429"/>
                </a:moveTo>
                <a:cubicBezTo>
                  <a:pt x="9100652" y="3635429"/>
                  <a:pt x="9097334" y="3636311"/>
                  <a:pt x="9094057" y="3638076"/>
                </a:cubicBezTo>
                <a:cubicBezTo>
                  <a:pt x="9090192" y="3640196"/>
                  <a:pt x="9086942" y="3643788"/>
                  <a:pt x="9084307" y="3648852"/>
                </a:cubicBezTo>
                <a:cubicBezTo>
                  <a:pt x="9080438" y="3653912"/>
                  <a:pt x="9078503" y="3661721"/>
                  <a:pt x="9078503" y="3672278"/>
                </a:cubicBezTo>
                <a:lnTo>
                  <a:pt x="9078677" y="3680758"/>
                </a:lnTo>
                <a:lnTo>
                  <a:pt x="9078677" y="3778032"/>
                </a:lnTo>
                <a:cubicBezTo>
                  <a:pt x="9078677" y="3786440"/>
                  <a:pt x="9078051" y="3792545"/>
                  <a:pt x="9076799" y="3796347"/>
                </a:cubicBezTo>
                <a:cubicBezTo>
                  <a:pt x="9074560" y="3803297"/>
                  <a:pt x="9071645" y="3806772"/>
                  <a:pt x="9068053" y="3806772"/>
                </a:cubicBezTo>
                <a:cubicBezTo>
                  <a:pt x="9066806" y="3806772"/>
                  <a:pt x="9066047" y="3806686"/>
                  <a:pt x="9065777" y="3806514"/>
                </a:cubicBezTo>
                <a:cubicBezTo>
                  <a:pt x="9065379" y="3806273"/>
                  <a:pt x="9064574" y="3805133"/>
                  <a:pt x="9063363" y="3803094"/>
                </a:cubicBezTo>
                <a:lnTo>
                  <a:pt x="9062626" y="3801804"/>
                </a:lnTo>
                <a:cubicBezTo>
                  <a:pt x="9060720" y="3798589"/>
                  <a:pt x="9058573" y="3796981"/>
                  <a:pt x="9056185" y="3796981"/>
                </a:cubicBezTo>
                <a:cubicBezTo>
                  <a:pt x="9054303" y="3796981"/>
                  <a:pt x="9052356" y="3798305"/>
                  <a:pt x="9050344" y="3800953"/>
                </a:cubicBezTo>
                <a:cubicBezTo>
                  <a:pt x="9048785" y="3802890"/>
                  <a:pt x="9048005" y="3805101"/>
                  <a:pt x="9048005" y="3807585"/>
                </a:cubicBezTo>
                <a:cubicBezTo>
                  <a:pt x="9048005" y="3810363"/>
                  <a:pt x="9049182" y="3812229"/>
                  <a:pt x="9051534" y="3813183"/>
                </a:cubicBezTo>
                <a:cubicBezTo>
                  <a:pt x="9055941" y="3814904"/>
                  <a:pt x="9060725" y="3815764"/>
                  <a:pt x="9065888" y="3815764"/>
                </a:cubicBezTo>
                <a:cubicBezTo>
                  <a:pt x="9069290" y="3815764"/>
                  <a:pt x="9072612" y="3814892"/>
                  <a:pt x="9075855" y="3813145"/>
                </a:cubicBezTo>
                <a:cubicBezTo>
                  <a:pt x="9079754" y="3811007"/>
                  <a:pt x="9083028" y="3807385"/>
                  <a:pt x="9085678" y="3802280"/>
                </a:cubicBezTo>
                <a:cubicBezTo>
                  <a:pt x="9089548" y="3797236"/>
                  <a:pt x="9091483" y="3789975"/>
                  <a:pt x="9091483" y="3780498"/>
                </a:cubicBezTo>
                <a:lnTo>
                  <a:pt x="9091310" y="3771976"/>
                </a:lnTo>
                <a:lnTo>
                  <a:pt x="9091310" y="3673248"/>
                </a:lnTo>
                <a:cubicBezTo>
                  <a:pt x="9091310" y="3664732"/>
                  <a:pt x="9091922" y="3658618"/>
                  <a:pt x="9093144" y="3654905"/>
                </a:cubicBezTo>
                <a:cubicBezTo>
                  <a:pt x="9095395" y="3647916"/>
                  <a:pt x="9098295" y="3644421"/>
                  <a:pt x="9101844" y="3644421"/>
                </a:cubicBezTo>
                <a:cubicBezTo>
                  <a:pt x="9103011" y="3644421"/>
                  <a:pt x="9103758" y="3644510"/>
                  <a:pt x="9104084" y="3644688"/>
                </a:cubicBezTo>
                <a:cubicBezTo>
                  <a:pt x="9104559" y="3644965"/>
                  <a:pt x="9105260" y="3645910"/>
                  <a:pt x="9106189" y="3647524"/>
                </a:cubicBezTo>
                <a:lnTo>
                  <a:pt x="9106982" y="3648909"/>
                </a:lnTo>
                <a:cubicBezTo>
                  <a:pt x="9109115" y="3652445"/>
                  <a:pt x="9111360" y="3654212"/>
                  <a:pt x="9113714" y="3654212"/>
                </a:cubicBezTo>
                <a:cubicBezTo>
                  <a:pt x="9115636" y="3654212"/>
                  <a:pt x="9117612" y="3652876"/>
                  <a:pt x="9119642" y="3650203"/>
                </a:cubicBezTo>
                <a:cubicBezTo>
                  <a:pt x="9121201" y="3648268"/>
                  <a:pt x="9121981" y="3646069"/>
                  <a:pt x="9121981" y="3643607"/>
                </a:cubicBezTo>
                <a:cubicBezTo>
                  <a:pt x="9121981" y="3640902"/>
                  <a:pt x="9120567" y="3638938"/>
                  <a:pt x="9117740" y="3637715"/>
                </a:cubicBezTo>
                <a:cubicBezTo>
                  <a:pt x="9113675" y="3636191"/>
                  <a:pt x="9109099" y="3635429"/>
                  <a:pt x="9104010" y="3635429"/>
                </a:cubicBezTo>
                <a:close/>
                <a:moveTo>
                  <a:pt x="8555268" y="3635429"/>
                </a:moveTo>
                <a:cubicBezTo>
                  <a:pt x="8551910" y="3635429"/>
                  <a:pt x="8548592" y="3636311"/>
                  <a:pt x="8545315" y="3638076"/>
                </a:cubicBezTo>
                <a:cubicBezTo>
                  <a:pt x="8541450" y="3640196"/>
                  <a:pt x="8538200" y="3643788"/>
                  <a:pt x="8535565" y="3648852"/>
                </a:cubicBezTo>
                <a:cubicBezTo>
                  <a:pt x="8531696" y="3653912"/>
                  <a:pt x="8529761" y="3661721"/>
                  <a:pt x="8529761" y="3672278"/>
                </a:cubicBezTo>
                <a:lnTo>
                  <a:pt x="8529935" y="3680758"/>
                </a:lnTo>
                <a:lnTo>
                  <a:pt x="8529935" y="3778032"/>
                </a:lnTo>
                <a:cubicBezTo>
                  <a:pt x="8529935" y="3786440"/>
                  <a:pt x="8529309" y="3792545"/>
                  <a:pt x="8528057" y="3796347"/>
                </a:cubicBezTo>
                <a:cubicBezTo>
                  <a:pt x="8525818" y="3803297"/>
                  <a:pt x="8522903" y="3806772"/>
                  <a:pt x="8519311" y="3806772"/>
                </a:cubicBezTo>
                <a:cubicBezTo>
                  <a:pt x="8518064" y="3806772"/>
                  <a:pt x="8517305" y="3806686"/>
                  <a:pt x="8517035" y="3806514"/>
                </a:cubicBezTo>
                <a:cubicBezTo>
                  <a:pt x="8516637" y="3806273"/>
                  <a:pt x="8515832" y="3805133"/>
                  <a:pt x="8514621" y="3803094"/>
                </a:cubicBezTo>
                <a:lnTo>
                  <a:pt x="8513884" y="3801804"/>
                </a:lnTo>
                <a:cubicBezTo>
                  <a:pt x="8511978" y="3798589"/>
                  <a:pt x="8509831" y="3796981"/>
                  <a:pt x="8507443" y="3796981"/>
                </a:cubicBezTo>
                <a:cubicBezTo>
                  <a:pt x="8505561" y="3796981"/>
                  <a:pt x="8503614" y="3798305"/>
                  <a:pt x="8501602" y="3800953"/>
                </a:cubicBezTo>
                <a:cubicBezTo>
                  <a:pt x="8500043" y="3802890"/>
                  <a:pt x="8499263" y="3805101"/>
                  <a:pt x="8499263" y="3807585"/>
                </a:cubicBezTo>
                <a:cubicBezTo>
                  <a:pt x="8499263" y="3810363"/>
                  <a:pt x="8500440" y="3812229"/>
                  <a:pt x="8502792" y="3813183"/>
                </a:cubicBezTo>
                <a:cubicBezTo>
                  <a:pt x="8507199" y="3814904"/>
                  <a:pt x="8511983" y="3815764"/>
                  <a:pt x="8517146" y="3815764"/>
                </a:cubicBezTo>
                <a:cubicBezTo>
                  <a:pt x="8520548" y="3815764"/>
                  <a:pt x="8523870" y="3814892"/>
                  <a:pt x="8527113" y="3813145"/>
                </a:cubicBezTo>
                <a:cubicBezTo>
                  <a:pt x="8531012" y="3811007"/>
                  <a:pt x="8534286" y="3807385"/>
                  <a:pt x="8536936" y="3802280"/>
                </a:cubicBezTo>
                <a:cubicBezTo>
                  <a:pt x="8540806" y="3797236"/>
                  <a:pt x="8542741" y="3789975"/>
                  <a:pt x="8542741" y="3780498"/>
                </a:cubicBezTo>
                <a:lnTo>
                  <a:pt x="8542568" y="3771976"/>
                </a:lnTo>
                <a:lnTo>
                  <a:pt x="8542568" y="3673248"/>
                </a:lnTo>
                <a:cubicBezTo>
                  <a:pt x="8542568" y="3664732"/>
                  <a:pt x="8543180" y="3658618"/>
                  <a:pt x="8544402" y="3654905"/>
                </a:cubicBezTo>
                <a:cubicBezTo>
                  <a:pt x="8546653" y="3647916"/>
                  <a:pt x="8549553" y="3644421"/>
                  <a:pt x="8553102" y="3644421"/>
                </a:cubicBezTo>
                <a:cubicBezTo>
                  <a:pt x="8554269" y="3644421"/>
                  <a:pt x="8555016" y="3644510"/>
                  <a:pt x="8555342" y="3644688"/>
                </a:cubicBezTo>
                <a:cubicBezTo>
                  <a:pt x="8555817" y="3644965"/>
                  <a:pt x="8556518" y="3645910"/>
                  <a:pt x="8557447" y="3647524"/>
                </a:cubicBezTo>
                <a:lnTo>
                  <a:pt x="8558240" y="3648909"/>
                </a:lnTo>
                <a:cubicBezTo>
                  <a:pt x="8560373" y="3652445"/>
                  <a:pt x="8562618" y="3654212"/>
                  <a:pt x="8564972" y="3654212"/>
                </a:cubicBezTo>
                <a:cubicBezTo>
                  <a:pt x="8566894" y="3654212"/>
                  <a:pt x="8568870" y="3652876"/>
                  <a:pt x="8570900" y="3650203"/>
                </a:cubicBezTo>
                <a:cubicBezTo>
                  <a:pt x="8572459" y="3648268"/>
                  <a:pt x="8573239" y="3646069"/>
                  <a:pt x="8573239" y="3643607"/>
                </a:cubicBezTo>
                <a:cubicBezTo>
                  <a:pt x="8573239" y="3640902"/>
                  <a:pt x="8571825" y="3638938"/>
                  <a:pt x="8568998" y="3637715"/>
                </a:cubicBezTo>
                <a:cubicBezTo>
                  <a:pt x="8564933" y="3636191"/>
                  <a:pt x="8560357" y="3635429"/>
                  <a:pt x="8555268" y="3635429"/>
                </a:cubicBezTo>
                <a:close/>
                <a:moveTo>
                  <a:pt x="3085154" y="3635429"/>
                </a:moveTo>
                <a:cubicBezTo>
                  <a:pt x="3081795" y="3635429"/>
                  <a:pt x="3078477" y="3636311"/>
                  <a:pt x="3075200" y="3638076"/>
                </a:cubicBezTo>
                <a:cubicBezTo>
                  <a:pt x="3071335" y="3640196"/>
                  <a:pt x="3068085" y="3643788"/>
                  <a:pt x="3065451" y="3648852"/>
                </a:cubicBezTo>
                <a:cubicBezTo>
                  <a:pt x="3061582" y="3653912"/>
                  <a:pt x="3059647" y="3661721"/>
                  <a:pt x="3059647" y="3672278"/>
                </a:cubicBezTo>
                <a:lnTo>
                  <a:pt x="3059821" y="3680758"/>
                </a:lnTo>
                <a:lnTo>
                  <a:pt x="3059821" y="3778032"/>
                </a:lnTo>
                <a:cubicBezTo>
                  <a:pt x="3059821" y="3786440"/>
                  <a:pt x="3059195" y="3792545"/>
                  <a:pt x="3057943" y="3796347"/>
                </a:cubicBezTo>
                <a:cubicBezTo>
                  <a:pt x="3055704" y="3803297"/>
                  <a:pt x="3052789" y="3806772"/>
                  <a:pt x="3049197" y="3806772"/>
                </a:cubicBezTo>
                <a:cubicBezTo>
                  <a:pt x="3047950" y="3806772"/>
                  <a:pt x="3047191" y="3806686"/>
                  <a:pt x="3046920" y="3806514"/>
                </a:cubicBezTo>
                <a:cubicBezTo>
                  <a:pt x="3046523" y="3806273"/>
                  <a:pt x="3045718" y="3805133"/>
                  <a:pt x="3044506" y="3803094"/>
                </a:cubicBezTo>
                <a:lnTo>
                  <a:pt x="3043770" y="3801804"/>
                </a:lnTo>
                <a:cubicBezTo>
                  <a:pt x="3041864" y="3798589"/>
                  <a:pt x="3039717" y="3796981"/>
                  <a:pt x="3037328" y="3796981"/>
                </a:cubicBezTo>
                <a:cubicBezTo>
                  <a:pt x="3035447" y="3796981"/>
                  <a:pt x="3033500" y="3798305"/>
                  <a:pt x="3031488" y="3800953"/>
                </a:cubicBezTo>
                <a:cubicBezTo>
                  <a:pt x="3029929" y="3802890"/>
                  <a:pt x="3029149" y="3805101"/>
                  <a:pt x="3029149" y="3807585"/>
                </a:cubicBezTo>
                <a:cubicBezTo>
                  <a:pt x="3029149" y="3810363"/>
                  <a:pt x="3030325" y="3812229"/>
                  <a:pt x="3032678" y="3813183"/>
                </a:cubicBezTo>
                <a:cubicBezTo>
                  <a:pt x="3037085" y="3814904"/>
                  <a:pt x="3041870" y="3815764"/>
                  <a:pt x="3047032" y="3815764"/>
                </a:cubicBezTo>
                <a:cubicBezTo>
                  <a:pt x="3050433" y="3815764"/>
                  <a:pt x="3053755" y="3814892"/>
                  <a:pt x="3056999" y="3813145"/>
                </a:cubicBezTo>
                <a:cubicBezTo>
                  <a:pt x="3060897" y="3811007"/>
                  <a:pt x="3064172" y="3807385"/>
                  <a:pt x="3066823" y="3802280"/>
                </a:cubicBezTo>
                <a:cubicBezTo>
                  <a:pt x="3070692" y="3797236"/>
                  <a:pt x="3072627" y="3789975"/>
                  <a:pt x="3072627" y="3780498"/>
                </a:cubicBezTo>
                <a:lnTo>
                  <a:pt x="3072454" y="3771976"/>
                </a:lnTo>
                <a:lnTo>
                  <a:pt x="3072454" y="3673248"/>
                </a:lnTo>
                <a:cubicBezTo>
                  <a:pt x="3072454" y="3664732"/>
                  <a:pt x="3073065" y="3658618"/>
                  <a:pt x="3074288" y="3654905"/>
                </a:cubicBezTo>
                <a:cubicBezTo>
                  <a:pt x="3076539" y="3647916"/>
                  <a:pt x="3079438" y="3644421"/>
                  <a:pt x="3082988" y="3644421"/>
                </a:cubicBezTo>
                <a:cubicBezTo>
                  <a:pt x="3084155" y="3644421"/>
                  <a:pt x="3084902" y="3644510"/>
                  <a:pt x="3085227" y="3644688"/>
                </a:cubicBezTo>
                <a:cubicBezTo>
                  <a:pt x="3085702" y="3644965"/>
                  <a:pt x="3086405" y="3645910"/>
                  <a:pt x="3087333" y="3647524"/>
                </a:cubicBezTo>
                <a:lnTo>
                  <a:pt x="3088126" y="3648909"/>
                </a:lnTo>
                <a:cubicBezTo>
                  <a:pt x="3090259" y="3652445"/>
                  <a:pt x="3092503" y="3654212"/>
                  <a:pt x="3094858" y="3654212"/>
                </a:cubicBezTo>
                <a:cubicBezTo>
                  <a:pt x="3096780" y="3654212"/>
                  <a:pt x="3098756" y="3652876"/>
                  <a:pt x="3100785" y="3650203"/>
                </a:cubicBezTo>
                <a:cubicBezTo>
                  <a:pt x="3102345" y="3648268"/>
                  <a:pt x="3103124" y="3646069"/>
                  <a:pt x="3103124" y="3643607"/>
                </a:cubicBezTo>
                <a:cubicBezTo>
                  <a:pt x="3103124" y="3640902"/>
                  <a:pt x="3101711" y="3638938"/>
                  <a:pt x="3098884" y="3637715"/>
                </a:cubicBezTo>
                <a:cubicBezTo>
                  <a:pt x="3094820" y="3636191"/>
                  <a:pt x="3090242" y="3635429"/>
                  <a:pt x="3085154" y="3635429"/>
                </a:cubicBezTo>
                <a:close/>
                <a:moveTo>
                  <a:pt x="2536413" y="3635429"/>
                </a:moveTo>
                <a:cubicBezTo>
                  <a:pt x="2533054" y="3635429"/>
                  <a:pt x="2529736" y="3636311"/>
                  <a:pt x="2526459" y="3638076"/>
                </a:cubicBezTo>
                <a:cubicBezTo>
                  <a:pt x="2522594" y="3640196"/>
                  <a:pt x="2519344" y="3643788"/>
                  <a:pt x="2516709" y="3648852"/>
                </a:cubicBezTo>
                <a:cubicBezTo>
                  <a:pt x="2512840" y="3653912"/>
                  <a:pt x="2510905" y="3661721"/>
                  <a:pt x="2510905" y="3672278"/>
                </a:cubicBezTo>
                <a:lnTo>
                  <a:pt x="2511079" y="3680758"/>
                </a:lnTo>
                <a:lnTo>
                  <a:pt x="2511079" y="3778032"/>
                </a:lnTo>
                <a:cubicBezTo>
                  <a:pt x="2511079" y="3786440"/>
                  <a:pt x="2510453" y="3792545"/>
                  <a:pt x="2509201" y="3796347"/>
                </a:cubicBezTo>
                <a:cubicBezTo>
                  <a:pt x="2506962" y="3803297"/>
                  <a:pt x="2504047" y="3806772"/>
                  <a:pt x="2500456" y="3806772"/>
                </a:cubicBezTo>
                <a:cubicBezTo>
                  <a:pt x="2499208" y="3806772"/>
                  <a:pt x="2498449" y="3806686"/>
                  <a:pt x="2498178" y="3806514"/>
                </a:cubicBezTo>
                <a:cubicBezTo>
                  <a:pt x="2497781" y="3806273"/>
                  <a:pt x="2496977" y="3805133"/>
                  <a:pt x="2495765" y="3803094"/>
                </a:cubicBezTo>
                <a:lnTo>
                  <a:pt x="2495028" y="3801804"/>
                </a:lnTo>
                <a:cubicBezTo>
                  <a:pt x="2493122" y="3798589"/>
                  <a:pt x="2490975" y="3796981"/>
                  <a:pt x="2488587" y="3796981"/>
                </a:cubicBezTo>
                <a:cubicBezTo>
                  <a:pt x="2486705" y="3796981"/>
                  <a:pt x="2484758" y="3798305"/>
                  <a:pt x="2482746" y="3800953"/>
                </a:cubicBezTo>
                <a:cubicBezTo>
                  <a:pt x="2481187" y="3802890"/>
                  <a:pt x="2480407" y="3805101"/>
                  <a:pt x="2480407" y="3807585"/>
                </a:cubicBezTo>
                <a:cubicBezTo>
                  <a:pt x="2480407" y="3810363"/>
                  <a:pt x="2481584" y="3812229"/>
                  <a:pt x="2483936" y="3813183"/>
                </a:cubicBezTo>
                <a:cubicBezTo>
                  <a:pt x="2488343" y="3814904"/>
                  <a:pt x="2493128" y="3815764"/>
                  <a:pt x="2498291" y="3815764"/>
                </a:cubicBezTo>
                <a:cubicBezTo>
                  <a:pt x="2501692" y="3815764"/>
                  <a:pt x="2505014" y="3814892"/>
                  <a:pt x="2508257" y="3813145"/>
                </a:cubicBezTo>
                <a:cubicBezTo>
                  <a:pt x="2512156" y="3811007"/>
                  <a:pt x="2515430" y="3807385"/>
                  <a:pt x="2518081" y="3802280"/>
                </a:cubicBezTo>
                <a:cubicBezTo>
                  <a:pt x="2521950" y="3797236"/>
                  <a:pt x="2523885" y="3789975"/>
                  <a:pt x="2523885" y="3780498"/>
                </a:cubicBezTo>
                <a:lnTo>
                  <a:pt x="2523713" y="3771976"/>
                </a:lnTo>
                <a:lnTo>
                  <a:pt x="2523713" y="3673248"/>
                </a:lnTo>
                <a:cubicBezTo>
                  <a:pt x="2523713" y="3664732"/>
                  <a:pt x="2524324" y="3658618"/>
                  <a:pt x="2525546" y="3654905"/>
                </a:cubicBezTo>
                <a:cubicBezTo>
                  <a:pt x="2527797" y="3647916"/>
                  <a:pt x="2530696" y="3644421"/>
                  <a:pt x="2534246" y="3644421"/>
                </a:cubicBezTo>
                <a:cubicBezTo>
                  <a:pt x="2535413" y="3644421"/>
                  <a:pt x="2536160" y="3644510"/>
                  <a:pt x="2536486" y="3644688"/>
                </a:cubicBezTo>
                <a:cubicBezTo>
                  <a:pt x="2536961" y="3644965"/>
                  <a:pt x="2537663" y="3645910"/>
                  <a:pt x="2538591" y="3647524"/>
                </a:cubicBezTo>
                <a:lnTo>
                  <a:pt x="2539384" y="3648909"/>
                </a:lnTo>
                <a:cubicBezTo>
                  <a:pt x="2541518" y="3652445"/>
                  <a:pt x="2543762" y="3654212"/>
                  <a:pt x="2546116" y="3654212"/>
                </a:cubicBezTo>
                <a:cubicBezTo>
                  <a:pt x="2548038" y="3654212"/>
                  <a:pt x="2550014" y="3652876"/>
                  <a:pt x="2552043" y="3650203"/>
                </a:cubicBezTo>
                <a:cubicBezTo>
                  <a:pt x="2553603" y="3648268"/>
                  <a:pt x="2554383" y="3646069"/>
                  <a:pt x="2554383" y="3643607"/>
                </a:cubicBezTo>
                <a:cubicBezTo>
                  <a:pt x="2554383" y="3640902"/>
                  <a:pt x="2552969" y="3638938"/>
                  <a:pt x="2550142" y="3637715"/>
                </a:cubicBezTo>
                <a:cubicBezTo>
                  <a:pt x="2546078" y="3636191"/>
                  <a:pt x="2541501" y="3635429"/>
                  <a:pt x="2536413" y="3635429"/>
                </a:cubicBezTo>
                <a:close/>
                <a:moveTo>
                  <a:pt x="7425637" y="3598359"/>
                </a:moveTo>
                <a:cubicBezTo>
                  <a:pt x="7423941" y="3598359"/>
                  <a:pt x="7423093" y="3599469"/>
                  <a:pt x="7423093" y="3601687"/>
                </a:cubicBezTo>
                <a:cubicBezTo>
                  <a:pt x="7423093" y="3603707"/>
                  <a:pt x="7424079" y="3604901"/>
                  <a:pt x="7426052" y="3605272"/>
                </a:cubicBezTo>
                <a:cubicBezTo>
                  <a:pt x="7430129" y="3605623"/>
                  <a:pt x="7432535" y="3606451"/>
                  <a:pt x="7433269" y="3607754"/>
                </a:cubicBezTo>
                <a:cubicBezTo>
                  <a:pt x="7433904" y="3608733"/>
                  <a:pt x="7434327" y="3610407"/>
                  <a:pt x="7434538" y="3612777"/>
                </a:cubicBezTo>
                <a:cubicBezTo>
                  <a:pt x="7434647" y="3614257"/>
                  <a:pt x="7434702" y="3618505"/>
                  <a:pt x="7434702" y="3625521"/>
                </a:cubicBezTo>
                <a:lnTo>
                  <a:pt x="7434702" y="3637049"/>
                </a:lnTo>
                <a:lnTo>
                  <a:pt x="7434529" y="3656637"/>
                </a:lnTo>
                <a:cubicBezTo>
                  <a:pt x="7434529" y="3666573"/>
                  <a:pt x="7437839" y="3673821"/>
                  <a:pt x="7444458" y="3678382"/>
                </a:cubicBezTo>
                <a:cubicBezTo>
                  <a:pt x="7449138" y="3681647"/>
                  <a:pt x="7454677" y="3683280"/>
                  <a:pt x="7461075" y="3683280"/>
                </a:cubicBezTo>
                <a:cubicBezTo>
                  <a:pt x="7473214" y="3683280"/>
                  <a:pt x="7481828" y="3677129"/>
                  <a:pt x="7486918" y="3664827"/>
                </a:cubicBezTo>
                <a:cubicBezTo>
                  <a:pt x="7487443" y="3669974"/>
                  <a:pt x="7490080" y="3674359"/>
                  <a:pt x="7494829" y="3677983"/>
                </a:cubicBezTo>
                <a:cubicBezTo>
                  <a:pt x="7499475" y="3681515"/>
                  <a:pt x="7504657" y="3683280"/>
                  <a:pt x="7510374" y="3683280"/>
                </a:cubicBezTo>
                <a:cubicBezTo>
                  <a:pt x="7521333" y="3683280"/>
                  <a:pt x="7529581" y="3677591"/>
                  <a:pt x="7535118" y="3666213"/>
                </a:cubicBezTo>
                <a:lnTo>
                  <a:pt x="7535118" y="3676922"/>
                </a:lnTo>
                <a:cubicBezTo>
                  <a:pt x="7535118" y="3696811"/>
                  <a:pt x="7535003" y="3710862"/>
                  <a:pt x="7534772" y="3719075"/>
                </a:cubicBezTo>
                <a:cubicBezTo>
                  <a:pt x="7534772" y="3721427"/>
                  <a:pt x="7536204" y="3722603"/>
                  <a:pt x="7539069" y="3722603"/>
                </a:cubicBezTo>
                <a:cubicBezTo>
                  <a:pt x="7544693" y="3720062"/>
                  <a:pt x="7550628" y="3717693"/>
                  <a:pt x="7556873" y="3715498"/>
                </a:cubicBezTo>
                <a:cubicBezTo>
                  <a:pt x="7559803" y="3714785"/>
                  <a:pt x="7561268" y="3713589"/>
                  <a:pt x="7561268" y="3711911"/>
                </a:cubicBezTo>
                <a:cubicBezTo>
                  <a:pt x="7561268" y="3711795"/>
                  <a:pt x="7561268" y="3711584"/>
                  <a:pt x="7561268" y="3711277"/>
                </a:cubicBezTo>
                <a:cubicBezTo>
                  <a:pt x="7561010" y="3709077"/>
                  <a:pt x="7559930" y="3707977"/>
                  <a:pt x="7558026" y="3707977"/>
                </a:cubicBezTo>
                <a:cubicBezTo>
                  <a:pt x="7557907" y="3707977"/>
                  <a:pt x="7557463" y="3708015"/>
                  <a:pt x="7556694" y="3708090"/>
                </a:cubicBezTo>
                <a:lnTo>
                  <a:pt x="7551983" y="3708644"/>
                </a:lnTo>
                <a:cubicBezTo>
                  <a:pt x="7551876" y="3708661"/>
                  <a:pt x="7551724" y="3708670"/>
                  <a:pt x="7551528" y="3708670"/>
                </a:cubicBezTo>
                <a:cubicBezTo>
                  <a:pt x="7549647" y="3708670"/>
                  <a:pt x="7548479" y="3707788"/>
                  <a:pt x="7548025" y="3706023"/>
                </a:cubicBezTo>
                <a:cubicBezTo>
                  <a:pt x="7547497" y="3703930"/>
                  <a:pt x="7547233" y="3698932"/>
                  <a:pt x="7547233" y="3691027"/>
                </a:cubicBezTo>
                <a:lnTo>
                  <a:pt x="7547233" y="3625516"/>
                </a:lnTo>
                <a:cubicBezTo>
                  <a:pt x="7547233" y="3615456"/>
                  <a:pt x="7547818" y="3609535"/>
                  <a:pt x="7548989" y="3607753"/>
                </a:cubicBezTo>
                <a:cubicBezTo>
                  <a:pt x="7549718" y="3606498"/>
                  <a:pt x="7552124" y="3605671"/>
                  <a:pt x="7556208" y="3605273"/>
                </a:cubicBezTo>
                <a:cubicBezTo>
                  <a:pt x="7558253" y="3604890"/>
                  <a:pt x="7559276" y="3603695"/>
                  <a:pt x="7559276" y="3601687"/>
                </a:cubicBezTo>
                <a:cubicBezTo>
                  <a:pt x="7559276" y="3599469"/>
                  <a:pt x="7558403" y="3598359"/>
                  <a:pt x="7556658" y="3598359"/>
                </a:cubicBezTo>
                <a:cubicBezTo>
                  <a:pt x="7547928" y="3598707"/>
                  <a:pt x="7542810" y="3598880"/>
                  <a:pt x="7541305" y="3598880"/>
                </a:cubicBezTo>
                <a:cubicBezTo>
                  <a:pt x="7538726" y="3598880"/>
                  <a:pt x="7533420" y="3598707"/>
                  <a:pt x="7525388" y="3598359"/>
                </a:cubicBezTo>
                <a:cubicBezTo>
                  <a:pt x="7523673" y="3598359"/>
                  <a:pt x="7522816" y="3599469"/>
                  <a:pt x="7522816" y="3601687"/>
                </a:cubicBezTo>
                <a:cubicBezTo>
                  <a:pt x="7522816" y="3603707"/>
                  <a:pt x="7523808" y="3604902"/>
                  <a:pt x="7525793" y="3605273"/>
                </a:cubicBezTo>
                <a:cubicBezTo>
                  <a:pt x="7530474" y="3605732"/>
                  <a:pt x="7533180" y="3606651"/>
                  <a:pt x="7533909" y="3608030"/>
                </a:cubicBezTo>
                <a:cubicBezTo>
                  <a:pt x="7534715" y="3609692"/>
                  <a:pt x="7535118" y="3615524"/>
                  <a:pt x="7535118" y="3625523"/>
                </a:cubicBezTo>
                <a:lnTo>
                  <a:pt x="7535118" y="3648665"/>
                </a:lnTo>
                <a:cubicBezTo>
                  <a:pt x="7535118" y="3651345"/>
                  <a:pt x="7534983" y="3653335"/>
                  <a:pt x="7534714" y="3654634"/>
                </a:cubicBezTo>
                <a:cubicBezTo>
                  <a:pt x="7534300" y="3656547"/>
                  <a:pt x="7533295" y="3658675"/>
                  <a:pt x="7531697" y="3661020"/>
                </a:cubicBezTo>
                <a:cubicBezTo>
                  <a:pt x="7526508" y="3668537"/>
                  <a:pt x="7520527" y="3672295"/>
                  <a:pt x="7513753" y="3672295"/>
                </a:cubicBezTo>
                <a:cubicBezTo>
                  <a:pt x="7506164" y="3672295"/>
                  <a:pt x="7501305" y="3669581"/>
                  <a:pt x="7499175" y="3664153"/>
                </a:cubicBezTo>
                <a:cubicBezTo>
                  <a:pt x="7498059" y="3661387"/>
                  <a:pt x="7497500" y="3657553"/>
                  <a:pt x="7497500" y="3652653"/>
                </a:cubicBezTo>
                <a:lnTo>
                  <a:pt x="7497500" y="3649012"/>
                </a:lnTo>
                <a:lnTo>
                  <a:pt x="7497500" y="3625523"/>
                </a:lnTo>
                <a:cubicBezTo>
                  <a:pt x="7497500" y="3615575"/>
                  <a:pt x="7498061" y="3609749"/>
                  <a:pt x="7499182" y="3608044"/>
                </a:cubicBezTo>
                <a:cubicBezTo>
                  <a:pt x="7499929" y="3606592"/>
                  <a:pt x="7502502" y="3605660"/>
                  <a:pt x="7506903" y="3605247"/>
                </a:cubicBezTo>
                <a:cubicBezTo>
                  <a:pt x="7508952" y="3604924"/>
                  <a:pt x="7509977" y="3603737"/>
                  <a:pt x="7509977" y="3601687"/>
                </a:cubicBezTo>
                <a:cubicBezTo>
                  <a:pt x="7509977" y="3599469"/>
                  <a:pt x="7509034" y="3598359"/>
                  <a:pt x="7507149" y="3598359"/>
                </a:cubicBezTo>
                <a:cubicBezTo>
                  <a:pt x="7497784" y="3598707"/>
                  <a:pt x="7492419" y="3598880"/>
                  <a:pt x="7491054" y="3598880"/>
                </a:cubicBezTo>
                <a:cubicBezTo>
                  <a:pt x="7489506" y="3598880"/>
                  <a:pt x="7484019" y="3598707"/>
                  <a:pt x="7474593" y="3598359"/>
                </a:cubicBezTo>
                <a:cubicBezTo>
                  <a:pt x="7472951" y="3598359"/>
                  <a:pt x="7472131" y="3599411"/>
                  <a:pt x="7472131" y="3601513"/>
                </a:cubicBezTo>
                <a:cubicBezTo>
                  <a:pt x="7472131" y="3603777"/>
                  <a:pt x="7473077" y="3605026"/>
                  <a:pt x="7474970" y="3605260"/>
                </a:cubicBezTo>
                <a:cubicBezTo>
                  <a:pt x="7480190" y="3605683"/>
                  <a:pt x="7483220" y="3606588"/>
                  <a:pt x="7484062" y="3607975"/>
                </a:cubicBezTo>
                <a:cubicBezTo>
                  <a:pt x="7484829" y="3609559"/>
                  <a:pt x="7485213" y="3615408"/>
                  <a:pt x="7485213" y="3625523"/>
                </a:cubicBezTo>
                <a:lnTo>
                  <a:pt x="7485213" y="3648319"/>
                </a:lnTo>
                <a:cubicBezTo>
                  <a:pt x="7485213" y="3652717"/>
                  <a:pt x="7483914" y="3657285"/>
                  <a:pt x="7481315" y="3662024"/>
                </a:cubicBezTo>
                <a:cubicBezTo>
                  <a:pt x="7476974" y="3668871"/>
                  <a:pt x="7471181" y="3672295"/>
                  <a:pt x="7463935" y="3672295"/>
                </a:cubicBezTo>
                <a:cubicBezTo>
                  <a:pt x="7456334" y="3672295"/>
                  <a:pt x="7451302" y="3669341"/>
                  <a:pt x="7448836" y="3663432"/>
                </a:cubicBezTo>
                <a:cubicBezTo>
                  <a:pt x="7447721" y="3660773"/>
                  <a:pt x="7447163" y="3657151"/>
                  <a:pt x="7447163" y="3652566"/>
                </a:cubicBezTo>
                <a:lnTo>
                  <a:pt x="7447163" y="3649012"/>
                </a:lnTo>
                <a:lnTo>
                  <a:pt x="7447163" y="3625523"/>
                </a:lnTo>
                <a:cubicBezTo>
                  <a:pt x="7447163" y="3618799"/>
                  <a:pt x="7447181" y="3615019"/>
                  <a:pt x="7447216" y="3614180"/>
                </a:cubicBezTo>
                <a:cubicBezTo>
                  <a:pt x="7447378" y="3611215"/>
                  <a:pt x="7447766" y="3609183"/>
                  <a:pt x="7448382" y="3608085"/>
                </a:cubicBezTo>
                <a:cubicBezTo>
                  <a:pt x="7449362" y="3606614"/>
                  <a:pt x="7452158" y="3605667"/>
                  <a:pt x="7456770" y="3605244"/>
                </a:cubicBezTo>
                <a:cubicBezTo>
                  <a:pt x="7458740" y="3604916"/>
                  <a:pt x="7459725" y="3603731"/>
                  <a:pt x="7459725" y="3601687"/>
                </a:cubicBezTo>
                <a:cubicBezTo>
                  <a:pt x="7459725" y="3599469"/>
                  <a:pt x="7458827" y="3598359"/>
                  <a:pt x="7457030" y="3598359"/>
                </a:cubicBezTo>
                <a:cubicBezTo>
                  <a:pt x="7446924" y="3598707"/>
                  <a:pt x="7441283" y="3598880"/>
                  <a:pt x="7440109" y="3598880"/>
                </a:cubicBezTo>
                <a:cubicBezTo>
                  <a:pt x="7438841" y="3598880"/>
                  <a:pt x="7434018" y="3598707"/>
                  <a:pt x="7425637" y="3598359"/>
                </a:cubicBezTo>
                <a:close/>
                <a:moveTo>
                  <a:pt x="1406781" y="3598359"/>
                </a:moveTo>
                <a:cubicBezTo>
                  <a:pt x="1405085" y="3598359"/>
                  <a:pt x="1404236" y="3599469"/>
                  <a:pt x="1404236" y="3601687"/>
                </a:cubicBezTo>
                <a:cubicBezTo>
                  <a:pt x="1404236" y="3603707"/>
                  <a:pt x="1405223" y="3604901"/>
                  <a:pt x="1407195" y="3605272"/>
                </a:cubicBezTo>
                <a:cubicBezTo>
                  <a:pt x="1411273" y="3605623"/>
                  <a:pt x="1413679" y="3606451"/>
                  <a:pt x="1414412" y="3607754"/>
                </a:cubicBezTo>
                <a:cubicBezTo>
                  <a:pt x="1415048" y="3608733"/>
                  <a:pt x="1415470" y="3610407"/>
                  <a:pt x="1415681" y="3612777"/>
                </a:cubicBezTo>
                <a:cubicBezTo>
                  <a:pt x="1415791" y="3614257"/>
                  <a:pt x="1415846" y="3618505"/>
                  <a:pt x="1415846" y="3625521"/>
                </a:cubicBezTo>
                <a:lnTo>
                  <a:pt x="1415846" y="3637049"/>
                </a:lnTo>
                <a:lnTo>
                  <a:pt x="1415673" y="3656637"/>
                </a:lnTo>
                <a:cubicBezTo>
                  <a:pt x="1415673" y="3666573"/>
                  <a:pt x="1418983" y="3673821"/>
                  <a:pt x="1425602" y="3678382"/>
                </a:cubicBezTo>
                <a:cubicBezTo>
                  <a:pt x="1430281" y="3681647"/>
                  <a:pt x="1435821" y="3683280"/>
                  <a:pt x="1442219" y="3683280"/>
                </a:cubicBezTo>
                <a:cubicBezTo>
                  <a:pt x="1454357" y="3683280"/>
                  <a:pt x="1462972" y="3677129"/>
                  <a:pt x="1468062" y="3664827"/>
                </a:cubicBezTo>
                <a:cubicBezTo>
                  <a:pt x="1468587" y="3669974"/>
                  <a:pt x="1471223" y="3674359"/>
                  <a:pt x="1475972" y="3677983"/>
                </a:cubicBezTo>
                <a:cubicBezTo>
                  <a:pt x="1480619" y="3681515"/>
                  <a:pt x="1485801" y="3683280"/>
                  <a:pt x="1491518" y="3683280"/>
                </a:cubicBezTo>
                <a:cubicBezTo>
                  <a:pt x="1502476" y="3683280"/>
                  <a:pt x="1510724" y="3677591"/>
                  <a:pt x="1516262" y="3666213"/>
                </a:cubicBezTo>
                <a:lnTo>
                  <a:pt x="1516262" y="3676922"/>
                </a:lnTo>
                <a:cubicBezTo>
                  <a:pt x="1516262" y="3696811"/>
                  <a:pt x="1516146" y="3710862"/>
                  <a:pt x="1515915" y="3719075"/>
                </a:cubicBezTo>
                <a:cubicBezTo>
                  <a:pt x="1515915" y="3721427"/>
                  <a:pt x="1517348" y="3722603"/>
                  <a:pt x="1520212" y="3722603"/>
                </a:cubicBezTo>
                <a:cubicBezTo>
                  <a:pt x="1525836" y="3720062"/>
                  <a:pt x="1531771" y="3717693"/>
                  <a:pt x="1538017" y="3715498"/>
                </a:cubicBezTo>
                <a:cubicBezTo>
                  <a:pt x="1540947" y="3714785"/>
                  <a:pt x="1542412" y="3713589"/>
                  <a:pt x="1542412" y="3711911"/>
                </a:cubicBezTo>
                <a:cubicBezTo>
                  <a:pt x="1542412" y="3711795"/>
                  <a:pt x="1542412" y="3711584"/>
                  <a:pt x="1542412" y="3711277"/>
                </a:cubicBezTo>
                <a:cubicBezTo>
                  <a:pt x="1542154" y="3709077"/>
                  <a:pt x="1541073" y="3707977"/>
                  <a:pt x="1539170" y="3707977"/>
                </a:cubicBezTo>
                <a:cubicBezTo>
                  <a:pt x="1539051" y="3707977"/>
                  <a:pt x="1538607" y="3708015"/>
                  <a:pt x="1537837" y="3708090"/>
                </a:cubicBezTo>
                <a:lnTo>
                  <a:pt x="1533126" y="3708644"/>
                </a:lnTo>
                <a:cubicBezTo>
                  <a:pt x="1533019" y="3708661"/>
                  <a:pt x="1532868" y="3708670"/>
                  <a:pt x="1532672" y="3708670"/>
                </a:cubicBezTo>
                <a:cubicBezTo>
                  <a:pt x="1530790" y="3708670"/>
                  <a:pt x="1529623" y="3707788"/>
                  <a:pt x="1529169" y="3706023"/>
                </a:cubicBezTo>
                <a:cubicBezTo>
                  <a:pt x="1528640" y="3703930"/>
                  <a:pt x="1528376" y="3698932"/>
                  <a:pt x="1528376" y="3691027"/>
                </a:cubicBezTo>
                <a:lnTo>
                  <a:pt x="1528376" y="3625516"/>
                </a:lnTo>
                <a:cubicBezTo>
                  <a:pt x="1528376" y="3615456"/>
                  <a:pt x="1528962" y="3609535"/>
                  <a:pt x="1530133" y="3607753"/>
                </a:cubicBezTo>
                <a:cubicBezTo>
                  <a:pt x="1530862" y="3606498"/>
                  <a:pt x="1533268" y="3605671"/>
                  <a:pt x="1537351" y="3605273"/>
                </a:cubicBezTo>
                <a:cubicBezTo>
                  <a:pt x="1539396" y="3604890"/>
                  <a:pt x="1540419" y="3603695"/>
                  <a:pt x="1540419" y="3601687"/>
                </a:cubicBezTo>
                <a:cubicBezTo>
                  <a:pt x="1540419" y="3599469"/>
                  <a:pt x="1539546" y="3598359"/>
                  <a:pt x="1537801" y="3598359"/>
                </a:cubicBezTo>
                <a:cubicBezTo>
                  <a:pt x="1529071" y="3598707"/>
                  <a:pt x="1523954" y="3598880"/>
                  <a:pt x="1522449" y="3598880"/>
                </a:cubicBezTo>
                <a:cubicBezTo>
                  <a:pt x="1519870" y="3598880"/>
                  <a:pt x="1514564" y="3598707"/>
                  <a:pt x="1506532" y="3598359"/>
                </a:cubicBezTo>
                <a:cubicBezTo>
                  <a:pt x="1504817" y="3598359"/>
                  <a:pt x="1503960" y="3599469"/>
                  <a:pt x="1503960" y="3601687"/>
                </a:cubicBezTo>
                <a:cubicBezTo>
                  <a:pt x="1503960" y="3603707"/>
                  <a:pt x="1504952" y="3604902"/>
                  <a:pt x="1506936" y="3605273"/>
                </a:cubicBezTo>
                <a:cubicBezTo>
                  <a:pt x="1511618" y="3605732"/>
                  <a:pt x="1514323" y="3606651"/>
                  <a:pt x="1515052" y="3608030"/>
                </a:cubicBezTo>
                <a:cubicBezTo>
                  <a:pt x="1515859" y="3609692"/>
                  <a:pt x="1516262" y="3615524"/>
                  <a:pt x="1516262" y="3625523"/>
                </a:cubicBezTo>
                <a:lnTo>
                  <a:pt x="1516262" y="3648665"/>
                </a:lnTo>
                <a:cubicBezTo>
                  <a:pt x="1516262" y="3651345"/>
                  <a:pt x="1516127" y="3653335"/>
                  <a:pt x="1515857" y="3654634"/>
                </a:cubicBezTo>
                <a:cubicBezTo>
                  <a:pt x="1515444" y="3656547"/>
                  <a:pt x="1514438" y="3658675"/>
                  <a:pt x="1512840" y="3661020"/>
                </a:cubicBezTo>
                <a:cubicBezTo>
                  <a:pt x="1507652" y="3668537"/>
                  <a:pt x="1501670" y="3672295"/>
                  <a:pt x="1494896" y="3672295"/>
                </a:cubicBezTo>
                <a:cubicBezTo>
                  <a:pt x="1487308" y="3672295"/>
                  <a:pt x="1482449" y="3669581"/>
                  <a:pt x="1480319" y="3664153"/>
                </a:cubicBezTo>
                <a:cubicBezTo>
                  <a:pt x="1479202" y="3661387"/>
                  <a:pt x="1478644" y="3657553"/>
                  <a:pt x="1478644" y="3652653"/>
                </a:cubicBezTo>
                <a:lnTo>
                  <a:pt x="1478644" y="3649012"/>
                </a:lnTo>
                <a:lnTo>
                  <a:pt x="1478644" y="3625523"/>
                </a:lnTo>
                <a:cubicBezTo>
                  <a:pt x="1478644" y="3615575"/>
                  <a:pt x="1479204" y="3609749"/>
                  <a:pt x="1480325" y="3608044"/>
                </a:cubicBezTo>
                <a:cubicBezTo>
                  <a:pt x="1481072" y="3606592"/>
                  <a:pt x="1483646" y="3605660"/>
                  <a:pt x="1488047" y="3605247"/>
                </a:cubicBezTo>
                <a:cubicBezTo>
                  <a:pt x="1490096" y="3604924"/>
                  <a:pt x="1491120" y="3603737"/>
                  <a:pt x="1491120" y="3601687"/>
                </a:cubicBezTo>
                <a:cubicBezTo>
                  <a:pt x="1491120" y="3599469"/>
                  <a:pt x="1490178" y="3598359"/>
                  <a:pt x="1488292" y="3598359"/>
                </a:cubicBezTo>
                <a:cubicBezTo>
                  <a:pt x="1478927" y="3598707"/>
                  <a:pt x="1473562" y="3598880"/>
                  <a:pt x="1472197" y="3598880"/>
                </a:cubicBezTo>
                <a:cubicBezTo>
                  <a:pt x="1470650" y="3598880"/>
                  <a:pt x="1465163" y="3598707"/>
                  <a:pt x="1455736" y="3598359"/>
                </a:cubicBezTo>
                <a:cubicBezTo>
                  <a:pt x="1454095" y="3598359"/>
                  <a:pt x="1453274" y="3599411"/>
                  <a:pt x="1453274" y="3601513"/>
                </a:cubicBezTo>
                <a:cubicBezTo>
                  <a:pt x="1453274" y="3603777"/>
                  <a:pt x="1454221" y="3605026"/>
                  <a:pt x="1456113" y="3605260"/>
                </a:cubicBezTo>
                <a:cubicBezTo>
                  <a:pt x="1461333" y="3605683"/>
                  <a:pt x="1464364" y="3606588"/>
                  <a:pt x="1465205" y="3607975"/>
                </a:cubicBezTo>
                <a:cubicBezTo>
                  <a:pt x="1465973" y="3609559"/>
                  <a:pt x="1466357" y="3615408"/>
                  <a:pt x="1466357" y="3625523"/>
                </a:cubicBezTo>
                <a:lnTo>
                  <a:pt x="1466357" y="3648319"/>
                </a:lnTo>
                <a:cubicBezTo>
                  <a:pt x="1466357" y="3652717"/>
                  <a:pt x="1465058" y="3657285"/>
                  <a:pt x="1462459" y="3662024"/>
                </a:cubicBezTo>
                <a:cubicBezTo>
                  <a:pt x="1458118" y="3668871"/>
                  <a:pt x="1452324" y="3672295"/>
                  <a:pt x="1445078" y="3672295"/>
                </a:cubicBezTo>
                <a:cubicBezTo>
                  <a:pt x="1437478" y="3672295"/>
                  <a:pt x="1432445" y="3669341"/>
                  <a:pt x="1429980" y="3663432"/>
                </a:cubicBezTo>
                <a:cubicBezTo>
                  <a:pt x="1428864" y="3660773"/>
                  <a:pt x="1428307" y="3657151"/>
                  <a:pt x="1428307" y="3652566"/>
                </a:cubicBezTo>
                <a:lnTo>
                  <a:pt x="1428307" y="3649012"/>
                </a:lnTo>
                <a:lnTo>
                  <a:pt x="1428307" y="3625523"/>
                </a:lnTo>
                <a:cubicBezTo>
                  <a:pt x="1428307" y="3618799"/>
                  <a:pt x="1428324" y="3615019"/>
                  <a:pt x="1428359" y="3614180"/>
                </a:cubicBezTo>
                <a:cubicBezTo>
                  <a:pt x="1428521" y="3611215"/>
                  <a:pt x="1428910" y="3609183"/>
                  <a:pt x="1429526" y="3608085"/>
                </a:cubicBezTo>
                <a:cubicBezTo>
                  <a:pt x="1430505" y="3606614"/>
                  <a:pt x="1433301" y="3605667"/>
                  <a:pt x="1437914" y="3605244"/>
                </a:cubicBezTo>
                <a:cubicBezTo>
                  <a:pt x="1439884" y="3604916"/>
                  <a:pt x="1440869" y="3603731"/>
                  <a:pt x="1440869" y="3601687"/>
                </a:cubicBezTo>
                <a:cubicBezTo>
                  <a:pt x="1440869" y="3599469"/>
                  <a:pt x="1439970" y="3598359"/>
                  <a:pt x="1438173" y="3598359"/>
                </a:cubicBezTo>
                <a:cubicBezTo>
                  <a:pt x="1428067" y="3598707"/>
                  <a:pt x="1422427" y="3598880"/>
                  <a:pt x="1421252" y="3598880"/>
                </a:cubicBezTo>
                <a:cubicBezTo>
                  <a:pt x="1419985" y="3598880"/>
                  <a:pt x="1415161" y="3598707"/>
                  <a:pt x="1406781" y="3598359"/>
                </a:cubicBezTo>
                <a:close/>
                <a:moveTo>
                  <a:pt x="11265229" y="3572108"/>
                </a:moveTo>
                <a:cubicBezTo>
                  <a:pt x="11254277" y="3572108"/>
                  <a:pt x="11245449" y="3575088"/>
                  <a:pt x="11238743" y="3581047"/>
                </a:cubicBezTo>
                <a:cubicBezTo>
                  <a:pt x="11231656" y="3587324"/>
                  <a:pt x="11228113" y="3595449"/>
                  <a:pt x="11228113" y="3605421"/>
                </a:cubicBezTo>
                <a:cubicBezTo>
                  <a:pt x="11228113" y="3613443"/>
                  <a:pt x="11230741" y="3619488"/>
                  <a:pt x="11235997" y="3623557"/>
                </a:cubicBezTo>
                <a:cubicBezTo>
                  <a:pt x="11240361" y="3629888"/>
                  <a:pt x="11246916" y="3635125"/>
                  <a:pt x="11255664" y="3639268"/>
                </a:cubicBezTo>
                <a:lnTo>
                  <a:pt x="11263288" y="3642498"/>
                </a:lnTo>
                <a:cubicBezTo>
                  <a:pt x="11272400" y="3647764"/>
                  <a:pt x="11278696" y="3651461"/>
                  <a:pt x="11282176" y="3653588"/>
                </a:cubicBezTo>
                <a:cubicBezTo>
                  <a:pt x="11287432" y="3660466"/>
                  <a:pt x="11290060" y="3667656"/>
                  <a:pt x="11290060" y="3675159"/>
                </a:cubicBezTo>
                <a:cubicBezTo>
                  <a:pt x="11290060" y="3681035"/>
                  <a:pt x="11288851" y="3685879"/>
                  <a:pt x="11286433" y="3689690"/>
                </a:cubicBezTo>
                <a:cubicBezTo>
                  <a:pt x="11280522" y="3695899"/>
                  <a:pt x="11272732" y="3699003"/>
                  <a:pt x="11263063" y="3699003"/>
                </a:cubicBezTo>
                <a:cubicBezTo>
                  <a:pt x="11256269" y="3699003"/>
                  <a:pt x="11250119" y="3696834"/>
                  <a:pt x="11244612" y="3692497"/>
                </a:cubicBezTo>
                <a:cubicBezTo>
                  <a:pt x="11238211" y="3687447"/>
                  <a:pt x="11233358" y="3680050"/>
                  <a:pt x="11230054" y="3670304"/>
                </a:cubicBezTo>
                <a:cubicBezTo>
                  <a:pt x="11229364" y="3668700"/>
                  <a:pt x="11228294" y="3667898"/>
                  <a:pt x="11226847" y="3667898"/>
                </a:cubicBezTo>
                <a:cubicBezTo>
                  <a:pt x="11226524" y="3667898"/>
                  <a:pt x="11226121" y="3667941"/>
                  <a:pt x="11225636" y="3668028"/>
                </a:cubicBezTo>
                <a:cubicBezTo>
                  <a:pt x="11223590" y="3668460"/>
                  <a:pt x="11222568" y="3669467"/>
                  <a:pt x="11222568" y="3671047"/>
                </a:cubicBezTo>
                <a:cubicBezTo>
                  <a:pt x="11222568" y="3671441"/>
                  <a:pt x="11222600" y="3671735"/>
                  <a:pt x="11222664" y="3671929"/>
                </a:cubicBezTo>
                <a:cubicBezTo>
                  <a:pt x="11224574" y="3682994"/>
                  <a:pt x="11226839" y="3692808"/>
                  <a:pt x="11229457" y="3701373"/>
                </a:cubicBezTo>
                <a:cubicBezTo>
                  <a:pt x="11240342" y="3705684"/>
                  <a:pt x="11250908" y="3707839"/>
                  <a:pt x="11261156" y="3707839"/>
                </a:cubicBezTo>
                <a:cubicBezTo>
                  <a:pt x="11276391" y="3707839"/>
                  <a:pt x="11287647" y="3703762"/>
                  <a:pt x="11294923" y="3695606"/>
                </a:cubicBezTo>
                <a:cubicBezTo>
                  <a:pt x="11300970" y="3688852"/>
                  <a:pt x="11303993" y="3679968"/>
                  <a:pt x="11303993" y="3668955"/>
                </a:cubicBezTo>
                <a:cubicBezTo>
                  <a:pt x="11303993" y="3659870"/>
                  <a:pt x="11300450" y="3651889"/>
                  <a:pt x="11293363" y="3645011"/>
                </a:cubicBezTo>
                <a:cubicBezTo>
                  <a:pt x="11288773" y="3640557"/>
                  <a:pt x="11281023" y="3635611"/>
                  <a:pt x="11270113" y="3630175"/>
                </a:cubicBezTo>
                <a:lnTo>
                  <a:pt x="11261189" y="3625772"/>
                </a:lnTo>
                <a:cubicBezTo>
                  <a:pt x="11254010" y="3622166"/>
                  <a:pt x="11248908" y="3618447"/>
                  <a:pt x="11245885" y="3614614"/>
                </a:cubicBezTo>
                <a:cubicBezTo>
                  <a:pt x="11243210" y="3611216"/>
                  <a:pt x="11241872" y="3606828"/>
                  <a:pt x="11241872" y="3601447"/>
                </a:cubicBezTo>
                <a:cubicBezTo>
                  <a:pt x="11241872" y="3596157"/>
                  <a:pt x="11243392" y="3591710"/>
                  <a:pt x="11246434" y="3588107"/>
                </a:cubicBezTo>
                <a:cubicBezTo>
                  <a:pt x="11250480" y="3583332"/>
                  <a:pt x="11256514" y="3580945"/>
                  <a:pt x="11264536" y="3580945"/>
                </a:cubicBezTo>
                <a:cubicBezTo>
                  <a:pt x="11270776" y="3580945"/>
                  <a:pt x="11276135" y="3582646"/>
                  <a:pt x="11280613" y="3586047"/>
                </a:cubicBezTo>
                <a:cubicBezTo>
                  <a:pt x="11286263" y="3590340"/>
                  <a:pt x="11289940" y="3596838"/>
                  <a:pt x="11291647" y="3605541"/>
                </a:cubicBezTo>
                <a:cubicBezTo>
                  <a:pt x="11292010" y="3607347"/>
                  <a:pt x="11293110" y="3608250"/>
                  <a:pt x="11294947" y="3608250"/>
                </a:cubicBezTo>
                <a:cubicBezTo>
                  <a:pt x="11295062" y="3608250"/>
                  <a:pt x="11295293" y="3608250"/>
                  <a:pt x="11295641" y="3608250"/>
                </a:cubicBezTo>
                <a:cubicBezTo>
                  <a:pt x="11297917" y="3607925"/>
                  <a:pt x="11299055" y="3606874"/>
                  <a:pt x="11299055" y="3605095"/>
                </a:cubicBezTo>
                <a:cubicBezTo>
                  <a:pt x="11299035" y="3604899"/>
                  <a:pt x="11298990" y="3604625"/>
                  <a:pt x="11298918" y="3604274"/>
                </a:cubicBezTo>
                <a:cubicBezTo>
                  <a:pt x="11298061" y="3594963"/>
                  <a:pt x="11297336" y="3585253"/>
                  <a:pt x="11296742" y="3575143"/>
                </a:cubicBezTo>
                <a:cubicBezTo>
                  <a:pt x="11294186" y="3575432"/>
                  <a:pt x="11291999" y="3575577"/>
                  <a:pt x="11290182" y="3575577"/>
                </a:cubicBezTo>
                <a:cubicBezTo>
                  <a:pt x="11286241" y="3575577"/>
                  <a:pt x="11282516" y="3575055"/>
                  <a:pt x="11279006" y="3574012"/>
                </a:cubicBezTo>
                <a:cubicBezTo>
                  <a:pt x="11274840" y="3572743"/>
                  <a:pt x="11270248" y="3572108"/>
                  <a:pt x="11265229" y="3572108"/>
                </a:cubicBezTo>
                <a:close/>
                <a:moveTo>
                  <a:pt x="10212585" y="3572108"/>
                </a:moveTo>
                <a:cubicBezTo>
                  <a:pt x="10201633" y="3572108"/>
                  <a:pt x="10192805" y="3575088"/>
                  <a:pt x="10186099" y="3581047"/>
                </a:cubicBezTo>
                <a:cubicBezTo>
                  <a:pt x="10179012" y="3587324"/>
                  <a:pt x="10175469" y="3595449"/>
                  <a:pt x="10175469" y="3605421"/>
                </a:cubicBezTo>
                <a:cubicBezTo>
                  <a:pt x="10175469" y="3613443"/>
                  <a:pt x="10178097" y="3619488"/>
                  <a:pt x="10183353" y="3623557"/>
                </a:cubicBezTo>
                <a:cubicBezTo>
                  <a:pt x="10187717" y="3629888"/>
                  <a:pt x="10194272" y="3635125"/>
                  <a:pt x="10203020" y="3639268"/>
                </a:cubicBezTo>
                <a:lnTo>
                  <a:pt x="10210644" y="3642498"/>
                </a:lnTo>
                <a:cubicBezTo>
                  <a:pt x="10219756" y="3647764"/>
                  <a:pt x="10226052" y="3651461"/>
                  <a:pt x="10229532" y="3653588"/>
                </a:cubicBezTo>
                <a:cubicBezTo>
                  <a:pt x="10234788" y="3660466"/>
                  <a:pt x="10237416" y="3667656"/>
                  <a:pt x="10237416" y="3675159"/>
                </a:cubicBezTo>
                <a:cubicBezTo>
                  <a:pt x="10237416" y="3681035"/>
                  <a:pt x="10236207" y="3685879"/>
                  <a:pt x="10233789" y="3689690"/>
                </a:cubicBezTo>
                <a:cubicBezTo>
                  <a:pt x="10227878" y="3695899"/>
                  <a:pt x="10220088" y="3699003"/>
                  <a:pt x="10210419" y="3699003"/>
                </a:cubicBezTo>
                <a:cubicBezTo>
                  <a:pt x="10203625" y="3699003"/>
                  <a:pt x="10197475" y="3696834"/>
                  <a:pt x="10191968" y="3692497"/>
                </a:cubicBezTo>
                <a:cubicBezTo>
                  <a:pt x="10185567" y="3687447"/>
                  <a:pt x="10180714" y="3680050"/>
                  <a:pt x="10177410" y="3670304"/>
                </a:cubicBezTo>
                <a:cubicBezTo>
                  <a:pt x="10176720" y="3668700"/>
                  <a:pt x="10175650" y="3667898"/>
                  <a:pt x="10174203" y="3667898"/>
                </a:cubicBezTo>
                <a:cubicBezTo>
                  <a:pt x="10173880" y="3667898"/>
                  <a:pt x="10173477" y="3667941"/>
                  <a:pt x="10172992" y="3668028"/>
                </a:cubicBezTo>
                <a:cubicBezTo>
                  <a:pt x="10170946" y="3668460"/>
                  <a:pt x="10169924" y="3669467"/>
                  <a:pt x="10169924" y="3671047"/>
                </a:cubicBezTo>
                <a:cubicBezTo>
                  <a:pt x="10169924" y="3671441"/>
                  <a:pt x="10169956" y="3671735"/>
                  <a:pt x="10170020" y="3671929"/>
                </a:cubicBezTo>
                <a:cubicBezTo>
                  <a:pt x="10171930" y="3682994"/>
                  <a:pt x="10174195" y="3692808"/>
                  <a:pt x="10176813" y="3701373"/>
                </a:cubicBezTo>
                <a:cubicBezTo>
                  <a:pt x="10187698" y="3705684"/>
                  <a:pt x="10198264" y="3707839"/>
                  <a:pt x="10208512" y="3707839"/>
                </a:cubicBezTo>
                <a:cubicBezTo>
                  <a:pt x="10223747" y="3707839"/>
                  <a:pt x="10235003" y="3703762"/>
                  <a:pt x="10242279" y="3695606"/>
                </a:cubicBezTo>
                <a:cubicBezTo>
                  <a:pt x="10248326" y="3688852"/>
                  <a:pt x="10251349" y="3679968"/>
                  <a:pt x="10251349" y="3668955"/>
                </a:cubicBezTo>
                <a:cubicBezTo>
                  <a:pt x="10251349" y="3659870"/>
                  <a:pt x="10247806" y="3651889"/>
                  <a:pt x="10240719" y="3645011"/>
                </a:cubicBezTo>
                <a:cubicBezTo>
                  <a:pt x="10236129" y="3640557"/>
                  <a:pt x="10228379" y="3635611"/>
                  <a:pt x="10217469" y="3630175"/>
                </a:cubicBezTo>
                <a:lnTo>
                  <a:pt x="10208545" y="3625772"/>
                </a:lnTo>
                <a:cubicBezTo>
                  <a:pt x="10201366" y="3622166"/>
                  <a:pt x="10196264" y="3618447"/>
                  <a:pt x="10193241" y="3614614"/>
                </a:cubicBezTo>
                <a:cubicBezTo>
                  <a:pt x="10190566" y="3611216"/>
                  <a:pt x="10189228" y="3606828"/>
                  <a:pt x="10189228" y="3601447"/>
                </a:cubicBezTo>
                <a:cubicBezTo>
                  <a:pt x="10189228" y="3596157"/>
                  <a:pt x="10190748" y="3591710"/>
                  <a:pt x="10193790" y="3588107"/>
                </a:cubicBezTo>
                <a:cubicBezTo>
                  <a:pt x="10197836" y="3583332"/>
                  <a:pt x="10203870" y="3580945"/>
                  <a:pt x="10211892" y="3580945"/>
                </a:cubicBezTo>
                <a:cubicBezTo>
                  <a:pt x="10218132" y="3580945"/>
                  <a:pt x="10223491" y="3582646"/>
                  <a:pt x="10227969" y="3586047"/>
                </a:cubicBezTo>
                <a:cubicBezTo>
                  <a:pt x="10233619" y="3590340"/>
                  <a:pt x="10237296" y="3596838"/>
                  <a:pt x="10239003" y="3605541"/>
                </a:cubicBezTo>
                <a:cubicBezTo>
                  <a:pt x="10239366" y="3607347"/>
                  <a:pt x="10240466" y="3608250"/>
                  <a:pt x="10242303" y="3608250"/>
                </a:cubicBezTo>
                <a:cubicBezTo>
                  <a:pt x="10242418" y="3608250"/>
                  <a:pt x="10242649" y="3608250"/>
                  <a:pt x="10242997" y="3608250"/>
                </a:cubicBezTo>
                <a:cubicBezTo>
                  <a:pt x="10245273" y="3607925"/>
                  <a:pt x="10246411" y="3606874"/>
                  <a:pt x="10246411" y="3605095"/>
                </a:cubicBezTo>
                <a:cubicBezTo>
                  <a:pt x="10246391" y="3604899"/>
                  <a:pt x="10246346" y="3604625"/>
                  <a:pt x="10246274" y="3604274"/>
                </a:cubicBezTo>
                <a:cubicBezTo>
                  <a:pt x="10245417" y="3594963"/>
                  <a:pt x="10244692" y="3585253"/>
                  <a:pt x="10244098" y="3575143"/>
                </a:cubicBezTo>
                <a:cubicBezTo>
                  <a:pt x="10241542" y="3575432"/>
                  <a:pt x="10239355" y="3575577"/>
                  <a:pt x="10237538" y="3575577"/>
                </a:cubicBezTo>
                <a:cubicBezTo>
                  <a:pt x="10233597" y="3575577"/>
                  <a:pt x="10229872" y="3575055"/>
                  <a:pt x="10226362" y="3574012"/>
                </a:cubicBezTo>
                <a:cubicBezTo>
                  <a:pt x="10222196" y="3572743"/>
                  <a:pt x="10217604" y="3572108"/>
                  <a:pt x="10212585" y="3572108"/>
                </a:cubicBezTo>
                <a:close/>
                <a:moveTo>
                  <a:pt x="5246372" y="3572108"/>
                </a:moveTo>
                <a:cubicBezTo>
                  <a:pt x="5235420" y="3572108"/>
                  <a:pt x="5226590" y="3575088"/>
                  <a:pt x="5219885" y="3581047"/>
                </a:cubicBezTo>
                <a:cubicBezTo>
                  <a:pt x="5212798" y="3587324"/>
                  <a:pt x="5209255" y="3595449"/>
                  <a:pt x="5209255" y="3605421"/>
                </a:cubicBezTo>
                <a:cubicBezTo>
                  <a:pt x="5209255" y="3613443"/>
                  <a:pt x="5211883" y="3619488"/>
                  <a:pt x="5217138" y="3623557"/>
                </a:cubicBezTo>
                <a:cubicBezTo>
                  <a:pt x="5221503" y="3629888"/>
                  <a:pt x="5228059" y="3635125"/>
                  <a:pt x="5236806" y="3639268"/>
                </a:cubicBezTo>
                <a:lnTo>
                  <a:pt x="5244431" y="3642498"/>
                </a:lnTo>
                <a:cubicBezTo>
                  <a:pt x="5253543" y="3647764"/>
                  <a:pt x="5259838" y="3651461"/>
                  <a:pt x="5263319" y="3653588"/>
                </a:cubicBezTo>
                <a:cubicBezTo>
                  <a:pt x="5268575" y="3660466"/>
                  <a:pt x="5271203" y="3667656"/>
                  <a:pt x="5271203" y="3675159"/>
                </a:cubicBezTo>
                <a:cubicBezTo>
                  <a:pt x="5271203" y="3681035"/>
                  <a:pt x="5269994" y="3685879"/>
                  <a:pt x="5267576" y="3689690"/>
                </a:cubicBezTo>
                <a:cubicBezTo>
                  <a:pt x="5261664" y="3695899"/>
                  <a:pt x="5253874" y="3699003"/>
                  <a:pt x="5244206" y="3699003"/>
                </a:cubicBezTo>
                <a:cubicBezTo>
                  <a:pt x="5237412" y="3699003"/>
                  <a:pt x="5231261" y="3696834"/>
                  <a:pt x="5225755" y="3692497"/>
                </a:cubicBezTo>
                <a:cubicBezTo>
                  <a:pt x="5219354" y="3687447"/>
                  <a:pt x="5214500" y="3680050"/>
                  <a:pt x="5211196" y="3670304"/>
                </a:cubicBezTo>
                <a:cubicBezTo>
                  <a:pt x="5210505" y="3668700"/>
                  <a:pt x="5209437" y="3667898"/>
                  <a:pt x="5207989" y="3667898"/>
                </a:cubicBezTo>
                <a:cubicBezTo>
                  <a:pt x="5207667" y="3667898"/>
                  <a:pt x="5207263" y="3667941"/>
                  <a:pt x="5206777" y="3668028"/>
                </a:cubicBezTo>
                <a:cubicBezTo>
                  <a:pt x="5204733" y="3668460"/>
                  <a:pt x="5203709" y="3669467"/>
                  <a:pt x="5203709" y="3671047"/>
                </a:cubicBezTo>
                <a:cubicBezTo>
                  <a:pt x="5203709" y="3671441"/>
                  <a:pt x="5203742" y="3671735"/>
                  <a:pt x="5203807" y="3671929"/>
                </a:cubicBezTo>
                <a:cubicBezTo>
                  <a:pt x="5205717" y="3682994"/>
                  <a:pt x="5207981" y="3692808"/>
                  <a:pt x="5210600" y="3701373"/>
                </a:cubicBezTo>
                <a:cubicBezTo>
                  <a:pt x="5221485" y="3705684"/>
                  <a:pt x="5232051" y="3707839"/>
                  <a:pt x="5242298" y="3707839"/>
                </a:cubicBezTo>
                <a:cubicBezTo>
                  <a:pt x="5257533" y="3707839"/>
                  <a:pt x="5268790" y="3703762"/>
                  <a:pt x="5276066" y="3695606"/>
                </a:cubicBezTo>
                <a:cubicBezTo>
                  <a:pt x="5282112" y="3688852"/>
                  <a:pt x="5285136" y="3679968"/>
                  <a:pt x="5285136" y="3668955"/>
                </a:cubicBezTo>
                <a:cubicBezTo>
                  <a:pt x="5285136" y="3659870"/>
                  <a:pt x="5281592" y="3651889"/>
                  <a:pt x="5274505" y="3645011"/>
                </a:cubicBezTo>
                <a:cubicBezTo>
                  <a:pt x="5269915" y="3640557"/>
                  <a:pt x="5262165" y="3635611"/>
                  <a:pt x="5251256" y="3630175"/>
                </a:cubicBezTo>
                <a:lnTo>
                  <a:pt x="5242332" y="3625772"/>
                </a:lnTo>
                <a:cubicBezTo>
                  <a:pt x="5235152" y="3622166"/>
                  <a:pt x="5230050" y="3618447"/>
                  <a:pt x="5227028" y="3614614"/>
                </a:cubicBezTo>
                <a:cubicBezTo>
                  <a:pt x="5224352" y="3611216"/>
                  <a:pt x="5223013" y="3606828"/>
                  <a:pt x="5223013" y="3601447"/>
                </a:cubicBezTo>
                <a:cubicBezTo>
                  <a:pt x="5223013" y="3596157"/>
                  <a:pt x="5224534" y="3591710"/>
                  <a:pt x="5227576" y="3588107"/>
                </a:cubicBezTo>
                <a:cubicBezTo>
                  <a:pt x="5231623" y="3583332"/>
                  <a:pt x="5237656" y="3580945"/>
                  <a:pt x="5245679" y="3580945"/>
                </a:cubicBezTo>
                <a:cubicBezTo>
                  <a:pt x="5251919" y="3580945"/>
                  <a:pt x="5257277" y="3582646"/>
                  <a:pt x="5261755" y="3586047"/>
                </a:cubicBezTo>
                <a:cubicBezTo>
                  <a:pt x="5267404" y="3590340"/>
                  <a:pt x="5271083" y="3596838"/>
                  <a:pt x="5272790" y="3605541"/>
                </a:cubicBezTo>
                <a:cubicBezTo>
                  <a:pt x="5273152" y="3607347"/>
                  <a:pt x="5274252" y="3608250"/>
                  <a:pt x="5276089" y="3608250"/>
                </a:cubicBezTo>
                <a:cubicBezTo>
                  <a:pt x="5276204" y="3608250"/>
                  <a:pt x="5276436" y="3608250"/>
                  <a:pt x="5276783" y="3608250"/>
                </a:cubicBezTo>
                <a:cubicBezTo>
                  <a:pt x="5279059" y="3607925"/>
                  <a:pt x="5280197" y="3606874"/>
                  <a:pt x="5280197" y="3605095"/>
                </a:cubicBezTo>
                <a:cubicBezTo>
                  <a:pt x="5280178" y="3604899"/>
                  <a:pt x="5280132" y="3604625"/>
                  <a:pt x="5280061" y="3604274"/>
                </a:cubicBezTo>
                <a:cubicBezTo>
                  <a:pt x="5279203" y="3594963"/>
                  <a:pt x="5278477" y="3585253"/>
                  <a:pt x="5277885" y="3575143"/>
                </a:cubicBezTo>
                <a:cubicBezTo>
                  <a:pt x="5275328" y="3575432"/>
                  <a:pt x="5273142" y="3575577"/>
                  <a:pt x="5271324" y="3575577"/>
                </a:cubicBezTo>
                <a:cubicBezTo>
                  <a:pt x="5267384" y="3575577"/>
                  <a:pt x="5263658" y="3575055"/>
                  <a:pt x="5260148" y="3574012"/>
                </a:cubicBezTo>
                <a:cubicBezTo>
                  <a:pt x="5255983" y="3572743"/>
                  <a:pt x="5251390" y="3572108"/>
                  <a:pt x="5246372" y="3572108"/>
                </a:cubicBezTo>
                <a:close/>
                <a:moveTo>
                  <a:pt x="4193729" y="3572108"/>
                </a:moveTo>
                <a:cubicBezTo>
                  <a:pt x="4182777" y="3572108"/>
                  <a:pt x="4173948" y="3575088"/>
                  <a:pt x="4167242" y="3581047"/>
                </a:cubicBezTo>
                <a:cubicBezTo>
                  <a:pt x="4160155" y="3587324"/>
                  <a:pt x="4156612" y="3595449"/>
                  <a:pt x="4156612" y="3605421"/>
                </a:cubicBezTo>
                <a:cubicBezTo>
                  <a:pt x="4156612" y="3613443"/>
                  <a:pt x="4159240" y="3619488"/>
                  <a:pt x="4164496" y="3623557"/>
                </a:cubicBezTo>
                <a:cubicBezTo>
                  <a:pt x="4168860" y="3629888"/>
                  <a:pt x="4175416" y="3635125"/>
                  <a:pt x="4184163" y="3639268"/>
                </a:cubicBezTo>
                <a:lnTo>
                  <a:pt x="4191787" y="3642498"/>
                </a:lnTo>
                <a:cubicBezTo>
                  <a:pt x="4200897" y="3647764"/>
                  <a:pt x="4207193" y="3651461"/>
                  <a:pt x="4210675" y="3653588"/>
                </a:cubicBezTo>
                <a:cubicBezTo>
                  <a:pt x="4215930" y="3660466"/>
                  <a:pt x="4218558" y="3667656"/>
                  <a:pt x="4218558" y="3675159"/>
                </a:cubicBezTo>
                <a:cubicBezTo>
                  <a:pt x="4218558" y="3681035"/>
                  <a:pt x="4217349" y="3685879"/>
                  <a:pt x="4214932" y="3689690"/>
                </a:cubicBezTo>
                <a:cubicBezTo>
                  <a:pt x="4209020" y="3695899"/>
                  <a:pt x="4201230" y="3699003"/>
                  <a:pt x="4191562" y="3699003"/>
                </a:cubicBezTo>
                <a:cubicBezTo>
                  <a:pt x="4184769" y="3699003"/>
                  <a:pt x="4178618" y="3696834"/>
                  <a:pt x="4173112" y="3692497"/>
                </a:cubicBezTo>
                <a:cubicBezTo>
                  <a:pt x="4166710" y="3687447"/>
                  <a:pt x="4161858" y="3680050"/>
                  <a:pt x="4158553" y="3670304"/>
                </a:cubicBezTo>
                <a:cubicBezTo>
                  <a:pt x="4157863" y="3668700"/>
                  <a:pt x="4156794" y="3667898"/>
                  <a:pt x="4155346" y="3667898"/>
                </a:cubicBezTo>
                <a:cubicBezTo>
                  <a:pt x="4155023" y="3667898"/>
                  <a:pt x="4154620" y="3667941"/>
                  <a:pt x="4154135" y="3668028"/>
                </a:cubicBezTo>
                <a:cubicBezTo>
                  <a:pt x="4152089" y="3668460"/>
                  <a:pt x="4151067" y="3669467"/>
                  <a:pt x="4151067" y="3671047"/>
                </a:cubicBezTo>
                <a:cubicBezTo>
                  <a:pt x="4151067" y="3671441"/>
                  <a:pt x="4151099" y="3671735"/>
                  <a:pt x="4151163" y="3671929"/>
                </a:cubicBezTo>
                <a:cubicBezTo>
                  <a:pt x="4153074" y="3682994"/>
                  <a:pt x="4155338" y="3692808"/>
                  <a:pt x="4157957" y="3701373"/>
                </a:cubicBezTo>
                <a:cubicBezTo>
                  <a:pt x="4168841" y="3705684"/>
                  <a:pt x="4179408" y="3707839"/>
                  <a:pt x="4189655" y="3707839"/>
                </a:cubicBezTo>
                <a:cubicBezTo>
                  <a:pt x="4204889" y="3707839"/>
                  <a:pt x="4216145" y="3703762"/>
                  <a:pt x="4223421" y="3695606"/>
                </a:cubicBezTo>
                <a:cubicBezTo>
                  <a:pt x="4229468" y="3688852"/>
                  <a:pt x="4232491" y="3679968"/>
                  <a:pt x="4232491" y="3668955"/>
                </a:cubicBezTo>
                <a:cubicBezTo>
                  <a:pt x="4232491" y="3659870"/>
                  <a:pt x="4228947" y="3651889"/>
                  <a:pt x="4221861" y="3645011"/>
                </a:cubicBezTo>
                <a:cubicBezTo>
                  <a:pt x="4217271" y="3640557"/>
                  <a:pt x="4209521" y="3635611"/>
                  <a:pt x="4198611" y="3630175"/>
                </a:cubicBezTo>
                <a:lnTo>
                  <a:pt x="4189689" y="3625772"/>
                </a:lnTo>
                <a:cubicBezTo>
                  <a:pt x="4182509" y="3622166"/>
                  <a:pt x="4177408" y="3618447"/>
                  <a:pt x="4174385" y="3614614"/>
                </a:cubicBezTo>
                <a:cubicBezTo>
                  <a:pt x="4171709" y="3611216"/>
                  <a:pt x="4170371" y="3606828"/>
                  <a:pt x="4170371" y="3601447"/>
                </a:cubicBezTo>
                <a:cubicBezTo>
                  <a:pt x="4170371" y="3596157"/>
                  <a:pt x="4171892" y="3591710"/>
                  <a:pt x="4174933" y="3588107"/>
                </a:cubicBezTo>
                <a:cubicBezTo>
                  <a:pt x="4178979" y="3583332"/>
                  <a:pt x="4185014" y="3580945"/>
                  <a:pt x="4193036" y="3580945"/>
                </a:cubicBezTo>
                <a:cubicBezTo>
                  <a:pt x="4199273" y="3580945"/>
                  <a:pt x="4204634" y="3582646"/>
                  <a:pt x="4209111" y="3586047"/>
                </a:cubicBezTo>
                <a:cubicBezTo>
                  <a:pt x="4214760" y="3590340"/>
                  <a:pt x="4218438" y="3596838"/>
                  <a:pt x="4220144" y="3605541"/>
                </a:cubicBezTo>
                <a:cubicBezTo>
                  <a:pt x="4220507" y="3607347"/>
                  <a:pt x="4221608" y="3608250"/>
                  <a:pt x="4223445" y="3608250"/>
                </a:cubicBezTo>
                <a:cubicBezTo>
                  <a:pt x="4223560" y="3608250"/>
                  <a:pt x="4223792" y="3608250"/>
                  <a:pt x="4224139" y="3608250"/>
                </a:cubicBezTo>
                <a:cubicBezTo>
                  <a:pt x="4226415" y="3607925"/>
                  <a:pt x="4227552" y="3606874"/>
                  <a:pt x="4227552" y="3605095"/>
                </a:cubicBezTo>
                <a:cubicBezTo>
                  <a:pt x="4227532" y="3604899"/>
                  <a:pt x="4227487" y="3604625"/>
                  <a:pt x="4227415" y="3604274"/>
                </a:cubicBezTo>
                <a:cubicBezTo>
                  <a:pt x="4226559" y="3594963"/>
                  <a:pt x="4225833" y="3585253"/>
                  <a:pt x="4225240" y="3575143"/>
                </a:cubicBezTo>
                <a:cubicBezTo>
                  <a:pt x="4222683" y="3575432"/>
                  <a:pt x="4220497" y="3575577"/>
                  <a:pt x="4218680" y="3575577"/>
                </a:cubicBezTo>
                <a:cubicBezTo>
                  <a:pt x="4214739" y="3575577"/>
                  <a:pt x="4211014" y="3575055"/>
                  <a:pt x="4207504" y="3574012"/>
                </a:cubicBezTo>
                <a:cubicBezTo>
                  <a:pt x="4203338" y="3572743"/>
                  <a:pt x="4198745" y="3572108"/>
                  <a:pt x="4193729" y="3572108"/>
                </a:cubicBezTo>
                <a:close/>
                <a:moveTo>
                  <a:pt x="9115100" y="3562845"/>
                </a:moveTo>
                <a:cubicBezTo>
                  <a:pt x="9112524" y="3562845"/>
                  <a:pt x="9110223" y="3563858"/>
                  <a:pt x="9108198" y="3565883"/>
                </a:cubicBezTo>
                <a:cubicBezTo>
                  <a:pt x="9105902" y="3568178"/>
                  <a:pt x="9104755" y="3570845"/>
                  <a:pt x="9104755" y="3573884"/>
                </a:cubicBezTo>
                <a:cubicBezTo>
                  <a:pt x="9104755" y="3575947"/>
                  <a:pt x="9105852" y="3577618"/>
                  <a:pt x="9108048" y="3578898"/>
                </a:cubicBezTo>
                <a:cubicBezTo>
                  <a:pt x="9109589" y="3579924"/>
                  <a:pt x="9110386" y="3580462"/>
                  <a:pt x="9110436" y="3580513"/>
                </a:cubicBezTo>
                <a:cubicBezTo>
                  <a:pt x="9111847" y="3581423"/>
                  <a:pt x="9112553" y="3582276"/>
                  <a:pt x="9112553" y="3583071"/>
                </a:cubicBezTo>
                <a:cubicBezTo>
                  <a:pt x="9112553" y="3587192"/>
                  <a:pt x="9109757" y="3591235"/>
                  <a:pt x="9104164" y="3595203"/>
                </a:cubicBezTo>
                <a:cubicBezTo>
                  <a:pt x="9102825" y="3596274"/>
                  <a:pt x="9102156" y="3597257"/>
                  <a:pt x="9102156" y="3598153"/>
                </a:cubicBezTo>
                <a:cubicBezTo>
                  <a:pt x="9102156" y="3598912"/>
                  <a:pt x="9102454" y="3599664"/>
                  <a:pt x="9103049" y="3600411"/>
                </a:cubicBezTo>
                <a:cubicBezTo>
                  <a:pt x="9103983" y="3601759"/>
                  <a:pt x="9104967" y="3602433"/>
                  <a:pt x="9106003" y="3602433"/>
                </a:cubicBezTo>
                <a:cubicBezTo>
                  <a:pt x="9106748" y="3602433"/>
                  <a:pt x="9107463" y="3602206"/>
                  <a:pt x="9108147" y="3601750"/>
                </a:cubicBezTo>
                <a:cubicBezTo>
                  <a:pt x="9119103" y="3593993"/>
                  <a:pt x="9124581" y="3585168"/>
                  <a:pt x="9124581" y="3575273"/>
                </a:cubicBezTo>
                <a:cubicBezTo>
                  <a:pt x="9124581" y="3571785"/>
                  <a:pt x="9123665" y="3568860"/>
                  <a:pt x="9121834" y="3566496"/>
                </a:cubicBezTo>
                <a:cubicBezTo>
                  <a:pt x="9119967" y="3564062"/>
                  <a:pt x="9117723" y="3562845"/>
                  <a:pt x="9115100" y="3562845"/>
                </a:cubicBezTo>
                <a:close/>
                <a:moveTo>
                  <a:pt x="8566358" y="3562845"/>
                </a:moveTo>
                <a:cubicBezTo>
                  <a:pt x="8563782" y="3562845"/>
                  <a:pt x="8561481" y="3563858"/>
                  <a:pt x="8559456" y="3565883"/>
                </a:cubicBezTo>
                <a:cubicBezTo>
                  <a:pt x="8557160" y="3568178"/>
                  <a:pt x="8556013" y="3570845"/>
                  <a:pt x="8556013" y="3573884"/>
                </a:cubicBezTo>
                <a:cubicBezTo>
                  <a:pt x="8556013" y="3575947"/>
                  <a:pt x="8557110" y="3577618"/>
                  <a:pt x="8559306" y="3578898"/>
                </a:cubicBezTo>
                <a:cubicBezTo>
                  <a:pt x="8560847" y="3579924"/>
                  <a:pt x="8561644" y="3580462"/>
                  <a:pt x="8561694" y="3580513"/>
                </a:cubicBezTo>
                <a:cubicBezTo>
                  <a:pt x="8563105" y="3581423"/>
                  <a:pt x="8563811" y="3582276"/>
                  <a:pt x="8563811" y="3583071"/>
                </a:cubicBezTo>
                <a:cubicBezTo>
                  <a:pt x="8563811" y="3587192"/>
                  <a:pt x="8561015" y="3591235"/>
                  <a:pt x="8555422" y="3595203"/>
                </a:cubicBezTo>
                <a:cubicBezTo>
                  <a:pt x="8554083" y="3596274"/>
                  <a:pt x="8553414" y="3597257"/>
                  <a:pt x="8553414" y="3598153"/>
                </a:cubicBezTo>
                <a:cubicBezTo>
                  <a:pt x="8553414" y="3598912"/>
                  <a:pt x="8553712" y="3599664"/>
                  <a:pt x="8554307" y="3600411"/>
                </a:cubicBezTo>
                <a:cubicBezTo>
                  <a:pt x="8555241" y="3601759"/>
                  <a:pt x="8556225" y="3602433"/>
                  <a:pt x="8557261" y="3602433"/>
                </a:cubicBezTo>
                <a:cubicBezTo>
                  <a:pt x="8558006" y="3602433"/>
                  <a:pt x="8558721" y="3602206"/>
                  <a:pt x="8559405" y="3601750"/>
                </a:cubicBezTo>
                <a:cubicBezTo>
                  <a:pt x="8570361" y="3593993"/>
                  <a:pt x="8575839" y="3585168"/>
                  <a:pt x="8575839" y="3575273"/>
                </a:cubicBezTo>
                <a:cubicBezTo>
                  <a:pt x="8575839" y="3571785"/>
                  <a:pt x="8574923" y="3568860"/>
                  <a:pt x="8573092" y="3566496"/>
                </a:cubicBezTo>
                <a:cubicBezTo>
                  <a:pt x="8571225" y="3564062"/>
                  <a:pt x="8568981" y="3562845"/>
                  <a:pt x="8566358" y="3562845"/>
                </a:cubicBezTo>
                <a:close/>
                <a:moveTo>
                  <a:pt x="3096244" y="3562845"/>
                </a:moveTo>
                <a:cubicBezTo>
                  <a:pt x="3093668" y="3562845"/>
                  <a:pt x="3091367" y="3563858"/>
                  <a:pt x="3089342" y="3565883"/>
                </a:cubicBezTo>
                <a:cubicBezTo>
                  <a:pt x="3087046" y="3568178"/>
                  <a:pt x="3085898" y="3570845"/>
                  <a:pt x="3085898" y="3573884"/>
                </a:cubicBezTo>
                <a:cubicBezTo>
                  <a:pt x="3085898" y="3575947"/>
                  <a:pt x="3086996" y="3577618"/>
                  <a:pt x="3089192" y="3578898"/>
                </a:cubicBezTo>
                <a:cubicBezTo>
                  <a:pt x="3090733" y="3579924"/>
                  <a:pt x="3091530" y="3580462"/>
                  <a:pt x="3091580" y="3580513"/>
                </a:cubicBezTo>
                <a:cubicBezTo>
                  <a:pt x="3092991" y="3581423"/>
                  <a:pt x="3093697" y="3582276"/>
                  <a:pt x="3093697" y="3583071"/>
                </a:cubicBezTo>
                <a:cubicBezTo>
                  <a:pt x="3093697" y="3587192"/>
                  <a:pt x="3090900" y="3591235"/>
                  <a:pt x="3085307" y="3595203"/>
                </a:cubicBezTo>
                <a:cubicBezTo>
                  <a:pt x="3083969" y="3596274"/>
                  <a:pt x="3083300" y="3597257"/>
                  <a:pt x="3083300" y="3598153"/>
                </a:cubicBezTo>
                <a:cubicBezTo>
                  <a:pt x="3083300" y="3598912"/>
                  <a:pt x="3083598" y="3599664"/>
                  <a:pt x="3084193" y="3600411"/>
                </a:cubicBezTo>
                <a:cubicBezTo>
                  <a:pt x="3085127" y="3601759"/>
                  <a:pt x="3086111" y="3602433"/>
                  <a:pt x="3087147" y="3602433"/>
                </a:cubicBezTo>
                <a:cubicBezTo>
                  <a:pt x="3087893" y="3602433"/>
                  <a:pt x="3088607" y="3602206"/>
                  <a:pt x="3089291" y="3601750"/>
                </a:cubicBezTo>
                <a:cubicBezTo>
                  <a:pt x="3100246" y="3593993"/>
                  <a:pt x="3105724" y="3585168"/>
                  <a:pt x="3105724" y="3575273"/>
                </a:cubicBezTo>
                <a:cubicBezTo>
                  <a:pt x="3105724" y="3571785"/>
                  <a:pt x="3104809" y="3568860"/>
                  <a:pt x="3102978" y="3566496"/>
                </a:cubicBezTo>
                <a:cubicBezTo>
                  <a:pt x="3101111" y="3564062"/>
                  <a:pt x="3098867" y="3562845"/>
                  <a:pt x="3096244" y="3562845"/>
                </a:cubicBezTo>
                <a:close/>
                <a:moveTo>
                  <a:pt x="2547503" y="3562845"/>
                </a:moveTo>
                <a:cubicBezTo>
                  <a:pt x="2544926" y="3562845"/>
                  <a:pt x="2542625" y="3563858"/>
                  <a:pt x="2540600" y="3565883"/>
                </a:cubicBezTo>
                <a:cubicBezTo>
                  <a:pt x="2538304" y="3568178"/>
                  <a:pt x="2537156" y="3570845"/>
                  <a:pt x="2537156" y="3573884"/>
                </a:cubicBezTo>
                <a:cubicBezTo>
                  <a:pt x="2537156" y="3575947"/>
                  <a:pt x="2538254" y="3577618"/>
                  <a:pt x="2540450" y="3578898"/>
                </a:cubicBezTo>
                <a:cubicBezTo>
                  <a:pt x="2541991" y="3579924"/>
                  <a:pt x="2542788" y="3580462"/>
                  <a:pt x="2542838" y="3580513"/>
                </a:cubicBezTo>
                <a:cubicBezTo>
                  <a:pt x="2544250" y="3581423"/>
                  <a:pt x="2544955" y="3582276"/>
                  <a:pt x="2544955" y="3583071"/>
                </a:cubicBezTo>
                <a:cubicBezTo>
                  <a:pt x="2544955" y="3587192"/>
                  <a:pt x="2542159" y="3591235"/>
                  <a:pt x="2536566" y="3595203"/>
                </a:cubicBezTo>
                <a:cubicBezTo>
                  <a:pt x="2535227" y="3596274"/>
                  <a:pt x="2534558" y="3597257"/>
                  <a:pt x="2534558" y="3598153"/>
                </a:cubicBezTo>
                <a:cubicBezTo>
                  <a:pt x="2534558" y="3598912"/>
                  <a:pt x="2534856" y="3599664"/>
                  <a:pt x="2535451" y="3600411"/>
                </a:cubicBezTo>
                <a:cubicBezTo>
                  <a:pt x="2536385" y="3601759"/>
                  <a:pt x="2537369" y="3602433"/>
                  <a:pt x="2538405" y="3602433"/>
                </a:cubicBezTo>
                <a:cubicBezTo>
                  <a:pt x="2539151" y="3602433"/>
                  <a:pt x="2539865" y="3602206"/>
                  <a:pt x="2540549" y="3601750"/>
                </a:cubicBezTo>
                <a:cubicBezTo>
                  <a:pt x="2551505" y="3593993"/>
                  <a:pt x="2556982" y="3585168"/>
                  <a:pt x="2556982" y="3575273"/>
                </a:cubicBezTo>
                <a:cubicBezTo>
                  <a:pt x="2556982" y="3571785"/>
                  <a:pt x="2556067" y="3568860"/>
                  <a:pt x="2554236" y="3566496"/>
                </a:cubicBezTo>
                <a:cubicBezTo>
                  <a:pt x="2552369" y="3564062"/>
                  <a:pt x="2550125" y="3562845"/>
                  <a:pt x="2547503" y="3562845"/>
                </a:cubicBezTo>
                <a:close/>
                <a:moveTo>
                  <a:pt x="6928145" y="3531852"/>
                </a:moveTo>
                <a:cubicBezTo>
                  <a:pt x="6927802" y="3533381"/>
                  <a:pt x="6928613" y="3536970"/>
                  <a:pt x="6930577" y="3542621"/>
                </a:cubicBezTo>
                <a:cubicBezTo>
                  <a:pt x="6933366" y="3550808"/>
                  <a:pt x="6935416" y="3556738"/>
                  <a:pt x="6936728" y="3560409"/>
                </a:cubicBezTo>
                <a:lnTo>
                  <a:pt x="6946436" y="3585996"/>
                </a:lnTo>
                <a:cubicBezTo>
                  <a:pt x="6943500" y="3586126"/>
                  <a:pt x="6937938" y="3586191"/>
                  <a:pt x="6929748" y="3586191"/>
                </a:cubicBezTo>
                <a:cubicBezTo>
                  <a:pt x="6919600" y="3586191"/>
                  <a:pt x="6912883" y="3586123"/>
                  <a:pt x="6909597" y="3585988"/>
                </a:cubicBezTo>
                <a:lnTo>
                  <a:pt x="6919358" y="3560149"/>
                </a:lnTo>
                <a:cubicBezTo>
                  <a:pt x="6920514" y="3556973"/>
                  <a:pt x="6922391" y="3551746"/>
                  <a:pt x="6924990" y="3544468"/>
                </a:cubicBezTo>
                <a:cubicBezTo>
                  <a:pt x="6927256" y="3538103"/>
                  <a:pt x="6928307" y="3533898"/>
                  <a:pt x="6928145" y="3531852"/>
                </a:cubicBezTo>
                <a:close/>
                <a:moveTo>
                  <a:pt x="909289" y="3531852"/>
                </a:moveTo>
                <a:cubicBezTo>
                  <a:pt x="908946" y="3533381"/>
                  <a:pt x="909756" y="3536970"/>
                  <a:pt x="911721" y="3542621"/>
                </a:cubicBezTo>
                <a:cubicBezTo>
                  <a:pt x="914510" y="3550808"/>
                  <a:pt x="916560" y="3556738"/>
                  <a:pt x="917872" y="3560409"/>
                </a:cubicBezTo>
                <a:lnTo>
                  <a:pt x="927580" y="3585996"/>
                </a:lnTo>
                <a:cubicBezTo>
                  <a:pt x="924644" y="3586126"/>
                  <a:pt x="919082" y="3586191"/>
                  <a:pt x="910892" y="3586191"/>
                </a:cubicBezTo>
                <a:cubicBezTo>
                  <a:pt x="900744" y="3586191"/>
                  <a:pt x="894027" y="3586123"/>
                  <a:pt x="890741" y="3585988"/>
                </a:cubicBezTo>
                <a:lnTo>
                  <a:pt x="900502" y="3560149"/>
                </a:lnTo>
                <a:cubicBezTo>
                  <a:pt x="901657" y="3556973"/>
                  <a:pt x="903535" y="3551746"/>
                  <a:pt x="906134" y="3544468"/>
                </a:cubicBezTo>
                <a:cubicBezTo>
                  <a:pt x="908400" y="3538103"/>
                  <a:pt x="909451" y="3533898"/>
                  <a:pt x="909289" y="3531852"/>
                </a:cubicBezTo>
                <a:close/>
                <a:moveTo>
                  <a:pt x="6932507" y="3513737"/>
                </a:moveTo>
                <a:lnTo>
                  <a:pt x="6924224" y="3517630"/>
                </a:lnTo>
                <a:cubicBezTo>
                  <a:pt x="6922282" y="3523515"/>
                  <a:pt x="6917410" y="3537047"/>
                  <a:pt x="6909609" y="3558224"/>
                </a:cubicBezTo>
                <a:lnTo>
                  <a:pt x="6889162" y="3613855"/>
                </a:lnTo>
                <a:cubicBezTo>
                  <a:pt x="6884599" y="3626235"/>
                  <a:pt x="6881446" y="3633455"/>
                  <a:pt x="6879703" y="3635515"/>
                </a:cubicBezTo>
                <a:cubicBezTo>
                  <a:pt x="6877866" y="3637649"/>
                  <a:pt x="6874422" y="3639047"/>
                  <a:pt x="6869369" y="3639707"/>
                </a:cubicBezTo>
                <a:cubicBezTo>
                  <a:pt x="6867491" y="3640021"/>
                  <a:pt x="6866552" y="3641253"/>
                  <a:pt x="6866552" y="3643406"/>
                </a:cubicBezTo>
                <a:cubicBezTo>
                  <a:pt x="6866552" y="3645739"/>
                  <a:pt x="6867694" y="3646906"/>
                  <a:pt x="6869978" y="3646906"/>
                </a:cubicBezTo>
                <a:cubicBezTo>
                  <a:pt x="6876093" y="3646559"/>
                  <a:pt x="6882240" y="3646385"/>
                  <a:pt x="6888420" y="3646385"/>
                </a:cubicBezTo>
                <a:cubicBezTo>
                  <a:pt x="6893316" y="3646385"/>
                  <a:pt x="6899170" y="3646559"/>
                  <a:pt x="6905985" y="3646906"/>
                </a:cubicBezTo>
                <a:cubicBezTo>
                  <a:pt x="6908509" y="3646906"/>
                  <a:pt x="6909771" y="3645740"/>
                  <a:pt x="6909771" y="3643407"/>
                </a:cubicBezTo>
                <a:cubicBezTo>
                  <a:pt x="6909771" y="3641142"/>
                  <a:pt x="6908603" y="3639898"/>
                  <a:pt x="6906269" y="3639676"/>
                </a:cubicBezTo>
                <a:cubicBezTo>
                  <a:pt x="6902311" y="3639281"/>
                  <a:pt x="6899837" y="3638952"/>
                  <a:pt x="6898848" y="3638692"/>
                </a:cubicBezTo>
                <a:cubicBezTo>
                  <a:pt x="6897052" y="3638210"/>
                  <a:pt x="6895892" y="3637408"/>
                  <a:pt x="6895367" y="3636285"/>
                </a:cubicBezTo>
                <a:cubicBezTo>
                  <a:pt x="6895093" y="3635599"/>
                  <a:pt x="6894955" y="3634683"/>
                  <a:pt x="6894955" y="3633536"/>
                </a:cubicBezTo>
                <a:cubicBezTo>
                  <a:pt x="6894955" y="3630036"/>
                  <a:pt x="6896476" y="3624121"/>
                  <a:pt x="6899517" y="3615788"/>
                </a:cubicBezTo>
                <a:lnTo>
                  <a:pt x="6906917" y="3595413"/>
                </a:lnTo>
                <a:cubicBezTo>
                  <a:pt x="6911857" y="3595166"/>
                  <a:pt x="6919468" y="3595043"/>
                  <a:pt x="6929748" y="3595043"/>
                </a:cubicBezTo>
                <a:cubicBezTo>
                  <a:pt x="6938626" y="3595043"/>
                  <a:pt x="6945039" y="3595164"/>
                  <a:pt x="6948988" y="3595405"/>
                </a:cubicBezTo>
                <a:lnTo>
                  <a:pt x="6957088" y="3618039"/>
                </a:lnTo>
                <a:cubicBezTo>
                  <a:pt x="6959864" y="3625737"/>
                  <a:pt x="6961251" y="3630845"/>
                  <a:pt x="6961251" y="3633364"/>
                </a:cubicBezTo>
                <a:cubicBezTo>
                  <a:pt x="6961251" y="3634478"/>
                  <a:pt x="6961066" y="3635451"/>
                  <a:pt x="6960696" y="3636281"/>
                </a:cubicBezTo>
                <a:cubicBezTo>
                  <a:pt x="6959936" y="3637970"/>
                  <a:pt x="6956165" y="3639108"/>
                  <a:pt x="6949385" y="3639694"/>
                </a:cubicBezTo>
                <a:cubicBezTo>
                  <a:pt x="6947303" y="3639902"/>
                  <a:pt x="6946262" y="3641140"/>
                  <a:pt x="6946262" y="3643407"/>
                </a:cubicBezTo>
                <a:cubicBezTo>
                  <a:pt x="6946262" y="3645740"/>
                  <a:pt x="6947461" y="3646906"/>
                  <a:pt x="6949860" y="3646906"/>
                </a:cubicBezTo>
                <a:cubicBezTo>
                  <a:pt x="6958055" y="3646444"/>
                  <a:pt x="6964578" y="3646213"/>
                  <a:pt x="6969429" y="3646213"/>
                </a:cubicBezTo>
                <a:cubicBezTo>
                  <a:pt x="6974445" y="3646213"/>
                  <a:pt x="6981166" y="3646444"/>
                  <a:pt x="6989593" y="3646906"/>
                </a:cubicBezTo>
                <a:cubicBezTo>
                  <a:pt x="6992059" y="3646906"/>
                  <a:pt x="6993292" y="3645739"/>
                  <a:pt x="6993292" y="3643406"/>
                </a:cubicBezTo>
                <a:cubicBezTo>
                  <a:pt x="6993292" y="3641145"/>
                  <a:pt x="6992149" y="3639900"/>
                  <a:pt x="6989863" y="3639672"/>
                </a:cubicBezTo>
                <a:cubicBezTo>
                  <a:pt x="6986675" y="3639394"/>
                  <a:pt x="6984637" y="3639134"/>
                  <a:pt x="6983747" y="3638891"/>
                </a:cubicBezTo>
                <a:cubicBezTo>
                  <a:pt x="6981540" y="3638245"/>
                  <a:pt x="6979917" y="3637214"/>
                  <a:pt x="6978879" y="3635798"/>
                </a:cubicBezTo>
                <a:cubicBezTo>
                  <a:pt x="6977051" y="3633269"/>
                  <a:pt x="6974134" y="3626426"/>
                  <a:pt x="6970129" y="3615269"/>
                </a:cubicBezTo>
                <a:lnTo>
                  <a:pt x="6950116" y="3559205"/>
                </a:lnTo>
                <a:cubicBezTo>
                  <a:pt x="6948588" y="3554941"/>
                  <a:pt x="6943766" y="3540428"/>
                  <a:pt x="6935648" y="3515666"/>
                </a:cubicBezTo>
                <a:cubicBezTo>
                  <a:pt x="6935195" y="3514380"/>
                  <a:pt x="6934148" y="3513737"/>
                  <a:pt x="6932507" y="3513737"/>
                </a:cubicBezTo>
                <a:close/>
                <a:moveTo>
                  <a:pt x="913651" y="3513737"/>
                </a:moveTo>
                <a:lnTo>
                  <a:pt x="905368" y="3517630"/>
                </a:lnTo>
                <a:cubicBezTo>
                  <a:pt x="903426" y="3523515"/>
                  <a:pt x="898554" y="3537047"/>
                  <a:pt x="890753" y="3558224"/>
                </a:cubicBezTo>
                <a:lnTo>
                  <a:pt x="870306" y="3613855"/>
                </a:lnTo>
                <a:cubicBezTo>
                  <a:pt x="865743" y="3626235"/>
                  <a:pt x="862590" y="3633455"/>
                  <a:pt x="860846" y="3635515"/>
                </a:cubicBezTo>
                <a:cubicBezTo>
                  <a:pt x="859010" y="3637649"/>
                  <a:pt x="855566" y="3639047"/>
                  <a:pt x="850513" y="3639707"/>
                </a:cubicBezTo>
                <a:cubicBezTo>
                  <a:pt x="848635" y="3640021"/>
                  <a:pt x="847696" y="3641253"/>
                  <a:pt x="847696" y="3643406"/>
                </a:cubicBezTo>
                <a:cubicBezTo>
                  <a:pt x="847696" y="3645739"/>
                  <a:pt x="848838" y="3646906"/>
                  <a:pt x="851122" y="3646906"/>
                </a:cubicBezTo>
                <a:cubicBezTo>
                  <a:pt x="857237" y="3646559"/>
                  <a:pt x="863384" y="3646385"/>
                  <a:pt x="869564" y="3646385"/>
                </a:cubicBezTo>
                <a:cubicBezTo>
                  <a:pt x="874459" y="3646385"/>
                  <a:pt x="880314" y="3646559"/>
                  <a:pt x="887129" y="3646906"/>
                </a:cubicBezTo>
                <a:cubicBezTo>
                  <a:pt x="889653" y="3646906"/>
                  <a:pt x="890914" y="3645740"/>
                  <a:pt x="890914" y="3643407"/>
                </a:cubicBezTo>
                <a:cubicBezTo>
                  <a:pt x="890914" y="3641142"/>
                  <a:pt x="889747" y="3639898"/>
                  <a:pt x="887413" y="3639676"/>
                </a:cubicBezTo>
                <a:cubicBezTo>
                  <a:pt x="883455" y="3639281"/>
                  <a:pt x="880981" y="3638952"/>
                  <a:pt x="879992" y="3638692"/>
                </a:cubicBezTo>
                <a:cubicBezTo>
                  <a:pt x="878196" y="3638210"/>
                  <a:pt x="877035" y="3637408"/>
                  <a:pt x="876511" y="3636285"/>
                </a:cubicBezTo>
                <a:cubicBezTo>
                  <a:pt x="876236" y="3635599"/>
                  <a:pt x="876099" y="3634683"/>
                  <a:pt x="876099" y="3633536"/>
                </a:cubicBezTo>
                <a:cubicBezTo>
                  <a:pt x="876099" y="3630036"/>
                  <a:pt x="877620" y="3624121"/>
                  <a:pt x="880661" y="3615788"/>
                </a:cubicBezTo>
                <a:lnTo>
                  <a:pt x="888061" y="3595413"/>
                </a:lnTo>
                <a:cubicBezTo>
                  <a:pt x="893001" y="3595166"/>
                  <a:pt x="900611" y="3595043"/>
                  <a:pt x="910892" y="3595043"/>
                </a:cubicBezTo>
                <a:cubicBezTo>
                  <a:pt x="919770" y="3595043"/>
                  <a:pt x="926182" y="3595164"/>
                  <a:pt x="930131" y="3595405"/>
                </a:cubicBezTo>
                <a:lnTo>
                  <a:pt x="938232" y="3618039"/>
                </a:lnTo>
                <a:cubicBezTo>
                  <a:pt x="941007" y="3625737"/>
                  <a:pt x="942395" y="3630845"/>
                  <a:pt x="942395" y="3633364"/>
                </a:cubicBezTo>
                <a:cubicBezTo>
                  <a:pt x="942395" y="3634478"/>
                  <a:pt x="942210" y="3635451"/>
                  <a:pt x="941840" y="3636281"/>
                </a:cubicBezTo>
                <a:cubicBezTo>
                  <a:pt x="941080" y="3637970"/>
                  <a:pt x="937309" y="3639108"/>
                  <a:pt x="930529" y="3639694"/>
                </a:cubicBezTo>
                <a:cubicBezTo>
                  <a:pt x="928447" y="3639902"/>
                  <a:pt x="927406" y="3641140"/>
                  <a:pt x="927406" y="3643407"/>
                </a:cubicBezTo>
                <a:cubicBezTo>
                  <a:pt x="927406" y="3645740"/>
                  <a:pt x="928605" y="3646906"/>
                  <a:pt x="931004" y="3646906"/>
                </a:cubicBezTo>
                <a:cubicBezTo>
                  <a:pt x="939199" y="3646444"/>
                  <a:pt x="945722" y="3646213"/>
                  <a:pt x="950573" y="3646213"/>
                </a:cubicBezTo>
                <a:cubicBezTo>
                  <a:pt x="955589" y="3646213"/>
                  <a:pt x="962310" y="3646444"/>
                  <a:pt x="970737" y="3646906"/>
                </a:cubicBezTo>
                <a:cubicBezTo>
                  <a:pt x="973203" y="3646906"/>
                  <a:pt x="974436" y="3645739"/>
                  <a:pt x="974436" y="3643406"/>
                </a:cubicBezTo>
                <a:cubicBezTo>
                  <a:pt x="974436" y="3641145"/>
                  <a:pt x="973293" y="3639900"/>
                  <a:pt x="971006" y="3639672"/>
                </a:cubicBezTo>
                <a:cubicBezTo>
                  <a:pt x="967819" y="3639394"/>
                  <a:pt x="965780" y="3639134"/>
                  <a:pt x="964891" y="3638891"/>
                </a:cubicBezTo>
                <a:cubicBezTo>
                  <a:pt x="962684" y="3638245"/>
                  <a:pt x="961061" y="3637214"/>
                  <a:pt x="960023" y="3635798"/>
                </a:cubicBezTo>
                <a:cubicBezTo>
                  <a:pt x="958195" y="3633269"/>
                  <a:pt x="955278" y="3626426"/>
                  <a:pt x="951273" y="3615269"/>
                </a:cubicBezTo>
                <a:lnTo>
                  <a:pt x="931259" y="3559205"/>
                </a:lnTo>
                <a:cubicBezTo>
                  <a:pt x="929732" y="3554941"/>
                  <a:pt x="924910" y="3540428"/>
                  <a:pt x="916792" y="3515666"/>
                </a:cubicBezTo>
                <a:cubicBezTo>
                  <a:pt x="916339" y="3514380"/>
                  <a:pt x="915292" y="3513737"/>
                  <a:pt x="913651" y="3513737"/>
                </a:cubicBezTo>
                <a:close/>
                <a:moveTo>
                  <a:pt x="6001126" y="3491387"/>
                </a:moveTo>
                <a:cubicBezTo>
                  <a:pt x="5999038" y="3491387"/>
                  <a:pt x="5997994" y="3492612"/>
                  <a:pt x="5997994" y="3495061"/>
                </a:cubicBezTo>
                <a:cubicBezTo>
                  <a:pt x="5997994" y="3497567"/>
                  <a:pt x="5999053" y="3498821"/>
                  <a:pt x="6001172" y="3498821"/>
                </a:cubicBezTo>
                <a:cubicBezTo>
                  <a:pt x="6006068" y="3499140"/>
                  <a:pt x="6009500" y="3500260"/>
                  <a:pt x="6011470" y="3502180"/>
                </a:cubicBezTo>
                <a:cubicBezTo>
                  <a:pt x="6013532" y="3504401"/>
                  <a:pt x="6017097" y="3512580"/>
                  <a:pt x="6022166" y="3526716"/>
                </a:cubicBezTo>
                <a:lnTo>
                  <a:pt x="6045185" y="3589184"/>
                </a:lnTo>
                <a:cubicBezTo>
                  <a:pt x="6049866" y="3602195"/>
                  <a:pt x="6053633" y="3613326"/>
                  <a:pt x="6056485" y="3622578"/>
                </a:cubicBezTo>
                <a:cubicBezTo>
                  <a:pt x="6057081" y="3624014"/>
                  <a:pt x="6058042" y="3624732"/>
                  <a:pt x="6059369" y="3624732"/>
                </a:cubicBezTo>
                <a:cubicBezTo>
                  <a:pt x="6060153" y="3624732"/>
                  <a:pt x="6062679" y="3623664"/>
                  <a:pt x="6066952" y="3621528"/>
                </a:cubicBezTo>
                <a:cubicBezTo>
                  <a:pt x="6068650" y="3616427"/>
                  <a:pt x="6072151" y="3605884"/>
                  <a:pt x="6077449" y="3589896"/>
                </a:cubicBezTo>
                <a:lnTo>
                  <a:pt x="6101916" y="3525766"/>
                </a:lnTo>
                <a:cubicBezTo>
                  <a:pt x="6106473" y="3513401"/>
                  <a:pt x="6109666" y="3506094"/>
                  <a:pt x="6111495" y="3503846"/>
                </a:cubicBezTo>
                <a:cubicBezTo>
                  <a:pt x="6113519" y="3501395"/>
                  <a:pt x="6117206" y="3499705"/>
                  <a:pt x="6122559" y="3498775"/>
                </a:cubicBezTo>
                <a:cubicBezTo>
                  <a:pt x="6124528" y="3498465"/>
                  <a:pt x="6125512" y="3497169"/>
                  <a:pt x="6125512" y="3494887"/>
                </a:cubicBezTo>
                <a:cubicBezTo>
                  <a:pt x="6125512" y="3492554"/>
                  <a:pt x="6124432" y="3491387"/>
                  <a:pt x="6122271" y="3491387"/>
                </a:cubicBezTo>
                <a:cubicBezTo>
                  <a:pt x="6114999" y="3491965"/>
                  <a:pt x="6109251" y="3492254"/>
                  <a:pt x="6105028" y="3492254"/>
                </a:cubicBezTo>
                <a:cubicBezTo>
                  <a:pt x="6103662" y="3492254"/>
                  <a:pt x="6096943" y="3491965"/>
                  <a:pt x="6084871" y="3491387"/>
                </a:cubicBezTo>
                <a:cubicBezTo>
                  <a:pt x="6082806" y="3491387"/>
                  <a:pt x="6081774" y="3492554"/>
                  <a:pt x="6081774" y="3494888"/>
                </a:cubicBezTo>
                <a:cubicBezTo>
                  <a:pt x="6081774" y="3497189"/>
                  <a:pt x="6082788" y="3498491"/>
                  <a:pt x="6084817" y="3498794"/>
                </a:cubicBezTo>
                <a:cubicBezTo>
                  <a:pt x="6088787" y="3499210"/>
                  <a:pt x="6091103" y="3499504"/>
                  <a:pt x="6091762" y="3499678"/>
                </a:cubicBezTo>
                <a:cubicBezTo>
                  <a:pt x="6093676" y="3500246"/>
                  <a:pt x="6094927" y="3501157"/>
                  <a:pt x="6095515" y="3502409"/>
                </a:cubicBezTo>
                <a:cubicBezTo>
                  <a:pt x="6095771" y="3502952"/>
                  <a:pt x="6095899" y="3503710"/>
                  <a:pt x="6095899" y="3504683"/>
                </a:cubicBezTo>
                <a:cubicBezTo>
                  <a:pt x="6095899" y="3508787"/>
                  <a:pt x="6094280" y="3515413"/>
                  <a:pt x="6091043" y="3524560"/>
                </a:cubicBezTo>
                <a:lnTo>
                  <a:pt x="6072067" y="3578565"/>
                </a:lnTo>
                <a:cubicBezTo>
                  <a:pt x="6066149" y="3595063"/>
                  <a:pt x="6063377" y="3603942"/>
                  <a:pt x="6063748" y="3605203"/>
                </a:cubicBezTo>
                <a:cubicBezTo>
                  <a:pt x="6061468" y="3596749"/>
                  <a:pt x="6058295" y="3587271"/>
                  <a:pt x="6054223" y="3576771"/>
                </a:cubicBezTo>
                <a:lnTo>
                  <a:pt x="6035377" y="3524360"/>
                </a:lnTo>
                <a:cubicBezTo>
                  <a:pt x="6031641" y="3514282"/>
                  <a:pt x="6029774" y="3507521"/>
                  <a:pt x="6029774" y="3504076"/>
                </a:cubicBezTo>
                <a:cubicBezTo>
                  <a:pt x="6029774" y="3503141"/>
                  <a:pt x="6029852" y="3502422"/>
                  <a:pt x="6030005" y="3501919"/>
                </a:cubicBezTo>
                <a:cubicBezTo>
                  <a:pt x="6030616" y="3500584"/>
                  <a:pt x="6034430" y="3499539"/>
                  <a:pt x="6041444" y="3498783"/>
                </a:cubicBezTo>
                <a:cubicBezTo>
                  <a:pt x="6043542" y="3498484"/>
                  <a:pt x="6044590" y="3497243"/>
                  <a:pt x="6044590" y="3495061"/>
                </a:cubicBezTo>
                <a:cubicBezTo>
                  <a:pt x="6044590" y="3492612"/>
                  <a:pt x="6043570" y="3491387"/>
                  <a:pt x="6041530" y="3491387"/>
                </a:cubicBezTo>
                <a:cubicBezTo>
                  <a:pt x="6031713" y="3491965"/>
                  <a:pt x="6025011" y="3492254"/>
                  <a:pt x="6021422" y="3492254"/>
                </a:cubicBezTo>
                <a:cubicBezTo>
                  <a:pt x="6015000" y="3492254"/>
                  <a:pt x="6008235" y="3491965"/>
                  <a:pt x="6001126" y="3491387"/>
                </a:cubicBezTo>
                <a:close/>
                <a:moveTo>
                  <a:pt x="10750237" y="3484250"/>
                </a:moveTo>
                <a:cubicBezTo>
                  <a:pt x="10746879" y="3484250"/>
                  <a:pt x="10743561" y="3485132"/>
                  <a:pt x="10740284" y="3486897"/>
                </a:cubicBezTo>
                <a:cubicBezTo>
                  <a:pt x="10736419" y="3489017"/>
                  <a:pt x="10733169" y="3492609"/>
                  <a:pt x="10730534" y="3497673"/>
                </a:cubicBezTo>
                <a:cubicBezTo>
                  <a:pt x="10726665" y="3502733"/>
                  <a:pt x="10724730" y="3510542"/>
                  <a:pt x="10724730" y="3521099"/>
                </a:cubicBezTo>
                <a:lnTo>
                  <a:pt x="10724904" y="3529579"/>
                </a:lnTo>
                <a:lnTo>
                  <a:pt x="10724904" y="3626853"/>
                </a:lnTo>
                <a:cubicBezTo>
                  <a:pt x="10724904" y="3635261"/>
                  <a:pt x="10724278" y="3641366"/>
                  <a:pt x="10723026" y="3645168"/>
                </a:cubicBezTo>
                <a:cubicBezTo>
                  <a:pt x="10720787" y="3652118"/>
                  <a:pt x="10717872" y="3655593"/>
                  <a:pt x="10714280" y="3655593"/>
                </a:cubicBezTo>
                <a:cubicBezTo>
                  <a:pt x="10713033" y="3655593"/>
                  <a:pt x="10712274" y="3655507"/>
                  <a:pt x="10712004" y="3655335"/>
                </a:cubicBezTo>
                <a:cubicBezTo>
                  <a:pt x="10711606" y="3655094"/>
                  <a:pt x="10710801" y="3653954"/>
                  <a:pt x="10709590" y="3651915"/>
                </a:cubicBezTo>
                <a:lnTo>
                  <a:pt x="10708853" y="3650625"/>
                </a:lnTo>
                <a:cubicBezTo>
                  <a:pt x="10706947" y="3647410"/>
                  <a:pt x="10704800" y="3645802"/>
                  <a:pt x="10702412" y="3645802"/>
                </a:cubicBezTo>
                <a:cubicBezTo>
                  <a:pt x="10700530" y="3645802"/>
                  <a:pt x="10698583" y="3647126"/>
                  <a:pt x="10696571" y="3649774"/>
                </a:cubicBezTo>
                <a:cubicBezTo>
                  <a:pt x="10695012" y="3651711"/>
                  <a:pt x="10694232" y="3653922"/>
                  <a:pt x="10694232" y="3656406"/>
                </a:cubicBezTo>
                <a:cubicBezTo>
                  <a:pt x="10694232" y="3659184"/>
                  <a:pt x="10695409" y="3661050"/>
                  <a:pt x="10697761" y="3662004"/>
                </a:cubicBezTo>
                <a:cubicBezTo>
                  <a:pt x="10702168" y="3663725"/>
                  <a:pt x="10706952" y="3664585"/>
                  <a:pt x="10712115" y="3664585"/>
                </a:cubicBezTo>
                <a:cubicBezTo>
                  <a:pt x="10715517" y="3664585"/>
                  <a:pt x="10718839" y="3663713"/>
                  <a:pt x="10722082" y="3661966"/>
                </a:cubicBezTo>
                <a:cubicBezTo>
                  <a:pt x="10725981" y="3659828"/>
                  <a:pt x="10729255" y="3656206"/>
                  <a:pt x="10731905" y="3651101"/>
                </a:cubicBezTo>
                <a:cubicBezTo>
                  <a:pt x="10735775" y="3646057"/>
                  <a:pt x="10737710" y="3638796"/>
                  <a:pt x="10737710" y="3629319"/>
                </a:cubicBezTo>
                <a:lnTo>
                  <a:pt x="10737537" y="3620797"/>
                </a:lnTo>
                <a:lnTo>
                  <a:pt x="10737537" y="3522069"/>
                </a:lnTo>
                <a:cubicBezTo>
                  <a:pt x="10737537" y="3513553"/>
                  <a:pt x="10738149" y="3507439"/>
                  <a:pt x="10739371" y="3503726"/>
                </a:cubicBezTo>
                <a:cubicBezTo>
                  <a:pt x="10741622" y="3496737"/>
                  <a:pt x="10744522" y="3493242"/>
                  <a:pt x="10748071" y="3493242"/>
                </a:cubicBezTo>
                <a:cubicBezTo>
                  <a:pt x="10749238" y="3493242"/>
                  <a:pt x="10749985" y="3493331"/>
                  <a:pt x="10750311" y="3493509"/>
                </a:cubicBezTo>
                <a:cubicBezTo>
                  <a:pt x="10750786" y="3493786"/>
                  <a:pt x="10751487" y="3494731"/>
                  <a:pt x="10752416" y="3496345"/>
                </a:cubicBezTo>
                <a:lnTo>
                  <a:pt x="10753209" y="3497730"/>
                </a:lnTo>
                <a:cubicBezTo>
                  <a:pt x="10755342" y="3501266"/>
                  <a:pt x="10757587" y="3503033"/>
                  <a:pt x="10759941" y="3503033"/>
                </a:cubicBezTo>
                <a:cubicBezTo>
                  <a:pt x="10761863" y="3503033"/>
                  <a:pt x="10763839" y="3501697"/>
                  <a:pt x="10765869" y="3499024"/>
                </a:cubicBezTo>
                <a:cubicBezTo>
                  <a:pt x="10767428" y="3497089"/>
                  <a:pt x="10768208" y="3494890"/>
                  <a:pt x="10768208" y="3492428"/>
                </a:cubicBezTo>
                <a:cubicBezTo>
                  <a:pt x="10768208" y="3489723"/>
                  <a:pt x="10766794" y="3487759"/>
                  <a:pt x="10763967" y="3486536"/>
                </a:cubicBezTo>
                <a:cubicBezTo>
                  <a:pt x="10759902" y="3485012"/>
                  <a:pt x="10755326" y="3484250"/>
                  <a:pt x="10750237" y="3484250"/>
                </a:cubicBezTo>
                <a:close/>
                <a:moveTo>
                  <a:pt x="9627144" y="3484250"/>
                </a:moveTo>
                <a:cubicBezTo>
                  <a:pt x="9623786" y="3484250"/>
                  <a:pt x="9620468" y="3485132"/>
                  <a:pt x="9617191" y="3486897"/>
                </a:cubicBezTo>
                <a:cubicBezTo>
                  <a:pt x="9613326" y="3489017"/>
                  <a:pt x="9610076" y="3492609"/>
                  <a:pt x="9607441" y="3497673"/>
                </a:cubicBezTo>
                <a:cubicBezTo>
                  <a:pt x="9603572" y="3502733"/>
                  <a:pt x="9601637" y="3510542"/>
                  <a:pt x="9601637" y="3521099"/>
                </a:cubicBezTo>
                <a:lnTo>
                  <a:pt x="9601811" y="3529579"/>
                </a:lnTo>
                <a:lnTo>
                  <a:pt x="9601811" y="3626853"/>
                </a:lnTo>
                <a:cubicBezTo>
                  <a:pt x="9601811" y="3635261"/>
                  <a:pt x="9601185" y="3641366"/>
                  <a:pt x="9599933" y="3645168"/>
                </a:cubicBezTo>
                <a:cubicBezTo>
                  <a:pt x="9597694" y="3652118"/>
                  <a:pt x="9594779" y="3655593"/>
                  <a:pt x="9591187" y="3655593"/>
                </a:cubicBezTo>
                <a:cubicBezTo>
                  <a:pt x="9589940" y="3655593"/>
                  <a:pt x="9589181" y="3655507"/>
                  <a:pt x="9588911" y="3655335"/>
                </a:cubicBezTo>
                <a:cubicBezTo>
                  <a:pt x="9588513" y="3655094"/>
                  <a:pt x="9587708" y="3653954"/>
                  <a:pt x="9586497" y="3651915"/>
                </a:cubicBezTo>
                <a:lnTo>
                  <a:pt x="9585760" y="3650625"/>
                </a:lnTo>
                <a:cubicBezTo>
                  <a:pt x="9583854" y="3647410"/>
                  <a:pt x="9581707" y="3645802"/>
                  <a:pt x="9579319" y="3645802"/>
                </a:cubicBezTo>
                <a:cubicBezTo>
                  <a:pt x="9577437" y="3645802"/>
                  <a:pt x="9575490" y="3647126"/>
                  <a:pt x="9573478" y="3649774"/>
                </a:cubicBezTo>
                <a:cubicBezTo>
                  <a:pt x="9571919" y="3651711"/>
                  <a:pt x="9571139" y="3653922"/>
                  <a:pt x="9571139" y="3656406"/>
                </a:cubicBezTo>
                <a:cubicBezTo>
                  <a:pt x="9571139" y="3659184"/>
                  <a:pt x="9572316" y="3661050"/>
                  <a:pt x="9574668" y="3662004"/>
                </a:cubicBezTo>
                <a:cubicBezTo>
                  <a:pt x="9579075" y="3663725"/>
                  <a:pt x="9583859" y="3664585"/>
                  <a:pt x="9589022" y="3664585"/>
                </a:cubicBezTo>
                <a:cubicBezTo>
                  <a:pt x="9592424" y="3664585"/>
                  <a:pt x="9595746" y="3663713"/>
                  <a:pt x="9598989" y="3661966"/>
                </a:cubicBezTo>
                <a:cubicBezTo>
                  <a:pt x="9602888" y="3659828"/>
                  <a:pt x="9606162" y="3656206"/>
                  <a:pt x="9608812" y="3651101"/>
                </a:cubicBezTo>
                <a:cubicBezTo>
                  <a:pt x="9612682" y="3646057"/>
                  <a:pt x="9614617" y="3638796"/>
                  <a:pt x="9614617" y="3629319"/>
                </a:cubicBezTo>
                <a:lnTo>
                  <a:pt x="9614444" y="3620797"/>
                </a:lnTo>
                <a:lnTo>
                  <a:pt x="9614444" y="3522069"/>
                </a:lnTo>
                <a:cubicBezTo>
                  <a:pt x="9614444" y="3513553"/>
                  <a:pt x="9615056" y="3507439"/>
                  <a:pt x="9616278" y="3503726"/>
                </a:cubicBezTo>
                <a:cubicBezTo>
                  <a:pt x="9618529" y="3496737"/>
                  <a:pt x="9621429" y="3493242"/>
                  <a:pt x="9624978" y="3493242"/>
                </a:cubicBezTo>
                <a:cubicBezTo>
                  <a:pt x="9626145" y="3493242"/>
                  <a:pt x="9626892" y="3493331"/>
                  <a:pt x="9627218" y="3493509"/>
                </a:cubicBezTo>
                <a:cubicBezTo>
                  <a:pt x="9627693" y="3493786"/>
                  <a:pt x="9628394" y="3494731"/>
                  <a:pt x="9629323" y="3496345"/>
                </a:cubicBezTo>
                <a:lnTo>
                  <a:pt x="9630116" y="3497730"/>
                </a:lnTo>
                <a:cubicBezTo>
                  <a:pt x="9632249" y="3501266"/>
                  <a:pt x="9634494" y="3503033"/>
                  <a:pt x="9636848" y="3503033"/>
                </a:cubicBezTo>
                <a:cubicBezTo>
                  <a:pt x="9638770" y="3503033"/>
                  <a:pt x="9640746" y="3501697"/>
                  <a:pt x="9642776" y="3499024"/>
                </a:cubicBezTo>
                <a:cubicBezTo>
                  <a:pt x="9644335" y="3497089"/>
                  <a:pt x="9645115" y="3494890"/>
                  <a:pt x="9645115" y="3492428"/>
                </a:cubicBezTo>
                <a:cubicBezTo>
                  <a:pt x="9645115" y="3489723"/>
                  <a:pt x="9643701" y="3487759"/>
                  <a:pt x="9640874" y="3486536"/>
                </a:cubicBezTo>
                <a:cubicBezTo>
                  <a:pt x="9636809" y="3485012"/>
                  <a:pt x="9632233" y="3484250"/>
                  <a:pt x="9627144" y="3484250"/>
                </a:cubicBezTo>
                <a:close/>
                <a:moveTo>
                  <a:pt x="8006527" y="3484250"/>
                </a:moveTo>
                <a:cubicBezTo>
                  <a:pt x="8003168" y="3484250"/>
                  <a:pt x="7999850" y="3485132"/>
                  <a:pt x="7996573" y="3486897"/>
                </a:cubicBezTo>
                <a:cubicBezTo>
                  <a:pt x="7992708" y="3489017"/>
                  <a:pt x="7989458" y="3492609"/>
                  <a:pt x="7986824" y="3497673"/>
                </a:cubicBezTo>
                <a:cubicBezTo>
                  <a:pt x="7982954" y="3502733"/>
                  <a:pt x="7981019" y="3510542"/>
                  <a:pt x="7981019" y="3521099"/>
                </a:cubicBezTo>
                <a:lnTo>
                  <a:pt x="7981193" y="3529579"/>
                </a:lnTo>
                <a:lnTo>
                  <a:pt x="7981193" y="3626853"/>
                </a:lnTo>
                <a:cubicBezTo>
                  <a:pt x="7981193" y="3635261"/>
                  <a:pt x="7980567" y="3641366"/>
                  <a:pt x="7979315" y="3645168"/>
                </a:cubicBezTo>
                <a:cubicBezTo>
                  <a:pt x="7977077" y="3652118"/>
                  <a:pt x="7974161" y="3655593"/>
                  <a:pt x="7970570" y="3655593"/>
                </a:cubicBezTo>
                <a:cubicBezTo>
                  <a:pt x="7969322" y="3655593"/>
                  <a:pt x="7968563" y="3655507"/>
                  <a:pt x="7968293" y="3655335"/>
                </a:cubicBezTo>
                <a:cubicBezTo>
                  <a:pt x="7967895" y="3655094"/>
                  <a:pt x="7967091" y="3653954"/>
                  <a:pt x="7965879" y="3651915"/>
                </a:cubicBezTo>
                <a:lnTo>
                  <a:pt x="7965142" y="3650625"/>
                </a:lnTo>
                <a:cubicBezTo>
                  <a:pt x="7963237" y="3647410"/>
                  <a:pt x="7961090" y="3645802"/>
                  <a:pt x="7958701" y="3645802"/>
                </a:cubicBezTo>
                <a:cubicBezTo>
                  <a:pt x="7956819" y="3645802"/>
                  <a:pt x="7954873" y="3647126"/>
                  <a:pt x="7952860" y="3649774"/>
                </a:cubicBezTo>
                <a:cubicBezTo>
                  <a:pt x="7951301" y="3651711"/>
                  <a:pt x="7950521" y="3653922"/>
                  <a:pt x="7950521" y="3656406"/>
                </a:cubicBezTo>
                <a:cubicBezTo>
                  <a:pt x="7950521" y="3659184"/>
                  <a:pt x="7951698" y="3661050"/>
                  <a:pt x="7954051" y="3662004"/>
                </a:cubicBezTo>
                <a:cubicBezTo>
                  <a:pt x="7958457" y="3663725"/>
                  <a:pt x="7963242" y="3664585"/>
                  <a:pt x="7968405" y="3664585"/>
                </a:cubicBezTo>
                <a:cubicBezTo>
                  <a:pt x="7971806" y="3664585"/>
                  <a:pt x="7975128" y="3663713"/>
                  <a:pt x="7978371" y="3661966"/>
                </a:cubicBezTo>
                <a:cubicBezTo>
                  <a:pt x="7982270" y="3659828"/>
                  <a:pt x="7985545" y="3656206"/>
                  <a:pt x="7988195" y="3651101"/>
                </a:cubicBezTo>
                <a:cubicBezTo>
                  <a:pt x="7992064" y="3646057"/>
                  <a:pt x="7993999" y="3638796"/>
                  <a:pt x="7993999" y="3629319"/>
                </a:cubicBezTo>
                <a:lnTo>
                  <a:pt x="7993827" y="3620797"/>
                </a:lnTo>
                <a:lnTo>
                  <a:pt x="7993827" y="3522069"/>
                </a:lnTo>
                <a:cubicBezTo>
                  <a:pt x="7993827" y="3513553"/>
                  <a:pt x="7994438" y="3507439"/>
                  <a:pt x="7995660" y="3503726"/>
                </a:cubicBezTo>
                <a:cubicBezTo>
                  <a:pt x="7997911" y="3496737"/>
                  <a:pt x="8000811" y="3493242"/>
                  <a:pt x="8004360" y="3493242"/>
                </a:cubicBezTo>
                <a:cubicBezTo>
                  <a:pt x="8005527" y="3493242"/>
                  <a:pt x="8006274" y="3493331"/>
                  <a:pt x="8006600" y="3493509"/>
                </a:cubicBezTo>
                <a:cubicBezTo>
                  <a:pt x="8007075" y="3493786"/>
                  <a:pt x="8007777" y="3494731"/>
                  <a:pt x="8008705" y="3496345"/>
                </a:cubicBezTo>
                <a:lnTo>
                  <a:pt x="8009498" y="3497730"/>
                </a:lnTo>
                <a:cubicBezTo>
                  <a:pt x="8011632" y="3501266"/>
                  <a:pt x="8013876" y="3503033"/>
                  <a:pt x="8016230" y="3503033"/>
                </a:cubicBezTo>
                <a:cubicBezTo>
                  <a:pt x="8018152" y="3503033"/>
                  <a:pt x="8020128" y="3501697"/>
                  <a:pt x="8022158" y="3499024"/>
                </a:cubicBezTo>
                <a:cubicBezTo>
                  <a:pt x="8023717" y="3497089"/>
                  <a:pt x="8024497" y="3494890"/>
                  <a:pt x="8024497" y="3492428"/>
                </a:cubicBezTo>
                <a:cubicBezTo>
                  <a:pt x="8024497" y="3489723"/>
                  <a:pt x="8023083" y="3487759"/>
                  <a:pt x="8020257" y="3486536"/>
                </a:cubicBezTo>
                <a:cubicBezTo>
                  <a:pt x="8016192" y="3485012"/>
                  <a:pt x="8011615" y="3484250"/>
                  <a:pt x="8006527" y="3484250"/>
                </a:cubicBezTo>
                <a:close/>
                <a:moveTo>
                  <a:pt x="4731380" y="3484250"/>
                </a:moveTo>
                <a:cubicBezTo>
                  <a:pt x="4728021" y="3484250"/>
                  <a:pt x="4724702" y="3485132"/>
                  <a:pt x="4721425" y="3486897"/>
                </a:cubicBezTo>
                <a:cubicBezTo>
                  <a:pt x="4717561" y="3489017"/>
                  <a:pt x="4714311" y="3492609"/>
                  <a:pt x="4711676" y="3497673"/>
                </a:cubicBezTo>
                <a:cubicBezTo>
                  <a:pt x="4707806" y="3502733"/>
                  <a:pt x="4705872" y="3510542"/>
                  <a:pt x="4705872" y="3521099"/>
                </a:cubicBezTo>
                <a:lnTo>
                  <a:pt x="4706045" y="3529579"/>
                </a:lnTo>
                <a:lnTo>
                  <a:pt x="4706045" y="3626853"/>
                </a:lnTo>
                <a:cubicBezTo>
                  <a:pt x="4706045" y="3635261"/>
                  <a:pt x="4705421" y="3641366"/>
                  <a:pt x="4704168" y="3645168"/>
                </a:cubicBezTo>
                <a:cubicBezTo>
                  <a:pt x="4701929" y="3652118"/>
                  <a:pt x="4699014" y="3655593"/>
                  <a:pt x="4695423" y="3655593"/>
                </a:cubicBezTo>
                <a:cubicBezTo>
                  <a:pt x="4694174" y="3655593"/>
                  <a:pt x="4693417" y="3655507"/>
                  <a:pt x="4693146" y="3655335"/>
                </a:cubicBezTo>
                <a:cubicBezTo>
                  <a:pt x="4692748" y="3655094"/>
                  <a:pt x="4691944" y="3653954"/>
                  <a:pt x="4690732" y="3651915"/>
                </a:cubicBezTo>
                <a:lnTo>
                  <a:pt x="4689995" y="3650625"/>
                </a:lnTo>
                <a:cubicBezTo>
                  <a:pt x="4688090" y="3647410"/>
                  <a:pt x="4685942" y="3645802"/>
                  <a:pt x="4683553" y="3645802"/>
                </a:cubicBezTo>
                <a:cubicBezTo>
                  <a:pt x="4681673" y="3645802"/>
                  <a:pt x="4679725" y="3647126"/>
                  <a:pt x="4677714" y="3649774"/>
                </a:cubicBezTo>
                <a:cubicBezTo>
                  <a:pt x="4676154" y="3651711"/>
                  <a:pt x="4675374" y="3653922"/>
                  <a:pt x="4675374" y="3656406"/>
                </a:cubicBezTo>
                <a:cubicBezTo>
                  <a:pt x="4675374" y="3659184"/>
                  <a:pt x="4676551" y="3661050"/>
                  <a:pt x="4678903" y="3662004"/>
                </a:cubicBezTo>
                <a:cubicBezTo>
                  <a:pt x="4683309" y="3663725"/>
                  <a:pt x="4688095" y="3664585"/>
                  <a:pt x="4693257" y="3664585"/>
                </a:cubicBezTo>
                <a:cubicBezTo>
                  <a:pt x="4696659" y="3664585"/>
                  <a:pt x="4699981" y="3663713"/>
                  <a:pt x="4703223" y="3661966"/>
                </a:cubicBezTo>
                <a:cubicBezTo>
                  <a:pt x="4707123" y="3659828"/>
                  <a:pt x="4710398" y="3656206"/>
                  <a:pt x="4713048" y="3651101"/>
                </a:cubicBezTo>
                <a:cubicBezTo>
                  <a:pt x="4716917" y="3646057"/>
                  <a:pt x="4718852" y="3638796"/>
                  <a:pt x="4718852" y="3629319"/>
                </a:cubicBezTo>
                <a:lnTo>
                  <a:pt x="4718680" y="3620797"/>
                </a:lnTo>
                <a:lnTo>
                  <a:pt x="4718680" y="3522069"/>
                </a:lnTo>
                <a:cubicBezTo>
                  <a:pt x="4718680" y="3513553"/>
                  <a:pt x="4719291" y="3507439"/>
                  <a:pt x="4720513" y="3503726"/>
                </a:cubicBezTo>
                <a:cubicBezTo>
                  <a:pt x="4722764" y="3496737"/>
                  <a:pt x="4725663" y="3493242"/>
                  <a:pt x="4729213" y="3493242"/>
                </a:cubicBezTo>
                <a:cubicBezTo>
                  <a:pt x="4730380" y="3493242"/>
                  <a:pt x="4731127" y="3493331"/>
                  <a:pt x="4731452" y="3493509"/>
                </a:cubicBezTo>
                <a:cubicBezTo>
                  <a:pt x="4731927" y="3493786"/>
                  <a:pt x="4732630" y="3494731"/>
                  <a:pt x="4733559" y="3496345"/>
                </a:cubicBezTo>
                <a:lnTo>
                  <a:pt x="4734351" y="3497730"/>
                </a:lnTo>
                <a:cubicBezTo>
                  <a:pt x="4736485" y="3501266"/>
                  <a:pt x="4738728" y="3503033"/>
                  <a:pt x="4741083" y="3503033"/>
                </a:cubicBezTo>
                <a:cubicBezTo>
                  <a:pt x="4743005" y="3503033"/>
                  <a:pt x="4744981" y="3501697"/>
                  <a:pt x="4747010" y="3499024"/>
                </a:cubicBezTo>
                <a:cubicBezTo>
                  <a:pt x="4748570" y="3497089"/>
                  <a:pt x="4749350" y="3494890"/>
                  <a:pt x="4749350" y="3492428"/>
                </a:cubicBezTo>
                <a:cubicBezTo>
                  <a:pt x="4749350" y="3489723"/>
                  <a:pt x="4747937" y="3487759"/>
                  <a:pt x="4745109" y="3486536"/>
                </a:cubicBezTo>
                <a:cubicBezTo>
                  <a:pt x="4741045" y="3485012"/>
                  <a:pt x="4736468" y="3484250"/>
                  <a:pt x="4731380" y="3484250"/>
                </a:cubicBezTo>
                <a:close/>
                <a:moveTo>
                  <a:pt x="3608289" y="3484250"/>
                </a:moveTo>
                <a:cubicBezTo>
                  <a:pt x="3604930" y="3484250"/>
                  <a:pt x="3601612" y="3485132"/>
                  <a:pt x="3598335" y="3486897"/>
                </a:cubicBezTo>
                <a:cubicBezTo>
                  <a:pt x="3594470" y="3489017"/>
                  <a:pt x="3591219" y="3492609"/>
                  <a:pt x="3588585" y="3497673"/>
                </a:cubicBezTo>
                <a:cubicBezTo>
                  <a:pt x="3584716" y="3502733"/>
                  <a:pt x="3582780" y="3510542"/>
                  <a:pt x="3582780" y="3521099"/>
                </a:cubicBezTo>
                <a:lnTo>
                  <a:pt x="3582954" y="3529579"/>
                </a:lnTo>
                <a:lnTo>
                  <a:pt x="3582954" y="3626853"/>
                </a:lnTo>
                <a:cubicBezTo>
                  <a:pt x="3582954" y="3635261"/>
                  <a:pt x="3582328" y="3641366"/>
                  <a:pt x="3581077" y="3645168"/>
                </a:cubicBezTo>
                <a:cubicBezTo>
                  <a:pt x="3578839" y="3652118"/>
                  <a:pt x="3575923" y="3655593"/>
                  <a:pt x="3572332" y="3655593"/>
                </a:cubicBezTo>
                <a:cubicBezTo>
                  <a:pt x="3571085" y="3655593"/>
                  <a:pt x="3570325" y="3655507"/>
                  <a:pt x="3570054" y="3655335"/>
                </a:cubicBezTo>
                <a:cubicBezTo>
                  <a:pt x="3569657" y="3655094"/>
                  <a:pt x="3568853" y="3653954"/>
                  <a:pt x="3567640" y="3651915"/>
                </a:cubicBezTo>
                <a:lnTo>
                  <a:pt x="3566904" y="3650625"/>
                </a:lnTo>
                <a:cubicBezTo>
                  <a:pt x="3564999" y="3647410"/>
                  <a:pt x="3562851" y="3645802"/>
                  <a:pt x="3560463" y="3645802"/>
                </a:cubicBezTo>
                <a:cubicBezTo>
                  <a:pt x="3558582" y="3645802"/>
                  <a:pt x="3556635" y="3647126"/>
                  <a:pt x="3554623" y="3649774"/>
                </a:cubicBezTo>
                <a:cubicBezTo>
                  <a:pt x="3553063" y="3651711"/>
                  <a:pt x="3552284" y="3653922"/>
                  <a:pt x="3552284" y="3656406"/>
                </a:cubicBezTo>
                <a:cubicBezTo>
                  <a:pt x="3552284" y="3659184"/>
                  <a:pt x="3553459" y="3661050"/>
                  <a:pt x="3555812" y="3662004"/>
                </a:cubicBezTo>
                <a:cubicBezTo>
                  <a:pt x="3560219" y="3663725"/>
                  <a:pt x="3565003" y="3664585"/>
                  <a:pt x="3570167" y="3664585"/>
                </a:cubicBezTo>
                <a:cubicBezTo>
                  <a:pt x="3573568" y="3664585"/>
                  <a:pt x="3576890" y="3663713"/>
                  <a:pt x="3580133" y="3661966"/>
                </a:cubicBezTo>
                <a:cubicBezTo>
                  <a:pt x="3584032" y="3659828"/>
                  <a:pt x="3587307" y="3656206"/>
                  <a:pt x="3589956" y="3651101"/>
                </a:cubicBezTo>
                <a:cubicBezTo>
                  <a:pt x="3593827" y="3646057"/>
                  <a:pt x="3595761" y="3638796"/>
                  <a:pt x="3595761" y="3629319"/>
                </a:cubicBezTo>
                <a:lnTo>
                  <a:pt x="3595589" y="3620797"/>
                </a:lnTo>
                <a:lnTo>
                  <a:pt x="3595589" y="3522069"/>
                </a:lnTo>
                <a:cubicBezTo>
                  <a:pt x="3595589" y="3513553"/>
                  <a:pt x="3596199" y="3507439"/>
                  <a:pt x="3597421" y="3503726"/>
                </a:cubicBezTo>
                <a:cubicBezTo>
                  <a:pt x="3599673" y="3496737"/>
                  <a:pt x="3602573" y="3493242"/>
                  <a:pt x="3606121" y="3493242"/>
                </a:cubicBezTo>
                <a:cubicBezTo>
                  <a:pt x="3607289" y="3493242"/>
                  <a:pt x="3608035" y="3493331"/>
                  <a:pt x="3608361" y="3493509"/>
                </a:cubicBezTo>
                <a:cubicBezTo>
                  <a:pt x="3608836" y="3493786"/>
                  <a:pt x="3609538" y="3494731"/>
                  <a:pt x="3610468" y="3496345"/>
                </a:cubicBezTo>
                <a:lnTo>
                  <a:pt x="3611259" y="3497730"/>
                </a:lnTo>
                <a:cubicBezTo>
                  <a:pt x="3613394" y="3501266"/>
                  <a:pt x="3615637" y="3503033"/>
                  <a:pt x="3617992" y="3503033"/>
                </a:cubicBezTo>
                <a:cubicBezTo>
                  <a:pt x="3619914" y="3503033"/>
                  <a:pt x="3621890" y="3501697"/>
                  <a:pt x="3623920" y="3499024"/>
                </a:cubicBezTo>
                <a:cubicBezTo>
                  <a:pt x="3625479" y="3497089"/>
                  <a:pt x="3626259" y="3494890"/>
                  <a:pt x="3626259" y="3492428"/>
                </a:cubicBezTo>
                <a:cubicBezTo>
                  <a:pt x="3626259" y="3489723"/>
                  <a:pt x="3624846" y="3487759"/>
                  <a:pt x="3622017" y="3486536"/>
                </a:cubicBezTo>
                <a:cubicBezTo>
                  <a:pt x="3617953" y="3485012"/>
                  <a:pt x="3613376" y="3484250"/>
                  <a:pt x="3608289" y="3484250"/>
                </a:cubicBezTo>
                <a:close/>
                <a:moveTo>
                  <a:pt x="1987670" y="3484250"/>
                </a:moveTo>
                <a:cubicBezTo>
                  <a:pt x="1984311" y="3484250"/>
                  <a:pt x="1980993" y="3485132"/>
                  <a:pt x="1977716" y="3486897"/>
                </a:cubicBezTo>
                <a:cubicBezTo>
                  <a:pt x="1973851" y="3489017"/>
                  <a:pt x="1970601" y="3492609"/>
                  <a:pt x="1967967" y="3497673"/>
                </a:cubicBezTo>
                <a:cubicBezTo>
                  <a:pt x="1964097" y="3502733"/>
                  <a:pt x="1962162" y="3510542"/>
                  <a:pt x="1962162" y="3521099"/>
                </a:cubicBezTo>
                <a:lnTo>
                  <a:pt x="1962336" y="3529579"/>
                </a:lnTo>
                <a:lnTo>
                  <a:pt x="1962336" y="3626853"/>
                </a:lnTo>
                <a:cubicBezTo>
                  <a:pt x="1962336" y="3635261"/>
                  <a:pt x="1961711" y="3641366"/>
                  <a:pt x="1960458" y="3645168"/>
                </a:cubicBezTo>
                <a:cubicBezTo>
                  <a:pt x="1958220" y="3652118"/>
                  <a:pt x="1955305" y="3655593"/>
                  <a:pt x="1951713" y="3655593"/>
                </a:cubicBezTo>
                <a:cubicBezTo>
                  <a:pt x="1950466" y="3655593"/>
                  <a:pt x="1949707" y="3655507"/>
                  <a:pt x="1949436" y="3655335"/>
                </a:cubicBezTo>
                <a:cubicBezTo>
                  <a:pt x="1949039" y="3655094"/>
                  <a:pt x="1948234" y="3653954"/>
                  <a:pt x="1947023" y="3651915"/>
                </a:cubicBezTo>
                <a:lnTo>
                  <a:pt x="1946285" y="3650625"/>
                </a:lnTo>
                <a:cubicBezTo>
                  <a:pt x="1944380" y="3647410"/>
                  <a:pt x="1942233" y="3645802"/>
                  <a:pt x="1939844" y="3645802"/>
                </a:cubicBezTo>
                <a:cubicBezTo>
                  <a:pt x="1937963" y="3645802"/>
                  <a:pt x="1936016" y="3647126"/>
                  <a:pt x="1934004" y="3649774"/>
                </a:cubicBezTo>
                <a:cubicBezTo>
                  <a:pt x="1932444" y="3651711"/>
                  <a:pt x="1931665" y="3653922"/>
                  <a:pt x="1931665" y="3656406"/>
                </a:cubicBezTo>
                <a:cubicBezTo>
                  <a:pt x="1931665" y="3659184"/>
                  <a:pt x="1932841" y="3661050"/>
                  <a:pt x="1935194" y="3662004"/>
                </a:cubicBezTo>
                <a:cubicBezTo>
                  <a:pt x="1939600" y="3663725"/>
                  <a:pt x="1944385" y="3664585"/>
                  <a:pt x="1949548" y="3664585"/>
                </a:cubicBezTo>
                <a:cubicBezTo>
                  <a:pt x="1952949" y="3664585"/>
                  <a:pt x="1956271" y="3663713"/>
                  <a:pt x="1959514" y="3661966"/>
                </a:cubicBezTo>
                <a:cubicBezTo>
                  <a:pt x="1963413" y="3659828"/>
                  <a:pt x="1966688" y="3656206"/>
                  <a:pt x="1969338" y="3651101"/>
                </a:cubicBezTo>
                <a:cubicBezTo>
                  <a:pt x="1973208" y="3646057"/>
                  <a:pt x="1975143" y="3638796"/>
                  <a:pt x="1975143" y="3629319"/>
                </a:cubicBezTo>
                <a:lnTo>
                  <a:pt x="1974970" y="3620797"/>
                </a:lnTo>
                <a:lnTo>
                  <a:pt x="1974970" y="3522069"/>
                </a:lnTo>
                <a:cubicBezTo>
                  <a:pt x="1974970" y="3513553"/>
                  <a:pt x="1975581" y="3507439"/>
                  <a:pt x="1976804" y="3503726"/>
                </a:cubicBezTo>
                <a:cubicBezTo>
                  <a:pt x="1979054" y="3496737"/>
                  <a:pt x="1981954" y="3493242"/>
                  <a:pt x="1985503" y="3493242"/>
                </a:cubicBezTo>
                <a:cubicBezTo>
                  <a:pt x="1986671" y="3493242"/>
                  <a:pt x="1987417" y="3493331"/>
                  <a:pt x="1987743" y="3493509"/>
                </a:cubicBezTo>
                <a:cubicBezTo>
                  <a:pt x="1988218" y="3493786"/>
                  <a:pt x="1988920" y="3494731"/>
                  <a:pt x="1989849" y="3496345"/>
                </a:cubicBezTo>
                <a:lnTo>
                  <a:pt x="1990641" y="3497730"/>
                </a:lnTo>
                <a:cubicBezTo>
                  <a:pt x="1992775" y="3501266"/>
                  <a:pt x="1995019" y="3503033"/>
                  <a:pt x="1997374" y="3503033"/>
                </a:cubicBezTo>
                <a:cubicBezTo>
                  <a:pt x="1999296" y="3503033"/>
                  <a:pt x="2001272" y="3501697"/>
                  <a:pt x="2003301" y="3499024"/>
                </a:cubicBezTo>
                <a:cubicBezTo>
                  <a:pt x="2004860" y="3497089"/>
                  <a:pt x="2005640" y="3494890"/>
                  <a:pt x="2005640" y="3492428"/>
                </a:cubicBezTo>
                <a:cubicBezTo>
                  <a:pt x="2005640" y="3489723"/>
                  <a:pt x="2004227" y="3487759"/>
                  <a:pt x="2001400" y="3486536"/>
                </a:cubicBezTo>
                <a:cubicBezTo>
                  <a:pt x="1997335" y="3485012"/>
                  <a:pt x="1992758" y="3484250"/>
                  <a:pt x="1987670" y="3484250"/>
                </a:cubicBezTo>
                <a:close/>
                <a:moveTo>
                  <a:pt x="9115100" y="3420929"/>
                </a:moveTo>
                <a:cubicBezTo>
                  <a:pt x="9104148" y="3420929"/>
                  <a:pt x="9095320" y="3423908"/>
                  <a:pt x="9088614" y="3429867"/>
                </a:cubicBezTo>
                <a:cubicBezTo>
                  <a:pt x="9081527" y="3436144"/>
                  <a:pt x="9077984" y="3444269"/>
                  <a:pt x="9077984" y="3454241"/>
                </a:cubicBezTo>
                <a:cubicBezTo>
                  <a:pt x="9077984" y="3462263"/>
                  <a:pt x="9080612" y="3468308"/>
                  <a:pt x="9085868" y="3472377"/>
                </a:cubicBezTo>
                <a:cubicBezTo>
                  <a:pt x="9090232" y="3478708"/>
                  <a:pt x="9096787" y="3483945"/>
                  <a:pt x="9105535" y="3488088"/>
                </a:cubicBezTo>
                <a:lnTo>
                  <a:pt x="9113159" y="3491318"/>
                </a:lnTo>
                <a:cubicBezTo>
                  <a:pt x="9122271" y="3496584"/>
                  <a:pt x="9128567" y="3500281"/>
                  <a:pt x="9132047" y="3502408"/>
                </a:cubicBezTo>
                <a:cubicBezTo>
                  <a:pt x="9137303" y="3509286"/>
                  <a:pt x="9139931" y="3516476"/>
                  <a:pt x="9139931" y="3523979"/>
                </a:cubicBezTo>
                <a:cubicBezTo>
                  <a:pt x="9139931" y="3529855"/>
                  <a:pt x="9138722" y="3534699"/>
                  <a:pt x="9136304" y="3538510"/>
                </a:cubicBezTo>
                <a:cubicBezTo>
                  <a:pt x="9130393" y="3544719"/>
                  <a:pt x="9122603" y="3547823"/>
                  <a:pt x="9112934" y="3547823"/>
                </a:cubicBezTo>
                <a:cubicBezTo>
                  <a:pt x="9106140" y="3547823"/>
                  <a:pt x="9099990" y="3545654"/>
                  <a:pt x="9094483" y="3541317"/>
                </a:cubicBezTo>
                <a:cubicBezTo>
                  <a:pt x="9088082" y="3536267"/>
                  <a:pt x="9083229" y="3528870"/>
                  <a:pt x="9079925" y="3519124"/>
                </a:cubicBezTo>
                <a:cubicBezTo>
                  <a:pt x="9079235" y="3517520"/>
                  <a:pt x="9078165" y="3516718"/>
                  <a:pt x="9076717" y="3516718"/>
                </a:cubicBezTo>
                <a:cubicBezTo>
                  <a:pt x="9076395" y="3516718"/>
                  <a:pt x="9075992" y="3516761"/>
                  <a:pt x="9075507" y="3516848"/>
                </a:cubicBezTo>
                <a:cubicBezTo>
                  <a:pt x="9073461" y="3517280"/>
                  <a:pt x="9072439" y="3518287"/>
                  <a:pt x="9072439" y="3519867"/>
                </a:cubicBezTo>
                <a:cubicBezTo>
                  <a:pt x="9072439" y="3520261"/>
                  <a:pt x="9072471" y="3520555"/>
                  <a:pt x="9072535" y="3520749"/>
                </a:cubicBezTo>
                <a:cubicBezTo>
                  <a:pt x="9074445" y="3531814"/>
                  <a:pt x="9076710" y="3541628"/>
                  <a:pt x="9079328" y="3550193"/>
                </a:cubicBezTo>
                <a:cubicBezTo>
                  <a:pt x="9090213" y="3554504"/>
                  <a:pt x="9100779" y="3556659"/>
                  <a:pt x="9111027" y="3556659"/>
                </a:cubicBezTo>
                <a:cubicBezTo>
                  <a:pt x="9126262" y="3556659"/>
                  <a:pt x="9137518" y="3552582"/>
                  <a:pt x="9144794" y="3544426"/>
                </a:cubicBezTo>
                <a:cubicBezTo>
                  <a:pt x="9150841" y="3537672"/>
                  <a:pt x="9153864" y="3528788"/>
                  <a:pt x="9153864" y="3517775"/>
                </a:cubicBezTo>
                <a:cubicBezTo>
                  <a:pt x="9153864" y="3508690"/>
                  <a:pt x="9150321" y="3500709"/>
                  <a:pt x="9143234" y="3493831"/>
                </a:cubicBezTo>
                <a:cubicBezTo>
                  <a:pt x="9138644" y="3489377"/>
                  <a:pt x="9130894" y="3484431"/>
                  <a:pt x="9119984" y="3478995"/>
                </a:cubicBezTo>
                <a:lnTo>
                  <a:pt x="9111060" y="3474592"/>
                </a:lnTo>
                <a:cubicBezTo>
                  <a:pt x="9103881" y="3470986"/>
                  <a:pt x="9098779" y="3467267"/>
                  <a:pt x="9095756" y="3463434"/>
                </a:cubicBezTo>
                <a:cubicBezTo>
                  <a:pt x="9093081" y="3460036"/>
                  <a:pt x="9091743" y="3455648"/>
                  <a:pt x="9091743" y="3450267"/>
                </a:cubicBezTo>
                <a:cubicBezTo>
                  <a:pt x="9091743" y="3444977"/>
                  <a:pt x="9093263" y="3440530"/>
                  <a:pt x="9096305" y="3436927"/>
                </a:cubicBezTo>
                <a:cubicBezTo>
                  <a:pt x="9100351" y="3432152"/>
                  <a:pt x="9106385" y="3429765"/>
                  <a:pt x="9114407" y="3429765"/>
                </a:cubicBezTo>
                <a:cubicBezTo>
                  <a:pt x="9120647" y="3429765"/>
                  <a:pt x="9126006" y="3431466"/>
                  <a:pt x="9130485" y="3434867"/>
                </a:cubicBezTo>
                <a:cubicBezTo>
                  <a:pt x="9136134" y="3439160"/>
                  <a:pt x="9139811" y="3445658"/>
                  <a:pt x="9141518" y="3454361"/>
                </a:cubicBezTo>
                <a:cubicBezTo>
                  <a:pt x="9141881" y="3456167"/>
                  <a:pt x="9142981" y="3457070"/>
                  <a:pt x="9144818" y="3457070"/>
                </a:cubicBezTo>
                <a:cubicBezTo>
                  <a:pt x="9144933" y="3457070"/>
                  <a:pt x="9145164" y="3457070"/>
                  <a:pt x="9145512" y="3457070"/>
                </a:cubicBezTo>
                <a:cubicBezTo>
                  <a:pt x="9147788" y="3456745"/>
                  <a:pt x="9148926" y="3455694"/>
                  <a:pt x="9148926" y="3453915"/>
                </a:cubicBezTo>
                <a:cubicBezTo>
                  <a:pt x="9148906" y="3453719"/>
                  <a:pt x="9148861" y="3453445"/>
                  <a:pt x="9148789" y="3453094"/>
                </a:cubicBezTo>
                <a:cubicBezTo>
                  <a:pt x="9147932" y="3443783"/>
                  <a:pt x="9147207" y="3434073"/>
                  <a:pt x="9146613" y="3423964"/>
                </a:cubicBezTo>
                <a:cubicBezTo>
                  <a:pt x="9144057" y="3424253"/>
                  <a:pt x="9141870" y="3424397"/>
                  <a:pt x="9140053" y="3424397"/>
                </a:cubicBezTo>
                <a:cubicBezTo>
                  <a:pt x="9136112" y="3424397"/>
                  <a:pt x="9132387" y="3423875"/>
                  <a:pt x="9128877" y="3422833"/>
                </a:cubicBezTo>
                <a:cubicBezTo>
                  <a:pt x="9124711" y="3421563"/>
                  <a:pt x="9120119" y="3420929"/>
                  <a:pt x="9115100" y="3420929"/>
                </a:cubicBezTo>
                <a:close/>
                <a:moveTo>
                  <a:pt x="8566358" y="3420929"/>
                </a:moveTo>
                <a:cubicBezTo>
                  <a:pt x="8555406" y="3420929"/>
                  <a:pt x="8546578" y="3423908"/>
                  <a:pt x="8539872" y="3429867"/>
                </a:cubicBezTo>
                <a:cubicBezTo>
                  <a:pt x="8532785" y="3436144"/>
                  <a:pt x="8529242" y="3444269"/>
                  <a:pt x="8529242" y="3454241"/>
                </a:cubicBezTo>
                <a:cubicBezTo>
                  <a:pt x="8529242" y="3462263"/>
                  <a:pt x="8531870" y="3468308"/>
                  <a:pt x="8537126" y="3472377"/>
                </a:cubicBezTo>
                <a:cubicBezTo>
                  <a:pt x="8541490" y="3478708"/>
                  <a:pt x="8548045" y="3483945"/>
                  <a:pt x="8556793" y="3488088"/>
                </a:cubicBezTo>
                <a:lnTo>
                  <a:pt x="8564417" y="3491318"/>
                </a:lnTo>
                <a:cubicBezTo>
                  <a:pt x="8573529" y="3496584"/>
                  <a:pt x="8579825" y="3500281"/>
                  <a:pt x="8583305" y="3502408"/>
                </a:cubicBezTo>
                <a:cubicBezTo>
                  <a:pt x="8588561" y="3509286"/>
                  <a:pt x="8591189" y="3516476"/>
                  <a:pt x="8591189" y="3523979"/>
                </a:cubicBezTo>
                <a:cubicBezTo>
                  <a:pt x="8591189" y="3529855"/>
                  <a:pt x="8589980" y="3534699"/>
                  <a:pt x="8587562" y="3538510"/>
                </a:cubicBezTo>
                <a:cubicBezTo>
                  <a:pt x="8581651" y="3544719"/>
                  <a:pt x="8573861" y="3547823"/>
                  <a:pt x="8564192" y="3547823"/>
                </a:cubicBezTo>
                <a:cubicBezTo>
                  <a:pt x="8557398" y="3547823"/>
                  <a:pt x="8551248" y="3545654"/>
                  <a:pt x="8545741" y="3541317"/>
                </a:cubicBezTo>
                <a:cubicBezTo>
                  <a:pt x="8539340" y="3536267"/>
                  <a:pt x="8534487" y="3528870"/>
                  <a:pt x="8531183" y="3519124"/>
                </a:cubicBezTo>
                <a:cubicBezTo>
                  <a:pt x="8530493" y="3517520"/>
                  <a:pt x="8529423" y="3516718"/>
                  <a:pt x="8527975" y="3516718"/>
                </a:cubicBezTo>
                <a:cubicBezTo>
                  <a:pt x="8527653" y="3516718"/>
                  <a:pt x="8527250" y="3516761"/>
                  <a:pt x="8526765" y="3516848"/>
                </a:cubicBezTo>
                <a:cubicBezTo>
                  <a:pt x="8524719" y="3517280"/>
                  <a:pt x="8523697" y="3518287"/>
                  <a:pt x="8523697" y="3519867"/>
                </a:cubicBezTo>
                <a:cubicBezTo>
                  <a:pt x="8523697" y="3520261"/>
                  <a:pt x="8523729" y="3520555"/>
                  <a:pt x="8523793" y="3520749"/>
                </a:cubicBezTo>
                <a:cubicBezTo>
                  <a:pt x="8525703" y="3531814"/>
                  <a:pt x="8527968" y="3541628"/>
                  <a:pt x="8530586" y="3550193"/>
                </a:cubicBezTo>
                <a:cubicBezTo>
                  <a:pt x="8541471" y="3554504"/>
                  <a:pt x="8552037" y="3556659"/>
                  <a:pt x="8562285" y="3556659"/>
                </a:cubicBezTo>
                <a:cubicBezTo>
                  <a:pt x="8577520" y="3556659"/>
                  <a:pt x="8588776" y="3552582"/>
                  <a:pt x="8596052" y="3544426"/>
                </a:cubicBezTo>
                <a:cubicBezTo>
                  <a:pt x="8602099" y="3537672"/>
                  <a:pt x="8605122" y="3528788"/>
                  <a:pt x="8605122" y="3517775"/>
                </a:cubicBezTo>
                <a:cubicBezTo>
                  <a:pt x="8605122" y="3508690"/>
                  <a:pt x="8601579" y="3500709"/>
                  <a:pt x="8594492" y="3493831"/>
                </a:cubicBezTo>
                <a:cubicBezTo>
                  <a:pt x="8589902" y="3489377"/>
                  <a:pt x="8582152" y="3484431"/>
                  <a:pt x="8571242" y="3478995"/>
                </a:cubicBezTo>
                <a:lnTo>
                  <a:pt x="8562318" y="3474592"/>
                </a:lnTo>
                <a:cubicBezTo>
                  <a:pt x="8555139" y="3470986"/>
                  <a:pt x="8550037" y="3467267"/>
                  <a:pt x="8547014" y="3463434"/>
                </a:cubicBezTo>
                <a:cubicBezTo>
                  <a:pt x="8544339" y="3460036"/>
                  <a:pt x="8543001" y="3455648"/>
                  <a:pt x="8543001" y="3450267"/>
                </a:cubicBezTo>
                <a:cubicBezTo>
                  <a:pt x="8543001" y="3444977"/>
                  <a:pt x="8544521" y="3440530"/>
                  <a:pt x="8547563" y="3436927"/>
                </a:cubicBezTo>
                <a:cubicBezTo>
                  <a:pt x="8551609" y="3432152"/>
                  <a:pt x="8557643" y="3429765"/>
                  <a:pt x="8565665" y="3429765"/>
                </a:cubicBezTo>
                <a:cubicBezTo>
                  <a:pt x="8571905" y="3429765"/>
                  <a:pt x="8577264" y="3431466"/>
                  <a:pt x="8581743" y="3434867"/>
                </a:cubicBezTo>
                <a:cubicBezTo>
                  <a:pt x="8587392" y="3439160"/>
                  <a:pt x="8591069" y="3445658"/>
                  <a:pt x="8592776" y="3454361"/>
                </a:cubicBezTo>
                <a:cubicBezTo>
                  <a:pt x="8593139" y="3456167"/>
                  <a:pt x="8594239" y="3457070"/>
                  <a:pt x="8596076" y="3457070"/>
                </a:cubicBezTo>
                <a:cubicBezTo>
                  <a:pt x="8596191" y="3457070"/>
                  <a:pt x="8596422" y="3457070"/>
                  <a:pt x="8596770" y="3457070"/>
                </a:cubicBezTo>
                <a:cubicBezTo>
                  <a:pt x="8599046" y="3456745"/>
                  <a:pt x="8600184" y="3455694"/>
                  <a:pt x="8600184" y="3453915"/>
                </a:cubicBezTo>
                <a:cubicBezTo>
                  <a:pt x="8600164" y="3453719"/>
                  <a:pt x="8600119" y="3453445"/>
                  <a:pt x="8600047" y="3453094"/>
                </a:cubicBezTo>
                <a:cubicBezTo>
                  <a:pt x="8599190" y="3443783"/>
                  <a:pt x="8598465" y="3434073"/>
                  <a:pt x="8597871" y="3423964"/>
                </a:cubicBezTo>
                <a:cubicBezTo>
                  <a:pt x="8595315" y="3424253"/>
                  <a:pt x="8593128" y="3424397"/>
                  <a:pt x="8591311" y="3424397"/>
                </a:cubicBezTo>
                <a:cubicBezTo>
                  <a:pt x="8587370" y="3424397"/>
                  <a:pt x="8583645" y="3423875"/>
                  <a:pt x="8580135" y="3422833"/>
                </a:cubicBezTo>
                <a:cubicBezTo>
                  <a:pt x="8575969" y="3421563"/>
                  <a:pt x="8571377" y="3420929"/>
                  <a:pt x="8566358" y="3420929"/>
                </a:cubicBezTo>
                <a:close/>
                <a:moveTo>
                  <a:pt x="3096244" y="3420929"/>
                </a:moveTo>
                <a:cubicBezTo>
                  <a:pt x="3085292" y="3420929"/>
                  <a:pt x="3076463" y="3423908"/>
                  <a:pt x="3069757" y="3429867"/>
                </a:cubicBezTo>
                <a:cubicBezTo>
                  <a:pt x="3062671" y="3436144"/>
                  <a:pt x="3059128" y="3444269"/>
                  <a:pt x="3059128" y="3454241"/>
                </a:cubicBezTo>
                <a:cubicBezTo>
                  <a:pt x="3059128" y="3462263"/>
                  <a:pt x="3061756" y="3468308"/>
                  <a:pt x="3067011" y="3472377"/>
                </a:cubicBezTo>
                <a:cubicBezTo>
                  <a:pt x="3071375" y="3478708"/>
                  <a:pt x="3077931" y="3483945"/>
                  <a:pt x="3086678" y="3488088"/>
                </a:cubicBezTo>
                <a:lnTo>
                  <a:pt x="3094303" y="3491318"/>
                </a:lnTo>
                <a:cubicBezTo>
                  <a:pt x="3103415" y="3496584"/>
                  <a:pt x="3109711" y="3500281"/>
                  <a:pt x="3113191" y="3502408"/>
                </a:cubicBezTo>
                <a:cubicBezTo>
                  <a:pt x="3118448" y="3509286"/>
                  <a:pt x="3121075" y="3516476"/>
                  <a:pt x="3121075" y="3523979"/>
                </a:cubicBezTo>
                <a:cubicBezTo>
                  <a:pt x="3121075" y="3529855"/>
                  <a:pt x="3119866" y="3534699"/>
                  <a:pt x="3117448" y="3538510"/>
                </a:cubicBezTo>
                <a:cubicBezTo>
                  <a:pt x="3111537" y="3544719"/>
                  <a:pt x="3103747" y="3547823"/>
                  <a:pt x="3094077" y="3547823"/>
                </a:cubicBezTo>
                <a:cubicBezTo>
                  <a:pt x="3087284" y="3547823"/>
                  <a:pt x="3081133" y="3545654"/>
                  <a:pt x="3075627" y="3541317"/>
                </a:cubicBezTo>
                <a:cubicBezTo>
                  <a:pt x="3069226" y="3536267"/>
                  <a:pt x="3064374" y="3528870"/>
                  <a:pt x="3061069" y="3519124"/>
                </a:cubicBezTo>
                <a:cubicBezTo>
                  <a:pt x="3060378" y="3517520"/>
                  <a:pt x="3059310" y="3516718"/>
                  <a:pt x="3057862" y="3516718"/>
                </a:cubicBezTo>
                <a:cubicBezTo>
                  <a:pt x="3057539" y="3516718"/>
                  <a:pt x="3057136" y="3516761"/>
                  <a:pt x="3056651" y="3516848"/>
                </a:cubicBezTo>
                <a:cubicBezTo>
                  <a:pt x="3054605" y="3517280"/>
                  <a:pt x="3053582" y="3518287"/>
                  <a:pt x="3053582" y="3519867"/>
                </a:cubicBezTo>
                <a:cubicBezTo>
                  <a:pt x="3053582" y="3520261"/>
                  <a:pt x="3053614" y="3520555"/>
                  <a:pt x="3053679" y="3520749"/>
                </a:cubicBezTo>
                <a:cubicBezTo>
                  <a:pt x="3055589" y="3531814"/>
                  <a:pt x="3057853" y="3541628"/>
                  <a:pt x="3060472" y="3550193"/>
                </a:cubicBezTo>
                <a:cubicBezTo>
                  <a:pt x="3071357" y="3554504"/>
                  <a:pt x="3081923" y="3556659"/>
                  <a:pt x="3092171" y="3556659"/>
                </a:cubicBezTo>
                <a:cubicBezTo>
                  <a:pt x="3107407" y="3556659"/>
                  <a:pt x="3118662" y="3552582"/>
                  <a:pt x="3125938" y="3544426"/>
                </a:cubicBezTo>
                <a:cubicBezTo>
                  <a:pt x="3131985" y="3537672"/>
                  <a:pt x="3135009" y="3528788"/>
                  <a:pt x="3135009" y="3517775"/>
                </a:cubicBezTo>
                <a:cubicBezTo>
                  <a:pt x="3135009" y="3508690"/>
                  <a:pt x="3131465" y="3500709"/>
                  <a:pt x="3124378" y="3493831"/>
                </a:cubicBezTo>
                <a:cubicBezTo>
                  <a:pt x="3119787" y="3489377"/>
                  <a:pt x="3112038" y="3484431"/>
                  <a:pt x="3101128" y="3478995"/>
                </a:cubicBezTo>
                <a:lnTo>
                  <a:pt x="3092204" y="3474592"/>
                </a:lnTo>
                <a:cubicBezTo>
                  <a:pt x="3085024" y="3470986"/>
                  <a:pt x="3079923" y="3467267"/>
                  <a:pt x="3076900" y="3463434"/>
                </a:cubicBezTo>
                <a:cubicBezTo>
                  <a:pt x="3074224" y="3460036"/>
                  <a:pt x="3072886" y="3455648"/>
                  <a:pt x="3072886" y="3450267"/>
                </a:cubicBezTo>
                <a:cubicBezTo>
                  <a:pt x="3072886" y="3444977"/>
                  <a:pt x="3074407" y="3440530"/>
                  <a:pt x="3077448" y="3436927"/>
                </a:cubicBezTo>
                <a:cubicBezTo>
                  <a:pt x="3081495" y="3432152"/>
                  <a:pt x="3087529" y="3429765"/>
                  <a:pt x="3095551" y="3429765"/>
                </a:cubicBezTo>
                <a:cubicBezTo>
                  <a:pt x="3101791" y="3429765"/>
                  <a:pt x="3107150" y="3431466"/>
                  <a:pt x="3111628" y="3434867"/>
                </a:cubicBezTo>
                <a:cubicBezTo>
                  <a:pt x="3117277" y="3439160"/>
                  <a:pt x="3120955" y="3445658"/>
                  <a:pt x="3122662" y="3454361"/>
                </a:cubicBezTo>
                <a:cubicBezTo>
                  <a:pt x="3123024" y="3456167"/>
                  <a:pt x="3124124" y="3457070"/>
                  <a:pt x="3125962" y="3457070"/>
                </a:cubicBezTo>
                <a:cubicBezTo>
                  <a:pt x="3126077" y="3457070"/>
                  <a:pt x="3126308" y="3457070"/>
                  <a:pt x="3126656" y="3457070"/>
                </a:cubicBezTo>
                <a:cubicBezTo>
                  <a:pt x="3128932" y="3456745"/>
                  <a:pt x="3130069" y="3455694"/>
                  <a:pt x="3130069" y="3453915"/>
                </a:cubicBezTo>
                <a:cubicBezTo>
                  <a:pt x="3130050" y="3453719"/>
                  <a:pt x="3130005" y="3453445"/>
                  <a:pt x="3129933" y="3453094"/>
                </a:cubicBezTo>
                <a:cubicBezTo>
                  <a:pt x="3129076" y="3443783"/>
                  <a:pt x="3128350" y="3434073"/>
                  <a:pt x="3127757" y="3423964"/>
                </a:cubicBezTo>
                <a:cubicBezTo>
                  <a:pt x="3125200" y="3424253"/>
                  <a:pt x="3123014" y="3424397"/>
                  <a:pt x="3121197" y="3424397"/>
                </a:cubicBezTo>
                <a:cubicBezTo>
                  <a:pt x="3117256" y="3424397"/>
                  <a:pt x="3113531" y="3423875"/>
                  <a:pt x="3110021" y="3422833"/>
                </a:cubicBezTo>
                <a:cubicBezTo>
                  <a:pt x="3105855" y="3421563"/>
                  <a:pt x="3101263" y="3420929"/>
                  <a:pt x="3096244" y="3420929"/>
                </a:cubicBezTo>
                <a:close/>
                <a:moveTo>
                  <a:pt x="2547503" y="3420929"/>
                </a:moveTo>
                <a:cubicBezTo>
                  <a:pt x="2536551" y="3420929"/>
                  <a:pt x="2527722" y="3423908"/>
                  <a:pt x="2521016" y="3429867"/>
                </a:cubicBezTo>
                <a:cubicBezTo>
                  <a:pt x="2513929" y="3436144"/>
                  <a:pt x="2510386" y="3444269"/>
                  <a:pt x="2510386" y="3454241"/>
                </a:cubicBezTo>
                <a:cubicBezTo>
                  <a:pt x="2510386" y="3462263"/>
                  <a:pt x="2513014" y="3468308"/>
                  <a:pt x="2518270" y="3472377"/>
                </a:cubicBezTo>
                <a:cubicBezTo>
                  <a:pt x="2522633" y="3478708"/>
                  <a:pt x="2529189" y="3483945"/>
                  <a:pt x="2537937" y="3488088"/>
                </a:cubicBezTo>
                <a:lnTo>
                  <a:pt x="2545561" y="3491318"/>
                </a:lnTo>
                <a:cubicBezTo>
                  <a:pt x="2554673" y="3496584"/>
                  <a:pt x="2560969" y="3500281"/>
                  <a:pt x="2564450" y="3502408"/>
                </a:cubicBezTo>
                <a:cubicBezTo>
                  <a:pt x="2569706" y="3509286"/>
                  <a:pt x="2572333" y="3516476"/>
                  <a:pt x="2572333" y="3523979"/>
                </a:cubicBezTo>
                <a:cubicBezTo>
                  <a:pt x="2572333" y="3529855"/>
                  <a:pt x="2571125" y="3534699"/>
                  <a:pt x="2568706" y="3538510"/>
                </a:cubicBezTo>
                <a:cubicBezTo>
                  <a:pt x="2562795" y="3544719"/>
                  <a:pt x="2555005" y="3547823"/>
                  <a:pt x="2545336" y="3547823"/>
                </a:cubicBezTo>
                <a:cubicBezTo>
                  <a:pt x="2538542" y="3547823"/>
                  <a:pt x="2532392" y="3545654"/>
                  <a:pt x="2526885" y="3541317"/>
                </a:cubicBezTo>
                <a:cubicBezTo>
                  <a:pt x="2520484" y="3536267"/>
                  <a:pt x="2515632" y="3528870"/>
                  <a:pt x="2512327" y="3519124"/>
                </a:cubicBezTo>
                <a:cubicBezTo>
                  <a:pt x="2511637" y="3517520"/>
                  <a:pt x="2510568" y="3516718"/>
                  <a:pt x="2509119" y="3516718"/>
                </a:cubicBezTo>
                <a:cubicBezTo>
                  <a:pt x="2508797" y="3516718"/>
                  <a:pt x="2508394" y="3516761"/>
                  <a:pt x="2507909" y="3516848"/>
                </a:cubicBezTo>
                <a:cubicBezTo>
                  <a:pt x="2505863" y="3517280"/>
                  <a:pt x="2504841" y="3518287"/>
                  <a:pt x="2504841" y="3519867"/>
                </a:cubicBezTo>
                <a:cubicBezTo>
                  <a:pt x="2504841" y="3520261"/>
                  <a:pt x="2504873" y="3520555"/>
                  <a:pt x="2504937" y="3520749"/>
                </a:cubicBezTo>
                <a:cubicBezTo>
                  <a:pt x="2506847" y="3531814"/>
                  <a:pt x="2509112" y="3541628"/>
                  <a:pt x="2511731" y="3550193"/>
                </a:cubicBezTo>
                <a:cubicBezTo>
                  <a:pt x="2522615" y="3554504"/>
                  <a:pt x="2533182" y="3556659"/>
                  <a:pt x="2543429" y="3556659"/>
                </a:cubicBezTo>
                <a:cubicBezTo>
                  <a:pt x="2558664" y="3556659"/>
                  <a:pt x="2569920" y="3552582"/>
                  <a:pt x="2577197" y="3544426"/>
                </a:cubicBezTo>
                <a:cubicBezTo>
                  <a:pt x="2583243" y="3537672"/>
                  <a:pt x="2586266" y="3528788"/>
                  <a:pt x="2586266" y="3517775"/>
                </a:cubicBezTo>
                <a:cubicBezTo>
                  <a:pt x="2586266" y="3508690"/>
                  <a:pt x="2582723" y="3500709"/>
                  <a:pt x="2575636" y="3493831"/>
                </a:cubicBezTo>
                <a:cubicBezTo>
                  <a:pt x="2571046" y="3489377"/>
                  <a:pt x="2563296" y="3484431"/>
                  <a:pt x="2552386" y="3478995"/>
                </a:cubicBezTo>
                <a:lnTo>
                  <a:pt x="2543463" y="3474592"/>
                </a:lnTo>
                <a:cubicBezTo>
                  <a:pt x="2536283" y="3470986"/>
                  <a:pt x="2531181" y="3467267"/>
                  <a:pt x="2528158" y="3463434"/>
                </a:cubicBezTo>
                <a:cubicBezTo>
                  <a:pt x="2525483" y="3460036"/>
                  <a:pt x="2524145" y="3455648"/>
                  <a:pt x="2524145" y="3450267"/>
                </a:cubicBezTo>
                <a:cubicBezTo>
                  <a:pt x="2524145" y="3444977"/>
                  <a:pt x="2525665" y="3440530"/>
                  <a:pt x="2528707" y="3436927"/>
                </a:cubicBezTo>
                <a:cubicBezTo>
                  <a:pt x="2532753" y="3432152"/>
                  <a:pt x="2538787" y="3429765"/>
                  <a:pt x="2546809" y="3429765"/>
                </a:cubicBezTo>
                <a:cubicBezTo>
                  <a:pt x="2553049" y="3429765"/>
                  <a:pt x="2558408" y="3431466"/>
                  <a:pt x="2562887" y="3434867"/>
                </a:cubicBezTo>
                <a:cubicBezTo>
                  <a:pt x="2568536" y="3439160"/>
                  <a:pt x="2572213" y="3445658"/>
                  <a:pt x="2573920" y="3454361"/>
                </a:cubicBezTo>
                <a:cubicBezTo>
                  <a:pt x="2574282" y="3456167"/>
                  <a:pt x="2575383" y="3457070"/>
                  <a:pt x="2577220" y="3457070"/>
                </a:cubicBezTo>
                <a:cubicBezTo>
                  <a:pt x="2577335" y="3457070"/>
                  <a:pt x="2577567" y="3457070"/>
                  <a:pt x="2577914" y="3457070"/>
                </a:cubicBezTo>
                <a:cubicBezTo>
                  <a:pt x="2580190" y="3456745"/>
                  <a:pt x="2581327" y="3455694"/>
                  <a:pt x="2581327" y="3453915"/>
                </a:cubicBezTo>
                <a:cubicBezTo>
                  <a:pt x="2581308" y="3453719"/>
                  <a:pt x="2581263" y="3453445"/>
                  <a:pt x="2581191" y="3453094"/>
                </a:cubicBezTo>
                <a:cubicBezTo>
                  <a:pt x="2580334" y="3443783"/>
                  <a:pt x="2579608" y="3434073"/>
                  <a:pt x="2579015" y="3423964"/>
                </a:cubicBezTo>
                <a:cubicBezTo>
                  <a:pt x="2576459" y="3424253"/>
                  <a:pt x="2574272" y="3424397"/>
                  <a:pt x="2572455" y="3424397"/>
                </a:cubicBezTo>
                <a:cubicBezTo>
                  <a:pt x="2568514" y="3424397"/>
                  <a:pt x="2564789" y="3423875"/>
                  <a:pt x="2561279" y="3422833"/>
                </a:cubicBezTo>
                <a:cubicBezTo>
                  <a:pt x="2557113" y="3421563"/>
                  <a:pt x="2552521" y="3420929"/>
                  <a:pt x="2547503" y="3420929"/>
                </a:cubicBezTo>
                <a:close/>
                <a:moveTo>
                  <a:pt x="10761327" y="3411666"/>
                </a:moveTo>
                <a:cubicBezTo>
                  <a:pt x="10758751" y="3411666"/>
                  <a:pt x="10756450" y="3412679"/>
                  <a:pt x="10754425" y="3414704"/>
                </a:cubicBezTo>
                <a:cubicBezTo>
                  <a:pt x="10752129" y="3416999"/>
                  <a:pt x="10750982" y="3419667"/>
                  <a:pt x="10750982" y="3422705"/>
                </a:cubicBezTo>
                <a:cubicBezTo>
                  <a:pt x="10750982" y="3424768"/>
                  <a:pt x="10752079" y="3426439"/>
                  <a:pt x="10754275" y="3427719"/>
                </a:cubicBezTo>
                <a:cubicBezTo>
                  <a:pt x="10755816" y="3428745"/>
                  <a:pt x="10756613" y="3429283"/>
                  <a:pt x="10756663" y="3429334"/>
                </a:cubicBezTo>
                <a:cubicBezTo>
                  <a:pt x="10758074" y="3430244"/>
                  <a:pt x="10758780" y="3431097"/>
                  <a:pt x="10758780" y="3431892"/>
                </a:cubicBezTo>
                <a:cubicBezTo>
                  <a:pt x="10758780" y="3436013"/>
                  <a:pt x="10755984" y="3440056"/>
                  <a:pt x="10750391" y="3444024"/>
                </a:cubicBezTo>
                <a:cubicBezTo>
                  <a:pt x="10749052" y="3445095"/>
                  <a:pt x="10748383" y="3446078"/>
                  <a:pt x="10748383" y="3446974"/>
                </a:cubicBezTo>
                <a:cubicBezTo>
                  <a:pt x="10748383" y="3447733"/>
                  <a:pt x="10748681" y="3448485"/>
                  <a:pt x="10749276" y="3449232"/>
                </a:cubicBezTo>
                <a:cubicBezTo>
                  <a:pt x="10750210" y="3450580"/>
                  <a:pt x="10751194" y="3451254"/>
                  <a:pt x="10752230" y="3451254"/>
                </a:cubicBezTo>
                <a:cubicBezTo>
                  <a:pt x="10752975" y="3451254"/>
                  <a:pt x="10753690" y="3451027"/>
                  <a:pt x="10754374" y="3450571"/>
                </a:cubicBezTo>
                <a:cubicBezTo>
                  <a:pt x="10765330" y="3442814"/>
                  <a:pt x="10770807" y="3433989"/>
                  <a:pt x="10770807" y="3424094"/>
                </a:cubicBezTo>
                <a:cubicBezTo>
                  <a:pt x="10770807" y="3420607"/>
                  <a:pt x="10769892" y="3417681"/>
                  <a:pt x="10768061" y="3415317"/>
                </a:cubicBezTo>
                <a:cubicBezTo>
                  <a:pt x="10766194" y="3412883"/>
                  <a:pt x="10763950" y="3411666"/>
                  <a:pt x="10761327" y="3411666"/>
                </a:cubicBezTo>
                <a:close/>
                <a:moveTo>
                  <a:pt x="9638234" y="3411666"/>
                </a:moveTo>
                <a:cubicBezTo>
                  <a:pt x="9635658" y="3411666"/>
                  <a:pt x="9633357" y="3412680"/>
                  <a:pt x="9631332" y="3414704"/>
                </a:cubicBezTo>
                <a:cubicBezTo>
                  <a:pt x="9629036" y="3416999"/>
                  <a:pt x="9627889" y="3419667"/>
                  <a:pt x="9627889" y="3422705"/>
                </a:cubicBezTo>
                <a:cubicBezTo>
                  <a:pt x="9627889" y="3424768"/>
                  <a:pt x="9628986" y="3426439"/>
                  <a:pt x="9631182" y="3427719"/>
                </a:cubicBezTo>
                <a:cubicBezTo>
                  <a:pt x="9632723" y="3428745"/>
                  <a:pt x="9633520" y="3429283"/>
                  <a:pt x="9633570" y="3429334"/>
                </a:cubicBezTo>
                <a:cubicBezTo>
                  <a:pt x="9634981" y="3430244"/>
                  <a:pt x="9635687" y="3431097"/>
                  <a:pt x="9635687" y="3431892"/>
                </a:cubicBezTo>
                <a:cubicBezTo>
                  <a:pt x="9635687" y="3436013"/>
                  <a:pt x="9632891" y="3440056"/>
                  <a:pt x="9627298" y="3444024"/>
                </a:cubicBezTo>
                <a:cubicBezTo>
                  <a:pt x="9625959" y="3445095"/>
                  <a:pt x="9625290" y="3446078"/>
                  <a:pt x="9625290" y="3446974"/>
                </a:cubicBezTo>
                <a:cubicBezTo>
                  <a:pt x="9625290" y="3447733"/>
                  <a:pt x="9625588" y="3448485"/>
                  <a:pt x="9626183" y="3449232"/>
                </a:cubicBezTo>
                <a:cubicBezTo>
                  <a:pt x="9627117" y="3450580"/>
                  <a:pt x="9628101" y="3451254"/>
                  <a:pt x="9629137" y="3451254"/>
                </a:cubicBezTo>
                <a:cubicBezTo>
                  <a:pt x="9629882" y="3451254"/>
                  <a:pt x="9630597" y="3451027"/>
                  <a:pt x="9631281" y="3450571"/>
                </a:cubicBezTo>
                <a:cubicBezTo>
                  <a:pt x="9642237" y="3442814"/>
                  <a:pt x="9647715" y="3433989"/>
                  <a:pt x="9647715" y="3424094"/>
                </a:cubicBezTo>
                <a:cubicBezTo>
                  <a:pt x="9647715" y="3420607"/>
                  <a:pt x="9646799" y="3417682"/>
                  <a:pt x="9644968" y="3415317"/>
                </a:cubicBezTo>
                <a:cubicBezTo>
                  <a:pt x="9643101" y="3412883"/>
                  <a:pt x="9640857" y="3411666"/>
                  <a:pt x="9638234" y="3411666"/>
                </a:cubicBezTo>
                <a:close/>
                <a:moveTo>
                  <a:pt x="8017617" y="3411666"/>
                </a:moveTo>
                <a:cubicBezTo>
                  <a:pt x="8015040" y="3411666"/>
                  <a:pt x="8012739" y="3412680"/>
                  <a:pt x="8010714" y="3414704"/>
                </a:cubicBezTo>
                <a:cubicBezTo>
                  <a:pt x="8008419" y="3416999"/>
                  <a:pt x="8007271" y="3419668"/>
                  <a:pt x="8007271" y="3422705"/>
                </a:cubicBezTo>
                <a:cubicBezTo>
                  <a:pt x="8007271" y="3424768"/>
                  <a:pt x="8008369" y="3426439"/>
                  <a:pt x="8010564" y="3427719"/>
                </a:cubicBezTo>
                <a:cubicBezTo>
                  <a:pt x="8012106" y="3428745"/>
                  <a:pt x="8012902" y="3429283"/>
                  <a:pt x="8012953" y="3429334"/>
                </a:cubicBezTo>
                <a:cubicBezTo>
                  <a:pt x="8014364" y="3430244"/>
                  <a:pt x="8015069" y="3431097"/>
                  <a:pt x="8015069" y="3431892"/>
                </a:cubicBezTo>
                <a:cubicBezTo>
                  <a:pt x="8015069" y="3436013"/>
                  <a:pt x="8012273" y="3440056"/>
                  <a:pt x="8006680" y="3444024"/>
                </a:cubicBezTo>
                <a:cubicBezTo>
                  <a:pt x="8005341" y="3445095"/>
                  <a:pt x="8004672" y="3446078"/>
                  <a:pt x="8004672" y="3446974"/>
                </a:cubicBezTo>
                <a:cubicBezTo>
                  <a:pt x="8004672" y="3447733"/>
                  <a:pt x="8004970" y="3448485"/>
                  <a:pt x="8005566" y="3449232"/>
                </a:cubicBezTo>
                <a:cubicBezTo>
                  <a:pt x="8006499" y="3450580"/>
                  <a:pt x="8007483" y="3451254"/>
                  <a:pt x="8008519" y="3451254"/>
                </a:cubicBezTo>
                <a:cubicBezTo>
                  <a:pt x="8009265" y="3451254"/>
                  <a:pt x="8009979" y="3451027"/>
                  <a:pt x="8010663" y="3450571"/>
                </a:cubicBezTo>
                <a:cubicBezTo>
                  <a:pt x="8021619" y="3442814"/>
                  <a:pt x="8027097" y="3433989"/>
                  <a:pt x="8027097" y="3424094"/>
                </a:cubicBezTo>
                <a:cubicBezTo>
                  <a:pt x="8027097" y="3420607"/>
                  <a:pt x="8026181" y="3417682"/>
                  <a:pt x="8024350" y="3415317"/>
                </a:cubicBezTo>
                <a:cubicBezTo>
                  <a:pt x="8022484" y="3412883"/>
                  <a:pt x="8020239" y="3411666"/>
                  <a:pt x="8017617" y="3411666"/>
                </a:cubicBezTo>
                <a:close/>
                <a:moveTo>
                  <a:pt x="4742470" y="3411666"/>
                </a:moveTo>
                <a:cubicBezTo>
                  <a:pt x="4739894" y="3411666"/>
                  <a:pt x="4737592" y="3412680"/>
                  <a:pt x="4735567" y="3414704"/>
                </a:cubicBezTo>
                <a:cubicBezTo>
                  <a:pt x="4733271" y="3416999"/>
                  <a:pt x="4732124" y="3419668"/>
                  <a:pt x="4732124" y="3422705"/>
                </a:cubicBezTo>
                <a:cubicBezTo>
                  <a:pt x="4732124" y="3424768"/>
                  <a:pt x="4733221" y="3426439"/>
                  <a:pt x="4735417" y="3427719"/>
                </a:cubicBezTo>
                <a:cubicBezTo>
                  <a:pt x="4736959" y="3428745"/>
                  <a:pt x="4737754" y="3429283"/>
                  <a:pt x="4737805" y="3429334"/>
                </a:cubicBezTo>
                <a:cubicBezTo>
                  <a:pt x="4739217" y="3430244"/>
                  <a:pt x="4739922" y="3431097"/>
                  <a:pt x="4739922" y="3431892"/>
                </a:cubicBezTo>
                <a:cubicBezTo>
                  <a:pt x="4739922" y="3436013"/>
                  <a:pt x="4737126" y="3440056"/>
                  <a:pt x="4731533" y="3444024"/>
                </a:cubicBezTo>
                <a:cubicBezTo>
                  <a:pt x="4730194" y="3445095"/>
                  <a:pt x="4729525" y="3446078"/>
                  <a:pt x="4729525" y="3446974"/>
                </a:cubicBezTo>
                <a:cubicBezTo>
                  <a:pt x="4729525" y="3447733"/>
                  <a:pt x="4729824" y="3448485"/>
                  <a:pt x="4730419" y="3449232"/>
                </a:cubicBezTo>
                <a:cubicBezTo>
                  <a:pt x="4731352" y="3450580"/>
                  <a:pt x="4732335" y="3451254"/>
                  <a:pt x="4733372" y="3451254"/>
                </a:cubicBezTo>
                <a:cubicBezTo>
                  <a:pt x="4734117" y="3451254"/>
                  <a:pt x="4734832" y="3451027"/>
                  <a:pt x="4735516" y="3450571"/>
                </a:cubicBezTo>
                <a:cubicBezTo>
                  <a:pt x="4746471" y="3442814"/>
                  <a:pt x="4751950" y="3433989"/>
                  <a:pt x="4751950" y="3424094"/>
                </a:cubicBezTo>
                <a:cubicBezTo>
                  <a:pt x="4751950" y="3420607"/>
                  <a:pt x="4751034" y="3417682"/>
                  <a:pt x="4749204" y="3415317"/>
                </a:cubicBezTo>
                <a:cubicBezTo>
                  <a:pt x="4747337" y="3412883"/>
                  <a:pt x="4745092" y="3411666"/>
                  <a:pt x="4742470" y="3411666"/>
                </a:cubicBezTo>
                <a:close/>
                <a:moveTo>
                  <a:pt x="3619378" y="3411666"/>
                </a:moveTo>
                <a:cubicBezTo>
                  <a:pt x="3616801" y="3411666"/>
                  <a:pt x="3614501" y="3412680"/>
                  <a:pt x="3612476" y="3414704"/>
                </a:cubicBezTo>
                <a:cubicBezTo>
                  <a:pt x="3610179" y="3416999"/>
                  <a:pt x="3609033" y="3419668"/>
                  <a:pt x="3609033" y="3422705"/>
                </a:cubicBezTo>
                <a:cubicBezTo>
                  <a:pt x="3609033" y="3424768"/>
                  <a:pt x="3610131" y="3426439"/>
                  <a:pt x="3612325" y="3427719"/>
                </a:cubicBezTo>
                <a:cubicBezTo>
                  <a:pt x="3613867" y="3428745"/>
                  <a:pt x="3614663" y="3429283"/>
                  <a:pt x="3614713" y="3429334"/>
                </a:cubicBezTo>
                <a:cubicBezTo>
                  <a:pt x="3616125" y="3430244"/>
                  <a:pt x="3616830" y="3431097"/>
                  <a:pt x="3616830" y="3431892"/>
                </a:cubicBezTo>
                <a:cubicBezTo>
                  <a:pt x="3616830" y="3436013"/>
                  <a:pt x="3614035" y="3440056"/>
                  <a:pt x="3608442" y="3444024"/>
                </a:cubicBezTo>
                <a:cubicBezTo>
                  <a:pt x="3607103" y="3445095"/>
                  <a:pt x="3606433" y="3446078"/>
                  <a:pt x="3606433" y="3446974"/>
                </a:cubicBezTo>
                <a:cubicBezTo>
                  <a:pt x="3606433" y="3447733"/>
                  <a:pt x="3606731" y="3448485"/>
                  <a:pt x="3607328" y="3449232"/>
                </a:cubicBezTo>
                <a:cubicBezTo>
                  <a:pt x="3608261" y="3450580"/>
                  <a:pt x="3609246" y="3451254"/>
                  <a:pt x="3610281" y="3451254"/>
                </a:cubicBezTo>
                <a:cubicBezTo>
                  <a:pt x="3611025" y="3451254"/>
                  <a:pt x="3611741" y="3451027"/>
                  <a:pt x="3612425" y="3450571"/>
                </a:cubicBezTo>
                <a:cubicBezTo>
                  <a:pt x="3623380" y="3442814"/>
                  <a:pt x="3628857" y="3433989"/>
                  <a:pt x="3628857" y="3424094"/>
                </a:cubicBezTo>
                <a:cubicBezTo>
                  <a:pt x="3628857" y="3420607"/>
                  <a:pt x="3627943" y="3417682"/>
                  <a:pt x="3626113" y="3415317"/>
                </a:cubicBezTo>
                <a:cubicBezTo>
                  <a:pt x="3624245" y="3412883"/>
                  <a:pt x="3622000" y="3411666"/>
                  <a:pt x="3619378" y="3411666"/>
                </a:cubicBezTo>
                <a:close/>
                <a:moveTo>
                  <a:pt x="1998760" y="3411666"/>
                </a:moveTo>
                <a:cubicBezTo>
                  <a:pt x="1996184" y="3411666"/>
                  <a:pt x="1993883" y="3412680"/>
                  <a:pt x="1991858" y="3414704"/>
                </a:cubicBezTo>
                <a:cubicBezTo>
                  <a:pt x="1989562" y="3416999"/>
                  <a:pt x="1988414" y="3419668"/>
                  <a:pt x="1988414" y="3422705"/>
                </a:cubicBezTo>
                <a:cubicBezTo>
                  <a:pt x="1988414" y="3424768"/>
                  <a:pt x="1989512" y="3426439"/>
                  <a:pt x="1991707" y="3427719"/>
                </a:cubicBezTo>
                <a:cubicBezTo>
                  <a:pt x="1993249" y="3428745"/>
                  <a:pt x="1994045" y="3429283"/>
                  <a:pt x="1994096" y="3429334"/>
                </a:cubicBezTo>
                <a:cubicBezTo>
                  <a:pt x="1995507" y="3430244"/>
                  <a:pt x="1996212" y="3431097"/>
                  <a:pt x="1996212" y="3431892"/>
                </a:cubicBezTo>
                <a:cubicBezTo>
                  <a:pt x="1996212" y="3436013"/>
                  <a:pt x="1993416" y="3440056"/>
                  <a:pt x="1987823" y="3444024"/>
                </a:cubicBezTo>
                <a:cubicBezTo>
                  <a:pt x="1986485" y="3445095"/>
                  <a:pt x="1985816" y="3446078"/>
                  <a:pt x="1985816" y="3446974"/>
                </a:cubicBezTo>
                <a:cubicBezTo>
                  <a:pt x="1985816" y="3447733"/>
                  <a:pt x="1986113" y="3448485"/>
                  <a:pt x="1986709" y="3449232"/>
                </a:cubicBezTo>
                <a:cubicBezTo>
                  <a:pt x="1987642" y="3450580"/>
                  <a:pt x="1988627" y="3451254"/>
                  <a:pt x="1989662" y="3451254"/>
                </a:cubicBezTo>
                <a:cubicBezTo>
                  <a:pt x="1990408" y="3451254"/>
                  <a:pt x="1991123" y="3451027"/>
                  <a:pt x="1991806" y="3450571"/>
                </a:cubicBezTo>
                <a:cubicBezTo>
                  <a:pt x="2002762" y="3442814"/>
                  <a:pt x="2008240" y="3433989"/>
                  <a:pt x="2008240" y="3424094"/>
                </a:cubicBezTo>
                <a:cubicBezTo>
                  <a:pt x="2008240" y="3420607"/>
                  <a:pt x="2007325" y="3417682"/>
                  <a:pt x="2005494" y="3415317"/>
                </a:cubicBezTo>
                <a:cubicBezTo>
                  <a:pt x="2003627" y="3412883"/>
                  <a:pt x="2001382" y="3411666"/>
                  <a:pt x="1998760" y="3411666"/>
                </a:cubicBezTo>
                <a:close/>
                <a:moveTo>
                  <a:pt x="5254385" y="3380675"/>
                </a:moveTo>
                <a:cubicBezTo>
                  <a:pt x="5254042" y="3382202"/>
                  <a:pt x="5254852" y="3385791"/>
                  <a:pt x="5256817" y="3391443"/>
                </a:cubicBezTo>
                <a:cubicBezTo>
                  <a:pt x="5259606" y="3399629"/>
                  <a:pt x="5261656" y="3405559"/>
                  <a:pt x="5262967" y="3409230"/>
                </a:cubicBezTo>
                <a:lnTo>
                  <a:pt x="5272676" y="3434817"/>
                </a:lnTo>
                <a:cubicBezTo>
                  <a:pt x="5269740" y="3434947"/>
                  <a:pt x="5264178" y="3435012"/>
                  <a:pt x="5255987" y="3435012"/>
                </a:cubicBezTo>
                <a:cubicBezTo>
                  <a:pt x="5245841" y="3435012"/>
                  <a:pt x="5239123" y="3434944"/>
                  <a:pt x="5235837" y="3434809"/>
                </a:cubicBezTo>
                <a:lnTo>
                  <a:pt x="5245599" y="3408971"/>
                </a:lnTo>
                <a:cubicBezTo>
                  <a:pt x="5246754" y="3405794"/>
                  <a:pt x="5248630" y="3400567"/>
                  <a:pt x="5251231" y="3393289"/>
                </a:cubicBezTo>
                <a:cubicBezTo>
                  <a:pt x="5253496" y="3386924"/>
                  <a:pt x="5254547" y="3382719"/>
                  <a:pt x="5254385" y="3380675"/>
                </a:cubicBezTo>
                <a:close/>
                <a:moveTo>
                  <a:pt x="4201741" y="3380675"/>
                </a:moveTo>
                <a:cubicBezTo>
                  <a:pt x="4201398" y="3382202"/>
                  <a:pt x="4202208" y="3385791"/>
                  <a:pt x="4204172" y="3391443"/>
                </a:cubicBezTo>
                <a:cubicBezTo>
                  <a:pt x="4206961" y="3399629"/>
                  <a:pt x="4209012" y="3405559"/>
                  <a:pt x="4210324" y="3409230"/>
                </a:cubicBezTo>
                <a:lnTo>
                  <a:pt x="4220031" y="3434817"/>
                </a:lnTo>
                <a:cubicBezTo>
                  <a:pt x="4217096" y="3434947"/>
                  <a:pt x="4211534" y="3435012"/>
                  <a:pt x="4203344" y="3435012"/>
                </a:cubicBezTo>
                <a:cubicBezTo>
                  <a:pt x="4193197" y="3435012"/>
                  <a:pt x="4186480" y="3434944"/>
                  <a:pt x="4183194" y="3434809"/>
                </a:cubicBezTo>
                <a:lnTo>
                  <a:pt x="4192956" y="3408971"/>
                </a:lnTo>
                <a:cubicBezTo>
                  <a:pt x="4194111" y="3405795"/>
                  <a:pt x="4195987" y="3400567"/>
                  <a:pt x="4198585" y="3393289"/>
                </a:cubicBezTo>
                <a:cubicBezTo>
                  <a:pt x="4200851" y="3386924"/>
                  <a:pt x="4201903" y="3382719"/>
                  <a:pt x="4201741" y="3380675"/>
                </a:cubicBezTo>
                <a:close/>
                <a:moveTo>
                  <a:pt x="10220599" y="3380674"/>
                </a:moveTo>
                <a:cubicBezTo>
                  <a:pt x="10220256" y="3382201"/>
                  <a:pt x="10221066" y="3385791"/>
                  <a:pt x="10223031" y="3391443"/>
                </a:cubicBezTo>
                <a:cubicBezTo>
                  <a:pt x="10225820" y="3399629"/>
                  <a:pt x="10227870" y="3405559"/>
                  <a:pt x="10229182" y="3409230"/>
                </a:cubicBezTo>
                <a:lnTo>
                  <a:pt x="10238890" y="3434817"/>
                </a:lnTo>
                <a:cubicBezTo>
                  <a:pt x="10235954" y="3434947"/>
                  <a:pt x="10230392" y="3435012"/>
                  <a:pt x="10222202" y="3435012"/>
                </a:cubicBezTo>
                <a:cubicBezTo>
                  <a:pt x="10212054" y="3435012"/>
                  <a:pt x="10205337" y="3434944"/>
                  <a:pt x="10202050" y="3434809"/>
                </a:cubicBezTo>
                <a:lnTo>
                  <a:pt x="10211812" y="3408971"/>
                </a:lnTo>
                <a:cubicBezTo>
                  <a:pt x="10212967" y="3405794"/>
                  <a:pt x="10214845" y="3400567"/>
                  <a:pt x="10217444" y="3393289"/>
                </a:cubicBezTo>
                <a:cubicBezTo>
                  <a:pt x="10219710" y="3386924"/>
                  <a:pt x="10220761" y="3382719"/>
                  <a:pt x="10220599" y="3380674"/>
                </a:cubicBezTo>
                <a:close/>
                <a:moveTo>
                  <a:pt x="11273243" y="3380673"/>
                </a:moveTo>
                <a:cubicBezTo>
                  <a:pt x="11272900" y="3382201"/>
                  <a:pt x="11273710" y="3385791"/>
                  <a:pt x="11275675" y="3391442"/>
                </a:cubicBezTo>
                <a:cubicBezTo>
                  <a:pt x="11278464" y="3399629"/>
                  <a:pt x="11280514" y="3405559"/>
                  <a:pt x="11281826" y="3409230"/>
                </a:cubicBezTo>
                <a:lnTo>
                  <a:pt x="11291534" y="3434817"/>
                </a:lnTo>
                <a:cubicBezTo>
                  <a:pt x="11288598" y="3434947"/>
                  <a:pt x="11283036" y="3435012"/>
                  <a:pt x="11274846" y="3435012"/>
                </a:cubicBezTo>
                <a:cubicBezTo>
                  <a:pt x="11264698" y="3435012"/>
                  <a:pt x="11257981" y="3434944"/>
                  <a:pt x="11254694" y="3434809"/>
                </a:cubicBezTo>
                <a:lnTo>
                  <a:pt x="11264456" y="3408970"/>
                </a:lnTo>
                <a:cubicBezTo>
                  <a:pt x="11265611" y="3405794"/>
                  <a:pt x="11267489" y="3400567"/>
                  <a:pt x="11270088" y="3393289"/>
                </a:cubicBezTo>
                <a:cubicBezTo>
                  <a:pt x="11272354" y="3386924"/>
                  <a:pt x="11273405" y="3382719"/>
                  <a:pt x="11273243" y="3380673"/>
                </a:cubicBezTo>
                <a:close/>
                <a:moveTo>
                  <a:pt x="5258748" y="3362559"/>
                </a:moveTo>
                <a:lnTo>
                  <a:pt x="5250464" y="3366452"/>
                </a:lnTo>
                <a:cubicBezTo>
                  <a:pt x="5248522" y="3372337"/>
                  <a:pt x="5243650" y="3385868"/>
                  <a:pt x="5235849" y="3407046"/>
                </a:cubicBezTo>
                <a:lnTo>
                  <a:pt x="5215402" y="3462676"/>
                </a:lnTo>
                <a:cubicBezTo>
                  <a:pt x="5210839" y="3475056"/>
                  <a:pt x="5207686" y="3482276"/>
                  <a:pt x="5205942" y="3484336"/>
                </a:cubicBezTo>
                <a:cubicBezTo>
                  <a:pt x="5204106" y="3486470"/>
                  <a:pt x="5200663" y="3487868"/>
                  <a:pt x="5195609" y="3488528"/>
                </a:cubicBezTo>
                <a:cubicBezTo>
                  <a:pt x="5193731" y="3488842"/>
                  <a:pt x="5192792" y="3490074"/>
                  <a:pt x="5192792" y="3492227"/>
                </a:cubicBezTo>
                <a:cubicBezTo>
                  <a:pt x="5192792" y="3494560"/>
                  <a:pt x="5193935" y="3495727"/>
                  <a:pt x="5196218" y="3495727"/>
                </a:cubicBezTo>
                <a:cubicBezTo>
                  <a:pt x="5202333" y="3495380"/>
                  <a:pt x="5208480" y="3495206"/>
                  <a:pt x="5214660" y="3495206"/>
                </a:cubicBezTo>
                <a:cubicBezTo>
                  <a:pt x="5219555" y="3495206"/>
                  <a:pt x="5225410" y="3495380"/>
                  <a:pt x="5232225" y="3495727"/>
                </a:cubicBezTo>
                <a:cubicBezTo>
                  <a:pt x="5234749" y="3495727"/>
                  <a:pt x="5236011" y="3494561"/>
                  <a:pt x="5236011" y="3492228"/>
                </a:cubicBezTo>
                <a:cubicBezTo>
                  <a:pt x="5236011" y="3489963"/>
                  <a:pt x="5234843" y="3488719"/>
                  <a:pt x="5232509" y="3488497"/>
                </a:cubicBezTo>
                <a:cubicBezTo>
                  <a:pt x="5228551" y="3488102"/>
                  <a:pt x="5226077" y="3487773"/>
                  <a:pt x="5225087" y="3487513"/>
                </a:cubicBezTo>
                <a:cubicBezTo>
                  <a:pt x="5223292" y="3487031"/>
                  <a:pt x="5222131" y="3486229"/>
                  <a:pt x="5221607" y="3485106"/>
                </a:cubicBezTo>
                <a:cubicBezTo>
                  <a:pt x="5221333" y="3484420"/>
                  <a:pt x="5221195" y="3483504"/>
                  <a:pt x="5221195" y="3482357"/>
                </a:cubicBezTo>
                <a:cubicBezTo>
                  <a:pt x="5221195" y="3478857"/>
                  <a:pt x="5222715" y="3472942"/>
                  <a:pt x="5225757" y="3464609"/>
                </a:cubicBezTo>
                <a:lnTo>
                  <a:pt x="5233157" y="3444234"/>
                </a:lnTo>
                <a:cubicBezTo>
                  <a:pt x="5238097" y="3443987"/>
                  <a:pt x="5245707" y="3443864"/>
                  <a:pt x="5255987" y="3443864"/>
                </a:cubicBezTo>
                <a:cubicBezTo>
                  <a:pt x="5264866" y="3443864"/>
                  <a:pt x="5271279" y="3443985"/>
                  <a:pt x="5275228" y="3444226"/>
                </a:cubicBezTo>
                <a:lnTo>
                  <a:pt x="5283327" y="3466860"/>
                </a:lnTo>
                <a:cubicBezTo>
                  <a:pt x="5286103" y="3474558"/>
                  <a:pt x="5287491" y="3479666"/>
                  <a:pt x="5287491" y="3482185"/>
                </a:cubicBezTo>
                <a:cubicBezTo>
                  <a:pt x="5287491" y="3483299"/>
                  <a:pt x="5287306" y="3484272"/>
                  <a:pt x="5286936" y="3485102"/>
                </a:cubicBezTo>
                <a:cubicBezTo>
                  <a:pt x="5286176" y="3486791"/>
                  <a:pt x="5282405" y="3487929"/>
                  <a:pt x="5275625" y="3488515"/>
                </a:cubicBezTo>
                <a:cubicBezTo>
                  <a:pt x="5273543" y="3488723"/>
                  <a:pt x="5272501" y="3489961"/>
                  <a:pt x="5272501" y="3492228"/>
                </a:cubicBezTo>
                <a:cubicBezTo>
                  <a:pt x="5272501" y="3494561"/>
                  <a:pt x="5273702" y="3495727"/>
                  <a:pt x="5276100" y="3495727"/>
                </a:cubicBezTo>
                <a:cubicBezTo>
                  <a:pt x="5284294" y="3495265"/>
                  <a:pt x="5290818" y="3495034"/>
                  <a:pt x="5295669" y="3495034"/>
                </a:cubicBezTo>
                <a:cubicBezTo>
                  <a:pt x="5300685" y="3495034"/>
                  <a:pt x="5307407" y="3495265"/>
                  <a:pt x="5315833" y="3495727"/>
                </a:cubicBezTo>
                <a:cubicBezTo>
                  <a:pt x="5318299" y="3495727"/>
                  <a:pt x="5319532" y="3494560"/>
                  <a:pt x="5319532" y="3492227"/>
                </a:cubicBezTo>
                <a:cubicBezTo>
                  <a:pt x="5319532" y="3489966"/>
                  <a:pt x="5318389" y="3488721"/>
                  <a:pt x="5316103" y="3488493"/>
                </a:cubicBezTo>
                <a:cubicBezTo>
                  <a:pt x="5312916" y="3488215"/>
                  <a:pt x="5310876" y="3487955"/>
                  <a:pt x="5309987" y="3487712"/>
                </a:cubicBezTo>
                <a:cubicBezTo>
                  <a:pt x="5307780" y="3487066"/>
                  <a:pt x="5306157" y="3486035"/>
                  <a:pt x="5305118" y="3484619"/>
                </a:cubicBezTo>
                <a:cubicBezTo>
                  <a:pt x="5303291" y="3482090"/>
                  <a:pt x="5300374" y="3475247"/>
                  <a:pt x="5296369" y="3464090"/>
                </a:cubicBezTo>
                <a:lnTo>
                  <a:pt x="5276356" y="3408026"/>
                </a:lnTo>
                <a:cubicBezTo>
                  <a:pt x="5274827" y="3403762"/>
                  <a:pt x="5270006" y="3389250"/>
                  <a:pt x="5261888" y="3364487"/>
                </a:cubicBezTo>
                <a:cubicBezTo>
                  <a:pt x="5261435" y="3363202"/>
                  <a:pt x="5260388" y="3362559"/>
                  <a:pt x="5258748" y="3362559"/>
                </a:cubicBezTo>
                <a:close/>
                <a:moveTo>
                  <a:pt x="4206103" y="3362559"/>
                </a:moveTo>
                <a:lnTo>
                  <a:pt x="4197819" y="3366452"/>
                </a:lnTo>
                <a:cubicBezTo>
                  <a:pt x="4195878" y="3372337"/>
                  <a:pt x="4191008" y="3385868"/>
                  <a:pt x="4183206" y="3407046"/>
                </a:cubicBezTo>
                <a:lnTo>
                  <a:pt x="4162759" y="3462676"/>
                </a:lnTo>
                <a:cubicBezTo>
                  <a:pt x="4158196" y="3475056"/>
                  <a:pt x="4155043" y="3482276"/>
                  <a:pt x="4153300" y="3484336"/>
                </a:cubicBezTo>
                <a:cubicBezTo>
                  <a:pt x="4151463" y="3486470"/>
                  <a:pt x="4148019" y="3487868"/>
                  <a:pt x="4142966" y="3488528"/>
                </a:cubicBezTo>
                <a:cubicBezTo>
                  <a:pt x="4141089" y="3488842"/>
                  <a:pt x="4140150" y="3490074"/>
                  <a:pt x="4140150" y="3492227"/>
                </a:cubicBezTo>
                <a:cubicBezTo>
                  <a:pt x="4140150" y="3494560"/>
                  <a:pt x="4141291" y="3495727"/>
                  <a:pt x="4143575" y="3495727"/>
                </a:cubicBezTo>
                <a:cubicBezTo>
                  <a:pt x="4149690" y="3495380"/>
                  <a:pt x="4155838" y="3495206"/>
                  <a:pt x="4162018" y="3495206"/>
                </a:cubicBezTo>
                <a:cubicBezTo>
                  <a:pt x="4166913" y="3495206"/>
                  <a:pt x="4172767" y="3495380"/>
                  <a:pt x="4179582" y="3495727"/>
                </a:cubicBezTo>
                <a:cubicBezTo>
                  <a:pt x="4182106" y="3495727"/>
                  <a:pt x="4183368" y="3494561"/>
                  <a:pt x="4183368" y="3492228"/>
                </a:cubicBezTo>
                <a:cubicBezTo>
                  <a:pt x="4183368" y="3489963"/>
                  <a:pt x="4182201" y="3488719"/>
                  <a:pt x="4179866" y="3488497"/>
                </a:cubicBezTo>
                <a:cubicBezTo>
                  <a:pt x="4175908" y="3488102"/>
                  <a:pt x="4173434" y="3487773"/>
                  <a:pt x="4172445" y="3487513"/>
                </a:cubicBezTo>
                <a:cubicBezTo>
                  <a:pt x="4170649" y="3487031"/>
                  <a:pt x="4169488" y="3486229"/>
                  <a:pt x="4168964" y="3485106"/>
                </a:cubicBezTo>
                <a:cubicBezTo>
                  <a:pt x="4168689" y="3484420"/>
                  <a:pt x="4168552" y="3483504"/>
                  <a:pt x="4168552" y="3482357"/>
                </a:cubicBezTo>
                <a:cubicBezTo>
                  <a:pt x="4168552" y="3478857"/>
                  <a:pt x="4170073" y="3472942"/>
                  <a:pt x="4173114" y="3464609"/>
                </a:cubicBezTo>
                <a:lnTo>
                  <a:pt x="4180514" y="3444234"/>
                </a:lnTo>
                <a:cubicBezTo>
                  <a:pt x="4185455" y="3443987"/>
                  <a:pt x="4193065" y="3443864"/>
                  <a:pt x="4203344" y="3443864"/>
                </a:cubicBezTo>
                <a:cubicBezTo>
                  <a:pt x="4212221" y="3443864"/>
                  <a:pt x="4218634" y="3443985"/>
                  <a:pt x="4222583" y="3444226"/>
                </a:cubicBezTo>
                <a:lnTo>
                  <a:pt x="4230684" y="3466860"/>
                </a:lnTo>
                <a:cubicBezTo>
                  <a:pt x="4233459" y="3474558"/>
                  <a:pt x="4234847" y="3479666"/>
                  <a:pt x="4234847" y="3482185"/>
                </a:cubicBezTo>
                <a:cubicBezTo>
                  <a:pt x="4234847" y="3483299"/>
                  <a:pt x="4234662" y="3484272"/>
                  <a:pt x="4234292" y="3485102"/>
                </a:cubicBezTo>
                <a:cubicBezTo>
                  <a:pt x="4233531" y="3486791"/>
                  <a:pt x="4229760" y="3487929"/>
                  <a:pt x="4222981" y="3488515"/>
                </a:cubicBezTo>
                <a:cubicBezTo>
                  <a:pt x="4220899" y="3488723"/>
                  <a:pt x="4219857" y="3489961"/>
                  <a:pt x="4219857" y="3492228"/>
                </a:cubicBezTo>
                <a:cubicBezTo>
                  <a:pt x="4219857" y="3494561"/>
                  <a:pt x="4221057" y="3495727"/>
                  <a:pt x="4223456" y="3495727"/>
                </a:cubicBezTo>
                <a:cubicBezTo>
                  <a:pt x="4231651" y="3495265"/>
                  <a:pt x="4238173" y="3495034"/>
                  <a:pt x="4243026" y="3495034"/>
                </a:cubicBezTo>
                <a:cubicBezTo>
                  <a:pt x="4248041" y="3495034"/>
                  <a:pt x="4254762" y="3495265"/>
                  <a:pt x="4263190" y="3495727"/>
                </a:cubicBezTo>
                <a:cubicBezTo>
                  <a:pt x="4265654" y="3495727"/>
                  <a:pt x="4266889" y="3494560"/>
                  <a:pt x="4266889" y="3492227"/>
                </a:cubicBezTo>
                <a:cubicBezTo>
                  <a:pt x="4266889" y="3489966"/>
                  <a:pt x="4265745" y="3488721"/>
                  <a:pt x="4263458" y="3488493"/>
                </a:cubicBezTo>
                <a:cubicBezTo>
                  <a:pt x="4260270" y="3488215"/>
                  <a:pt x="4258233" y="3487955"/>
                  <a:pt x="4257344" y="3487712"/>
                </a:cubicBezTo>
                <a:cubicBezTo>
                  <a:pt x="4255136" y="3487066"/>
                  <a:pt x="4253512" y="3486035"/>
                  <a:pt x="4252474" y="3484619"/>
                </a:cubicBezTo>
                <a:cubicBezTo>
                  <a:pt x="4250647" y="3482090"/>
                  <a:pt x="4247730" y="3475247"/>
                  <a:pt x="4243725" y="3464090"/>
                </a:cubicBezTo>
                <a:lnTo>
                  <a:pt x="4223712" y="3408026"/>
                </a:lnTo>
                <a:cubicBezTo>
                  <a:pt x="4222183" y="3403762"/>
                  <a:pt x="4217362" y="3389250"/>
                  <a:pt x="4209244" y="3364487"/>
                </a:cubicBezTo>
                <a:cubicBezTo>
                  <a:pt x="4208791" y="3363202"/>
                  <a:pt x="4207743" y="3362559"/>
                  <a:pt x="4206103" y="3362559"/>
                </a:cubicBezTo>
                <a:close/>
                <a:moveTo>
                  <a:pt x="10224961" y="3362559"/>
                </a:moveTo>
                <a:lnTo>
                  <a:pt x="10216678" y="3366451"/>
                </a:lnTo>
                <a:cubicBezTo>
                  <a:pt x="10214736" y="3372337"/>
                  <a:pt x="10209864" y="3385868"/>
                  <a:pt x="10202063" y="3407046"/>
                </a:cubicBezTo>
                <a:lnTo>
                  <a:pt x="10181616" y="3462676"/>
                </a:lnTo>
                <a:cubicBezTo>
                  <a:pt x="10177053" y="3475056"/>
                  <a:pt x="10173900" y="3482276"/>
                  <a:pt x="10172156" y="3484336"/>
                </a:cubicBezTo>
                <a:cubicBezTo>
                  <a:pt x="10170320" y="3486470"/>
                  <a:pt x="10166875" y="3487868"/>
                  <a:pt x="10161823" y="3488528"/>
                </a:cubicBezTo>
                <a:cubicBezTo>
                  <a:pt x="10159945" y="3488842"/>
                  <a:pt x="10159006" y="3490074"/>
                  <a:pt x="10159006" y="3492227"/>
                </a:cubicBezTo>
                <a:cubicBezTo>
                  <a:pt x="10159006" y="3494560"/>
                  <a:pt x="10160148" y="3495727"/>
                  <a:pt x="10162432" y="3495727"/>
                </a:cubicBezTo>
                <a:cubicBezTo>
                  <a:pt x="10168547" y="3495380"/>
                  <a:pt x="10174694" y="3495206"/>
                  <a:pt x="10180874" y="3495206"/>
                </a:cubicBezTo>
                <a:cubicBezTo>
                  <a:pt x="10185769" y="3495206"/>
                  <a:pt x="10191624" y="3495380"/>
                  <a:pt x="10198438" y="3495727"/>
                </a:cubicBezTo>
                <a:cubicBezTo>
                  <a:pt x="10200962" y="3495727"/>
                  <a:pt x="10202224" y="3494561"/>
                  <a:pt x="10202224" y="3492228"/>
                </a:cubicBezTo>
                <a:cubicBezTo>
                  <a:pt x="10202224" y="3489963"/>
                  <a:pt x="10201057" y="3488719"/>
                  <a:pt x="10198723" y="3488497"/>
                </a:cubicBezTo>
                <a:cubicBezTo>
                  <a:pt x="10194765" y="3488102"/>
                  <a:pt x="10192291" y="3487773"/>
                  <a:pt x="10191301" y="3487513"/>
                </a:cubicBezTo>
                <a:cubicBezTo>
                  <a:pt x="10189506" y="3487031"/>
                  <a:pt x="10188345" y="3486229"/>
                  <a:pt x="10187821" y="3485106"/>
                </a:cubicBezTo>
                <a:cubicBezTo>
                  <a:pt x="10187546" y="3484420"/>
                  <a:pt x="10187409" y="3483504"/>
                  <a:pt x="10187409" y="3482357"/>
                </a:cubicBezTo>
                <a:cubicBezTo>
                  <a:pt x="10187409" y="3478857"/>
                  <a:pt x="10188930" y="3472942"/>
                  <a:pt x="10191971" y="3464609"/>
                </a:cubicBezTo>
                <a:lnTo>
                  <a:pt x="10199370" y="3444234"/>
                </a:lnTo>
                <a:cubicBezTo>
                  <a:pt x="10204311" y="3443987"/>
                  <a:pt x="10211921" y="3443864"/>
                  <a:pt x="10222202" y="3443864"/>
                </a:cubicBezTo>
                <a:cubicBezTo>
                  <a:pt x="10231079" y="3443864"/>
                  <a:pt x="10237492" y="3443985"/>
                  <a:pt x="10241441" y="3444226"/>
                </a:cubicBezTo>
                <a:lnTo>
                  <a:pt x="10249542" y="3466860"/>
                </a:lnTo>
                <a:cubicBezTo>
                  <a:pt x="10252317" y="3474558"/>
                  <a:pt x="10253705" y="3479666"/>
                  <a:pt x="10253705" y="3482185"/>
                </a:cubicBezTo>
                <a:cubicBezTo>
                  <a:pt x="10253705" y="3483299"/>
                  <a:pt x="10253520" y="3484272"/>
                  <a:pt x="10253150" y="3485102"/>
                </a:cubicBezTo>
                <a:cubicBezTo>
                  <a:pt x="10252390" y="3486791"/>
                  <a:pt x="10248619" y="3487929"/>
                  <a:pt x="10241839" y="3488515"/>
                </a:cubicBezTo>
                <a:cubicBezTo>
                  <a:pt x="10239757" y="3488723"/>
                  <a:pt x="10238716" y="3489961"/>
                  <a:pt x="10238716" y="3492228"/>
                </a:cubicBezTo>
                <a:cubicBezTo>
                  <a:pt x="10238716" y="3494561"/>
                  <a:pt x="10239915" y="3495727"/>
                  <a:pt x="10242314" y="3495727"/>
                </a:cubicBezTo>
                <a:cubicBezTo>
                  <a:pt x="10250509" y="3495265"/>
                  <a:pt x="10257032" y="3495034"/>
                  <a:pt x="10261883" y="3495034"/>
                </a:cubicBezTo>
                <a:cubicBezTo>
                  <a:pt x="10266899" y="3495034"/>
                  <a:pt x="10273620" y="3495265"/>
                  <a:pt x="10282047" y="3495727"/>
                </a:cubicBezTo>
                <a:cubicBezTo>
                  <a:pt x="10284513" y="3495727"/>
                  <a:pt x="10285746" y="3494560"/>
                  <a:pt x="10285746" y="3492227"/>
                </a:cubicBezTo>
                <a:cubicBezTo>
                  <a:pt x="10285746" y="3489966"/>
                  <a:pt x="10284603" y="3488721"/>
                  <a:pt x="10282316" y="3488493"/>
                </a:cubicBezTo>
                <a:cubicBezTo>
                  <a:pt x="10279129" y="3488215"/>
                  <a:pt x="10277090" y="3487955"/>
                  <a:pt x="10276201" y="3487712"/>
                </a:cubicBezTo>
                <a:cubicBezTo>
                  <a:pt x="10273994" y="3487066"/>
                  <a:pt x="10272371" y="3486035"/>
                  <a:pt x="10271333" y="3484619"/>
                </a:cubicBezTo>
                <a:cubicBezTo>
                  <a:pt x="10269505" y="3482090"/>
                  <a:pt x="10266588" y="3475247"/>
                  <a:pt x="10262583" y="3464090"/>
                </a:cubicBezTo>
                <a:lnTo>
                  <a:pt x="10242569" y="3408026"/>
                </a:lnTo>
                <a:cubicBezTo>
                  <a:pt x="10241042" y="3403762"/>
                  <a:pt x="10236220" y="3389250"/>
                  <a:pt x="10228102" y="3364487"/>
                </a:cubicBezTo>
                <a:cubicBezTo>
                  <a:pt x="10227649" y="3363202"/>
                  <a:pt x="10226602" y="3362559"/>
                  <a:pt x="10224961" y="3362559"/>
                </a:cubicBezTo>
                <a:close/>
                <a:moveTo>
                  <a:pt x="11277605" y="3362558"/>
                </a:moveTo>
                <a:lnTo>
                  <a:pt x="11269322" y="3366451"/>
                </a:lnTo>
                <a:cubicBezTo>
                  <a:pt x="11267380" y="3372336"/>
                  <a:pt x="11262508" y="3385868"/>
                  <a:pt x="11254707" y="3407045"/>
                </a:cubicBezTo>
                <a:lnTo>
                  <a:pt x="11234260" y="3462676"/>
                </a:lnTo>
                <a:cubicBezTo>
                  <a:pt x="11229697" y="3475056"/>
                  <a:pt x="11226544" y="3482276"/>
                  <a:pt x="11224800" y="3484336"/>
                </a:cubicBezTo>
                <a:cubicBezTo>
                  <a:pt x="11222964" y="3486470"/>
                  <a:pt x="11219519" y="3487868"/>
                  <a:pt x="11214467" y="3488528"/>
                </a:cubicBezTo>
                <a:cubicBezTo>
                  <a:pt x="11212589" y="3488842"/>
                  <a:pt x="11211650" y="3490074"/>
                  <a:pt x="11211650" y="3492227"/>
                </a:cubicBezTo>
                <a:cubicBezTo>
                  <a:pt x="11211650" y="3494560"/>
                  <a:pt x="11212792" y="3495727"/>
                  <a:pt x="11215076" y="3495727"/>
                </a:cubicBezTo>
                <a:cubicBezTo>
                  <a:pt x="11221191" y="3495380"/>
                  <a:pt x="11227338" y="3495206"/>
                  <a:pt x="11233518" y="3495206"/>
                </a:cubicBezTo>
                <a:cubicBezTo>
                  <a:pt x="11238413" y="3495206"/>
                  <a:pt x="11244268" y="3495380"/>
                  <a:pt x="11251082" y="3495727"/>
                </a:cubicBezTo>
                <a:cubicBezTo>
                  <a:pt x="11253606" y="3495727"/>
                  <a:pt x="11254868" y="3494561"/>
                  <a:pt x="11254868" y="3492228"/>
                </a:cubicBezTo>
                <a:cubicBezTo>
                  <a:pt x="11254868" y="3489963"/>
                  <a:pt x="11253701" y="3488719"/>
                  <a:pt x="11251367" y="3488497"/>
                </a:cubicBezTo>
                <a:cubicBezTo>
                  <a:pt x="11247409" y="3488102"/>
                  <a:pt x="11244935" y="3487773"/>
                  <a:pt x="11243945" y="3487513"/>
                </a:cubicBezTo>
                <a:cubicBezTo>
                  <a:pt x="11242150" y="3487031"/>
                  <a:pt x="11240989" y="3486229"/>
                  <a:pt x="11240465" y="3485106"/>
                </a:cubicBezTo>
                <a:cubicBezTo>
                  <a:pt x="11240190" y="3484420"/>
                  <a:pt x="11240053" y="3483504"/>
                  <a:pt x="11240053" y="3482357"/>
                </a:cubicBezTo>
                <a:cubicBezTo>
                  <a:pt x="11240053" y="3478857"/>
                  <a:pt x="11241574" y="3472942"/>
                  <a:pt x="11244615" y="3464609"/>
                </a:cubicBezTo>
                <a:lnTo>
                  <a:pt x="11252014" y="3444234"/>
                </a:lnTo>
                <a:cubicBezTo>
                  <a:pt x="11256955" y="3443987"/>
                  <a:pt x="11264565" y="3443864"/>
                  <a:pt x="11274846" y="3443864"/>
                </a:cubicBezTo>
                <a:cubicBezTo>
                  <a:pt x="11283723" y="3443864"/>
                  <a:pt x="11290136" y="3443985"/>
                  <a:pt x="11294085" y="3444226"/>
                </a:cubicBezTo>
                <a:lnTo>
                  <a:pt x="11302186" y="3466860"/>
                </a:lnTo>
                <a:cubicBezTo>
                  <a:pt x="11304961" y="3474558"/>
                  <a:pt x="11306349" y="3479666"/>
                  <a:pt x="11306349" y="3482185"/>
                </a:cubicBezTo>
                <a:cubicBezTo>
                  <a:pt x="11306349" y="3483299"/>
                  <a:pt x="11306164" y="3484272"/>
                  <a:pt x="11305794" y="3485102"/>
                </a:cubicBezTo>
                <a:cubicBezTo>
                  <a:pt x="11305034" y="3486791"/>
                  <a:pt x="11301263" y="3487929"/>
                  <a:pt x="11294483" y="3488515"/>
                </a:cubicBezTo>
                <a:cubicBezTo>
                  <a:pt x="11292401" y="3488723"/>
                  <a:pt x="11291360" y="3489961"/>
                  <a:pt x="11291360" y="3492228"/>
                </a:cubicBezTo>
                <a:cubicBezTo>
                  <a:pt x="11291360" y="3494561"/>
                  <a:pt x="11292559" y="3495727"/>
                  <a:pt x="11294958" y="3495727"/>
                </a:cubicBezTo>
                <a:cubicBezTo>
                  <a:pt x="11303153" y="3495265"/>
                  <a:pt x="11309676" y="3495034"/>
                  <a:pt x="11314527" y="3495034"/>
                </a:cubicBezTo>
                <a:cubicBezTo>
                  <a:pt x="11319543" y="3495034"/>
                  <a:pt x="11326264" y="3495265"/>
                  <a:pt x="11334691" y="3495727"/>
                </a:cubicBezTo>
                <a:cubicBezTo>
                  <a:pt x="11337157" y="3495727"/>
                  <a:pt x="11338390" y="3494560"/>
                  <a:pt x="11338390" y="3492227"/>
                </a:cubicBezTo>
                <a:cubicBezTo>
                  <a:pt x="11338390" y="3489966"/>
                  <a:pt x="11337247" y="3488721"/>
                  <a:pt x="11334960" y="3488493"/>
                </a:cubicBezTo>
                <a:cubicBezTo>
                  <a:pt x="11331773" y="3488215"/>
                  <a:pt x="11329734" y="3487955"/>
                  <a:pt x="11328845" y="3487712"/>
                </a:cubicBezTo>
                <a:cubicBezTo>
                  <a:pt x="11326638" y="3487066"/>
                  <a:pt x="11325015" y="3486035"/>
                  <a:pt x="11323977" y="3484619"/>
                </a:cubicBezTo>
                <a:cubicBezTo>
                  <a:pt x="11322149" y="3482090"/>
                  <a:pt x="11319232" y="3475247"/>
                  <a:pt x="11315227" y="3464090"/>
                </a:cubicBezTo>
                <a:lnTo>
                  <a:pt x="11295213" y="3408026"/>
                </a:lnTo>
                <a:cubicBezTo>
                  <a:pt x="11293686" y="3403762"/>
                  <a:pt x="11288864" y="3389249"/>
                  <a:pt x="11280746" y="3364487"/>
                </a:cubicBezTo>
                <a:cubicBezTo>
                  <a:pt x="11280293" y="3363201"/>
                  <a:pt x="11279246" y="3362558"/>
                  <a:pt x="11277605" y="3362558"/>
                </a:cubicBezTo>
                <a:close/>
                <a:moveTo>
                  <a:pt x="1438927" y="3333072"/>
                </a:moveTo>
                <a:cubicBezTo>
                  <a:pt x="1435568" y="3333072"/>
                  <a:pt x="1432250" y="3333954"/>
                  <a:pt x="1428974" y="3335719"/>
                </a:cubicBezTo>
                <a:cubicBezTo>
                  <a:pt x="1425108" y="3337838"/>
                  <a:pt x="1421858" y="3341430"/>
                  <a:pt x="1419224" y="3346495"/>
                </a:cubicBezTo>
                <a:cubicBezTo>
                  <a:pt x="1415354" y="3351555"/>
                  <a:pt x="1413420" y="3359364"/>
                  <a:pt x="1413420" y="3369920"/>
                </a:cubicBezTo>
                <a:lnTo>
                  <a:pt x="1413594" y="3378400"/>
                </a:lnTo>
                <a:lnTo>
                  <a:pt x="1413594" y="3475674"/>
                </a:lnTo>
                <a:cubicBezTo>
                  <a:pt x="1413594" y="3484082"/>
                  <a:pt x="1412968" y="3490187"/>
                  <a:pt x="1411716" y="3493989"/>
                </a:cubicBezTo>
                <a:cubicBezTo>
                  <a:pt x="1409477" y="3500939"/>
                  <a:pt x="1406562" y="3504414"/>
                  <a:pt x="1402970" y="3504414"/>
                </a:cubicBezTo>
                <a:cubicBezTo>
                  <a:pt x="1401723" y="3504414"/>
                  <a:pt x="1400964" y="3504328"/>
                  <a:pt x="1400693" y="3504156"/>
                </a:cubicBezTo>
                <a:cubicBezTo>
                  <a:pt x="1400296" y="3503915"/>
                  <a:pt x="1399491" y="3502775"/>
                  <a:pt x="1398280" y="3500736"/>
                </a:cubicBezTo>
                <a:lnTo>
                  <a:pt x="1397543" y="3499446"/>
                </a:lnTo>
                <a:cubicBezTo>
                  <a:pt x="1395637" y="3496231"/>
                  <a:pt x="1393490" y="3494623"/>
                  <a:pt x="1391101" y="3494623"/>
                </a:cubicBezTo>
                <a:cubicBezTo>
                  <a:pt x="1389220" y="3494623"/>
                  <a:pt x="1387273" y="3495947"/>
                  <a:pt x="1385261" y="3498595"/>
                </a:cubicBezTo>
                <a:cubicBezTo>
                  <a:pt x="1383702" y="3500532"/>
                  <a:pt x="1382922" y="3502743"/>
                  <a:pt x="1382922" y="3505227"/>
                </a:cubicBezTo>
                <a:cubicBezTo>
                  <a:pt x="1382922" y="3508005"/>
                  <a:pt x="1384098" y="3509871"/>
                  <a:pt x="1386451" y="3510825"/>
                </a:cubicBezTo>
                <a:cubicBezTo>
                  <a:pt x="1390857" y="3512546"/>
                  <a:pt x="1395642" y="3513406"/>
                  <a:pt x="1400805" y="3513406"/>
                </a:cubicBezTo>
                <a:cubicBezTo>
                  <a:pt x="1404206" y="3513406"/>
                  <a:pt x="1407529" y="3512534"/>
                  <a:pt x="1410771" y="3510787"/>
                </a:cubicBezTo>
                <a:cubicBezTo>
                  <a:pt x="1414671" y="3508649"/>
                  <a:pt x="1417945" y="3505027"/>
                  <a:pt x="1420595" y="3499922"/>
                </a:cubicBezTo>
                <a:cubicBezTo>
                  <a:pt x="1424465" y="3494878"/>
                  <a:pt x="1426400" y="3487617"/>
                  <a:pt x="1426400" y="3478140"/>
                </a:cubicBezTo>
                <a:lnTo>
                  <a:pt x="1426227" y="3469618"/>
                </a:lnTo>
                <a:lnTo>
                  <a:pt x="1426227" y="3370892"/>
                </a:lnTo>
                <a:cubicBezTo>
                  <a:pt x="1426227" y="3362375"/>
                  <a:pt x="1426838" y="3356260"/>
                  <a:pt x="1428061" y="3352548"/>
                </a:cubicBezTo>
                <a:cubicBezTo>
                  <a:pt x="1430311" y="3345559"/>
                  <a:pt x="1433211" y="3342064"/>
                  <a:pt x="1436761" y="3342064"/>
                </a:cubicBezTo>
                <a:cubicBezTo>
                  <a:pt x="1437928" y="3342064"/>
                  <a:pt x="1438675" y="3342153"/>
                  <a:pt x="1439000" y="3342330"/>
                </a:cubicBezTo>
                <a:cubicBezTo>
                  <a:pt x="1439475" y="3342607"/>
                  <a:pt x="1440177" y="3343554"/>
                  <a:pt x="1441106" y="3345167"/>
                </a:cubicBezTo>
                <a:lnTo>
                  <a:pt x="1441899" y="3346552"/>
                </a:lnTo>
                <a:cubicBezTo>
                  <a:pt x="1444032" y="3350088"/>
                  <a:pt x="1446276" y="3351856"/>
                  <a:pt x="1448631" y="3351856"/>
                </a:cubicBezTo>
                <a:cubicBezTo>
                  <a:pt x="1450553" y="3351856"/>
                  <a:pt x="1452529" y="3350518"/>
                  <a:pt x="1454558" y="3347845"/>
                </a:cubicBezTo>
                <a:cubicBezTo>
                  <a:pt x="1456118" y="3345910"/>
                  <a:pt x="1456897" y="3343712"/>
                  <a:pt x="1456897" y="3341250"/>
                </a:cubicBezTo>
                <a:cubicBezTo>
                  <a:pt x="1456897" y="3338545"/>
                  <a:pt x="1455484" y="3336580"/>
                  <a:pt x="1452657" y="3335359"/>
                </a:cubicBezTo>
                <a:cubicBezTo>
                  <a:pt x="1448592" y="3333834"/>
                  <a:pt x="1444016" y="3333072"/>
                  <a:pt x="1438927" y="3333072"/>
                </a:cubicBezTo>
                <a:close/>
                <a:moveTo>
                  <a:pt x="7457784" y="3333071"/>
                </a:moveTo>
                <a:cubicBezTo>
                  <a:pt x="7454425" y="3333071"/>
                  <a:pt x="7451107" y="3333954"/>
                  <a:pt x="7447830" y="3335719"/>
                </a:cubicBezTo>
                <a:cubicBezTo>
                  <a:pt x="7443965" y="3337838"/>
                  <a:pt x="7440715" y="3341430"/>
                  <a:pt x="7438081" y="3346495"/>
                </a:cubicBezTo>
                <a:cubicBezTo>
                  <a:pt x="7434211" y="3351555"/>
                  <a:pt x="7432276" y="3359363"/>
                  <a:pt x="7432276" y="3369920"/>
                </a:cubicBezTo>
                <a:lnTo>
                  <a:pt x="7432450" y="3378400"/>
                </a:lnTo>
                <a:lnTo>
                  <a:pt x="7432450" y="3475674"/>
                </a:lnTo>
                <a:cubicBezTo>
                  <a:pt x="7432450" y="3484082"/>
                  <a:pt x="7431824" y="3490187"/>
                  <a:pt x="7430572" y="3493989"/>
                </a:cubicBezTo>
                <a:cubicBezTo>
                  <a:pt x="7428334" y="3500939"/>
                  <a:pt x="7425418" y="3504414"/>
                  <a:pt x="7421827" y="3504414"/>
                </a:cubicBezTo>
                <a:cubicBezTo>
                  <a:pt x="7420579" y="3504414"/>
                  <a:pt x="7419820" y="3504328"/>
                  <a:pt x="7419550" y="3504156"/>
                </a:cubicBezTo>
                <a:cubicBezTo>
                  <a:pt x="7419152" y="3503915"/>
                  <a:pt x="7418348" y="3502775"/>
                  <a:pt x="7417136" y="3500736"/>
                </a:cubicBezTo>
                <a:lnTo>
                  <a:pt x="7416399" y="3499446"/>
                </a:lnTo>
                <a:cubicBezTo>
                  <a:pt x="7414494" y="3496231"/>
                  <a:pt x="7412347" y="3494623"/>
                  <a:pt x="7409958" y="3494623"/>
                </a:cubicBezTo>
                <a:cubicBezTo>
                  <a:pt x="7408076" y="3494623"/>
                  <a:pt x="7406130" y="3495947"/>
                  <a:pt x="7404117" y="3498595"/>
                </a:cubicBezTo>
                <a:cubicBezTo>
                  <a:pt x="7402558" y="3500532"/>
                  <a:pt x="7401778" y="3502743"/>
                  <a:pt x="7401778" y="3505227"/>
                </a:cubicBezTo>
                <a:cubicBezTo>
                  <a:pt x="7401778" y="3508005"/>
                  <a:pt x="7402955" y="3509871"/>
                  <a:pt x="7405308" y="3510825"/>
                </a:cubicBezTo>
                <a:cubicBezTo>
                  <a:pt x="7409714" y="3512546"/>
                  <a:pt x="7414499" y="3513406"/>
                  <a:pt x="7419662" y="3513406"/>
                </a:cubicBezTo>
                <a:cubicBezTo>
                  <a:pt x="7423063" y="3513406"/>
                  <a:pt x="7426385" y="3512534"/>
                  <a:pt x="7429628" y="3510787"/>
                </a:cubicBezTo>
                <a:cubicBezTo>
                  <a:pt x="7433527" y="3508649"/>
                  <a:pt x="7436802" y="3505027"/>
                  <a:pt x="7439452" y="3499922"/>
                </a:cubicBezTo>
                <a:cubicBezTo>
                  <a:pt x="7443321" y="3494878"/>
                  <a:pt x="7445256" y="3487617"/>
                  <a:pt x="7445256" y="3478140"/>
                </a:cubicBezTo>
                <a:lnTo>
                  <a:pt x="7445084" y="3469618"/>
                </a:lnTo>
                <a:lnTo>
                  <a:pt x="7445084" y="3370892"/>
                </a:lnTo>
                <a:cubicBezTo>
                  <a:pt x="7445084" y="3362375"/>
                  <a:pt x="7445695" y="3356260"/>
                  <a:pt x="7446917" y="3352548"/>
                </a:cubicBezTo>
                <a:cubicBezTo>
                  <a:pt x="7449168" y="3345559"/>
                  <a:pt x="7452068" y="3342064"/>
                  <a:pt x="7455617" y="3342064"/>
                </a:cubicBezTo>
                <a:cubicBezTo>
                  <a:pt x="7456784" y="3342064"/>
                  <a:pt x="7457531" y="3342153"/>
                  <a:pt x="7457857" y="3342330"/>
                </a:cubicBezTo>
                <a:cubicBezTo>
                  <a:pt x="7458332" y="3342607"/>
                  <a:pt x="7459034" y="3343553"/>
                  <a:pt x="7459962" y="3345166"/>
                </a:cubicBezTo>
                <a:lnTo>
                  <a:pt x="7460755" y="3346551"/>
                </a:lnTo>
                <a:cubicBezTo>
                  <a:pt x="7462889" y="3350087"/>
                  <a:pt x="7465133" y="3351856"/>
                  <a:pt x="7467487" y="3351856"/>
                </a:cubicBezTo>
                <a:cubicBezTo>
                  <a:pt x="7469409" y="3351856"/>
                  <a:pt x="7471385" y="3350518"/>
                  <a:pt x="7473415" y="3347845"/>
                </a:cubicBezTo>
                <a:cubicBezTo>
                  <a:pt x="7474974" y="3345910"/>
                  <a:pt x="7475754" y="3343712"/>
                  <a:pt x="7475754" y="3341250"/>
                </a:cubicBezTo>
                <a:cubicBezTo>
                  <a:pt x="7475754" y="3338544"/>
                  <a:pt x="7474340" y="3336580"/>
                  <a:pt x="7471514" y="3335358"/>
                </a:cubicBezTo>
                <a:cubicBezTo>
                  <a:pt x="7467449" y="3333833"/>
                  <a:pt x="7462872" y="3333071"/>
                  <a:pt x="7457784" y="3333071"/>
                </a:cubicBezTo>
                <a:close/>
                <a:moveTo>
                  <a:pt x="6878598" y="3306751"/>
                </a:moveTo>
                <a:cubicBezTo>
                  <a:pt x="6876691" y="3306751"/>
                  <a:pt x="6875737" y="3307975"/>
                  <a:pt x="6875737" y="3310422"/>
                </a:cubicBezTo>
                <a:cubicBezTo>
                  <a:pt x="6875737" y="3312594"/>
                  <a:pt x="6876691" y="3313838"/>
                  <a:pt x="6878599" y="3314156"/>
                </a:cubicBezTo>
                <a:cubicBezTo>
                  <a:pt x="6885886" y="3314869"/>
                  <a:pt x="6890129" y="3316194"/>
                  <a:pt x="6891328" y="3318133"/>
                </a:cubicBezTo>
                <a:cubicBezTo>
                  <a:pt x="6892043" y="3319510"/>
                  <a:pt x="6892481" y="3321228"/>
                  <a:pt x="6892643" y="3323286"/>
                </a:cubicBezTo>
                <a:cubicBezTo>
                  <a:pt x="6892750" y="3324851"/>
                  <a:pt x="6892804" y="3330525"/>
                  <a:pt x="6892804" y="3340308"/>
                </a:cubicBezTo>
                <a:lnTo>
                  <a:pt x="6892804" y="3402933"/>
                </a:lnTo>
                <a:cubicBezTo>
                  <a:pt x="6892804" y="3416141"/>
                  <a:pt x="6892176" y="3423875"/>
                  <a:pt x="6890921" y="3426136"/>
                </a:cubicBezTo>
                <a:cubicBezTo>
                  <a:pt x="6889700" y="3428106"/>
                  <a:pt x="6886022" y="3429432"/>
                  <a:pt x="6879885" y="3430114"/>
                </a:cubicBezTo>
                <a:cubicBezTo>
                  <a:pt x="6877870" y="3430493"/>
                  <a:pt x="6876862" y="3431740"/>
                  <a:pt x="6876862" y="3433856"/>
                </a:cubicBezTo>
                <a:cubicBezTo>
                  <a:pt x="6876862" y="3436189"/>
                  <a:pt x="6877930" y="3437356"/>
                  <a:pt x="6880066" y="3437356"/>
                </a:cubicBezTo>
                <a:cubicBezTo>
                  <a:pt x="6898997" y="3436836"/>
                  <a:pt x="6913248" y="3436576"/>
                  <a:pt x="6922817" y="3436576"/>
                </a:cubicBezTo>
                <a:cubicBezTo>
                  <a:pt x="6938655" y="3436576"/>
                  <a:pt x="6953570" y="3436836"/>
                  <a:pt x="6967561" y="3437356"/>
                </a:cubicBezTo>
                <a:cubicBezTo>
                  <a:pt x="6972074" y="3426038"/>
                  <a:pt x="6975351" y="3415924"/>
                  <a:pt x="6977392" y="3407016"/>
                </a:cubicBezTo>
                <a:cubicBezTo>
                  <a:pt x="6977595" y="3406209"/>
                  <a:pt x="6977697" y="3405618"/>
                  <a:pt x="6977697" y="3405247"/>
                </a:cubicBezTo>
                <a:cubicBezTo>
                  <a:pt x="6977697" y="3403674"/>
                  <a:pt x="6976713" y="3402629"/>
                  <a:pt x="6974746" y="3402110"/>
                </a:cubicBezTo>
                <a:cubicBezTo>
                  <a:pt x="6974097" y="3401867"/>
                  <a:pt x="6973537" y="3401744"/>
                  <a:pt x="6973069" y="3401744"/>
                </a:cubicBezTo>
                <a:cubicBezTo>
                  <a:pt x="6971553" y="3401744"/>
                  <a:pt x="6970549" y="3402543"/>
                  <a:pt x="6970057" y="3404140"/>
                </a:cubicBezTo>
                <a:cubicBezTo>
                  <a:pt x="6966491" y="3412970"/>
                  <a:pt x="6962579" y="3418754"/>
                  <a:pt x="6958321" y="3421491"/>
                </a:cubicBezTo>
                <a:cubicBezTo>
                  <a:pt x="6955097" y="3423565"/>
                  <a:pt x="6952523" y="3425010"/>
                  <a:pt x="6950599" y="3425824"/>
                </a:cubicBezTo>
                <a:cubicBezTo>
                  <a:pt x="6943885" y="3427208"/>
                  <a:pt x="6935519" y="3427901"/>
                  <a:pt x="6925503" y="3427901"/>
                </a:cubicBezTo>
                <a:cubicBezTo>
                  <a:pt x="6919920" y="3427901"/>
                  <a:pt x="6916404" y="3427801"/>
                  <a:pt x="6914954" y="3427602"/>
                </a:cubicBezTo>
                <a:cubicBezTo>
                  <a:pt x="6911508" y="3427196"/>
                  <a:pt x="6908935" y="3425826"/>
                  <a:pt x="6907237" y="3423488"/>
                </a:cubicBezTo>
                <a:cubicBezTo>
                  <a:pt x="6906861" y="3422607"/>
                  <a:pt x="6906508" y="3420197"/>
                  <a:pt x="6906179" y="3416258"/>
                </a:cubicBezTo>
                <a:cubicBezTo>
                  <a:pt x="6906090" y="3414792"/>
                  <a:pt x="6906045" y="3410349"/>
                  <a:pt x="6906045" y="3402933"/>
                </a:cubicBezTo>
                <a:lnTo>
                  <a:pt x="6906045" y="3373367"/>
                </a:lnTo>
                <a:cubicBezTo>
                  <a:pt x="6909025" y="3373198"/>
                  <a:pt x="6912594" y="3373113"/>
                  <a:pt x="6916752" y="3373113"/>
                </a:cubicBezTo>
                <a:cubicBezTo>
                  <a:pt x="6930460" y="3373113"/>
                  <a:pt x="6938726" y="3374076"/>
                  <a:pt x="6941550" y="3376002"/>
                </a:cubicBezTo>
                <a:cubicBezTo>
                  <a:pt x="6943742" y="3377522"/>
                  <a:pt x="6945024" y="3381530"/>
                  <a:pt x="6945396" y="3388026"/>
                </a:cubicBezTo>
                <a:cubicBezTo>
                  <a:pt x="6945396" y="3390338"/>
                  <a:pt x="6946620" y="3391494"/>
                  <a:pt x="6949069" y="3391494"/>
                </a:cubicBezTo>
                <a:cubicBezTo>
                  <a:pt x="6951750" y="3391494"/>
                  <a:pt x="6953091" y="3390627"/>
                  <a:pt x="6953091" y="3388891"/>
                </a:cubicBezTo>
                <a:cubicBezTo>
                  <a:pt x="6952860" y="3380716"/>
                  <a:pt x="6952744" y="3373901"/>
                  <a:pt x="6952744" y="3368448"/>
                </a:cubicBezTo>
                <a:cubicBezTo>
                  <a:pt x="6952744" y="3363676"/>
                  <a:pt x="6952860" y="3357401"/>
                  <a:pt x="6953091" y="3349620"/>
                </a:cubicBezTo>
                <a:cubicBezTo>
                  <a:pt x="6953091" y="3347905"/>
                  <a:pt x="6951808" y="3347045"/>
                  <a:pt x="6949243" y="3347045"/>
                </a:cubicBezTo>
                <a:cubicBezTo>
                  <a:pt x="6946678" y="3347045"/>
                  <a:pt x="6945396" y="3348187"/>
                  <a:pt x="6945396" y="3350467"/>
                </a:cubicBezTo>
                <a:cubicBezTo>
                  <a:pt x="6945079" y="3356385"/>
                  <a:pt x="6943942" y="3360107"/>
                  <a:pt x="6941986" y="3361634"/>
                </a:cubicBezTo>
                <a:cubicBezTo>
                  <a:pt x="6939599" y="3363512"/>
                  <a:pt x="6931188" y="3364452"/>
                  <a:pt x="6916752" y="3364452"/>
                </a:cubicBezTo>
                <a:cubicBezTo>
                  <a:pt x="6910225" y="3364452"/>
                  <a:pt x="6906657" y="3364435"/>
                  <a:pt x="6906045" y="3364401"/>
                </a:cubicBezTo>
                <a:lnTo>
                  <a:pt x="6906045" y="3340327"/>
                </a:lnTo>
                <a:lnTo>
                  <a:pt x="6906045" y="3333313"/>
                </a:lnTo>
                <a:cubicBezTo>
                  <a:pt x="6906045" y="3325628"/>
                  <a:pt x="6906710" y="3320485"/>
                  <a:pt x="6908038" y="3317886"/>
                </a:cubicBezTo>
                <a:cubicBezTo>
                  <a:pt x="6908631" y="3317574"/>
                  <a:pt x="6910178" y="3317177"/>
                  <a:pt x="6912681" y="3316697"/>
                </a:cubicBezTo>
                <a:cubicBezTo>
                  <a:pt x="6914611" y="3316310"/>
                  <a:pt x="6918105" y="3316117"/>
                  <a:pt x="6923164" y="3316117"/>
                </a:cubicBezTo>
                <a:cubicBezTo>
                  <a:pt x="6930798" y="3316117"/>
                  <a:pt x="6936607" y="3316377"/>
                  <a:pt x="6940590" y="3316896"/>
                </a:cubicBezTo>
                <a:cubicBezTo>
                  <a:pt x="6945323" y="3317548"/>
                  <a:pt x="6948917" y="3318813"/>
                  <a:pt x="6951371" y="3320689"/>
                </a:cubicBezTo>
                <a:cubicBezTo>
                  <a:pt x="6953135" y="3322035"/>
                  <a:pt x="6954972" y="3324368"/>
                  <a:pt x="6956880" y="3327689"/>
                </a:cubicBezTo>
                <a:cubicBezTo>
                  <a:pt x="6958888" y="3331255"/>
                  <a:pt x="6960355" y="3334797"/>
                  <a:pt x="6961280" y="3338318"/>
                </a:cubicBezTo>
                <a:cubicBezTo>
                  <a:pt x="6961824" y="3339835"/>
                  <a:pt x="6962808" y="3340595"/>
                  <a:pt x="6964231" y="3340595"/>
                </a:cubicBezTo>
                <a:cubicBezTo>
                  <a:pt x="6964721" y="3340595"/>
                  <a:pt x="6965238" y="3340518"/>
                  <a:pt x="6965780" y="3340363"/>
                </a:cubicBezTo>
                <a:cubicBezTo>
                  <a:pt x="6967545" y="3340008"/>
                  <a:pt x="6968427" y="3339006"/>
                  <a:pt x="6968427" y="3337355"/>
                </a:cubicBezTo>
                <a:cubicBezTo>
                  <a:pt x="6968427" y="3337115"/>
                  <a:pt x="6968388" y="3336773"/>
                  <a:pt x="6968311" y="3336327"/>
                </a:cubicBezTo>
                <a:cubicBezTo>
                  <a:pt x="6966797" y="3325468"/>
                  <a:pt x="6965618" y="3315608"/>
                  <a:pt x="6964775" y="3306751"/>
                </a:cubicBezTo>
                <a:cubicBezTo>
                  <a:pt x="6954160" y="3307212"/>
                  <a:pt x="6939336" y="3307443"/>
                  <a:pt x="6920304" y="3307443"/>
                </a:cubicBezTo>
                <a:cubicBezTo>
                  <a:pt x="6901739" y="3307443"/>
                  <a:pt x="6887837" y="3307212"/>
                  <a:pt x="6878598" y="3306751"/>
                </a:cubicBezTo>
                <a:close/>
                <a:moveTo>
                  <a:pt x="859742" y="3306751"/>
                </a:moveTo>
                <a:cubicBezTo>
                  <a:pt x="857835" y="3306751"/>
                  <a:pt x="856881" y="3307975"/>
                  <a:pt x="856881" y="3310424"/>
                </a:cubicBezTo>
                <a:cubicBezTo>
                  <a:pt x="856881" y="3312594"/>
                  <a:pt x="857835" y="3313839"/>
                  <a:pt x="859743" y="3314157"/>
                </a:cubicBezTo>
                <a:cubicBezTo>
                  <a:pt x="867030" y="3314869"/>
                  <a:pt x="871273" y="3316195"/>
                  <a:pt x="872472" y="3318133"/>
                </a:cubicBezTo>
                <a:cubicBezTo>
                  <a:pt x="873186" y="3319510"/>
                  <a:pt x="873624" y="3321229"/>
                  <a:pt x="873786" y="3323287"/>
                </a:cubicBezTo>
                <a:cubicBezTo>
                  <a:pt x="873894" y="3324851"/>
                  <a:pt x="873948" y="3330525"/>
                  <a:pt x="873948" y="3340308"/>
                </a:cubicBezTo>
                <a:lnTo>
                  <a:pt x="873948" y="3402933"/>
                </a:lnTo>
                <a:cubicBezTo>
                  <a:pt x="873948" y="3416141"/>
                  <a:pt x="873320" y="3423875"/>
                  <a:pt x="872065" y="3426136"/>
                </a:cubicBezTo>
                <a:cubicBezTo>
                  <a:pt x="870844" y="3428106"/>
                  <a:pt x="867166" y="3429432"/>
                  <a:pt x="861029" y="3430114"/>
                </a:cubicBezTo>
                <a:cubicBezTo>
                  <a:pt x="859014" y="3430493"/>
                  <a:pt x="858006" y="3431740"/>
                  <a:pt x="858006" y="3433856"/>
                </a:cubicBezTo>
                <a:cubicBezTo>
                  <a:pt x="858006" y="3436189"/>
                  <a:pt x="859074" y="3437356"/>
                  <a:pt x="861210" y="3437356"/>
                </a:cubicBezTo>
                <a:cubicBezTo>
                  <a:pt x="880141" y="3436836"/>
                  <a:pt x="894392" y="3436576"/>
                  <a:pt x="903961" y="3436576"/>
                </a:cubicBezTo>
                <a:cubicBezTo>
                  <a:pt x="919799" y="3436576"/>
                  <a:pt x="934714" y="3436836"/>
                  <a:pt x="948705" y="3437356"/>
                </a:cubicBezTo>
                <a:cubicBezTo>
                  <a:pt x="953218" y="3426038"/>
                  <a:pt x="956495" y="3415925"/>
                  <a:pt x="958536" y="3407016"/>
                </a:cubicBezTo>
                <a:cubicBezTo>
                  <a:pt x="958739" y="3406209"/>
                  <a:pt x="958841" y="3405618"/>
                  <a:pt x="958841" y="3405247"/>
                </a:cubicBezTo>
                <a:cubicBezTo>
                  <a:pt x="958841" y="3403674"/>
                  <a:pt x="957857" y="3402629"/>
                  <a:pt x="955890" y="3402110"/>
                </a:cubicBezTo>
                <a:cubicBezTo>
                  <a:pt x="955240" y="3401867"/>
                  <a:pt x="954681" y="3401744"/>
                  <a:pt x="954213" y="3401744"/>
                </a:cubicBezTo>
                <a:cubicBezTo>
                  <a:pt x="952697" y="3401744"/>
                  <a:pt x="951693" y="3402543"/>
                  <a:pt x="951201" y="3404140"/>
                </a:cubicBezTo>
                <a:cubicBezTo>
                  <a:pt x="947635" y="3412970"/>
                  <a:pt x="943723" y="3418754"/>
                  <a:pt x="939465" y="3421491"/>
                </a:cubicBezTo>
                <a:cubicBezTo>
                  <a:pt x="936241" y="3423565"/>
                  <a:pt x="933666" y="3425010"/>
                  <a:pt x="931743" y="3425824"/>
                </a:cubicBezTo>
                <a:cubicBezTo>
                  <a:pt x="925029" y="3427208"/>
                  <a:pt x="916663" y="3427901"/>
                  <a:pt x="906647" y="3427901"/>
                </a:cubicBezTo>
                <a:cubicBezTo>
                  <a:pt x="901064" y="3427901"/>
                  <a:pt x="897548" y="3427801"/>
                  <a:pt x="896098" y="3427602"/>
                </a:cubicBezTo>
                <a:cubicBezTo>
                  <a:pt x="892651" y="3427197"/>
                  <a:pt x="890079" y="3425826"/>
                  <a:pt x="888381" y="3423488"/>
                </a:cubicBezTo>
                <a:cubicBezTo>
                  <a:pt x="888004" y="3422607"/>
                  <a:pt x="887652" y="3420197"/>
                  <a:pt x="887323" y="3416258"/>
                </a:cubicBezTo>
                <a:cubicBezTo>
                  <a:pt x="887234" y="3414792"/>
                  <a:pt x="887189" y="3410349"/>
                  <a:pt x="887189" y="3402933"/>
                </a:cubicBezTo>
                <a:lnTo>
                  <a:pt x="887189" y="3373367"/>
                </a:lnTo>
                <a:cubicBezTo>
                  <a:pt x="890169" y="3373198"/>
                  <a:pt x="893737" y="3373114"/>
                  <a:pt x="897895" y="3373114"/>
                </a:cubicBezTo>
                <a:cubicBezTo>
                  <a:pt x="911604" y="3373114"/>
                  <a:pt x="919870" y="3374076"/>
                  <a:pt x="922693" y="3376002"/>
                </a:cubicBezTo>
                <a:cubicBezTo>
                  <a:pt x="924886" y="3377522"/>
                  <a:pt x="926168" y="3381530"/>
                  <a:pt x="926540" y="3388027"/>
                </a:cubicBezTo>
                <a:cubicBezTo>
                  <a:pt x="926540" y="3390339"/>
                  <a:pt x="927764" y="3391495"/>
                  <a:pt x="930213" y="3391495"/>
                </a:cubicBezTo>
                <a:cubicBezTo>
                  <a:pt x="932894" y="3391495"/>
                  <a:pt x="934235" y="3390627"/>
                  <a:pt x="934235" y="3388891"/>
                </a:cubicBezTo>
                <a:cubicBezTo>
                  <a:pt x="934004" y="3380717"/>
                  <a:pt x="933888" y="3373901"/>
                  <a:pt x="933888" y="3368448"/>
                </a:cubicBezTo>
                <a:cubicBezTo>
                  <a:pt x="933888" y="3363676"/>
                  <a:pt x="934004" y="3357401"/>
                  <a:pt x="934235" y="3349621"/>
                </a:cubicBezTo>
                <a:cubicBezTo>
                  <a:pt x="934235" y="3347905"/>
                  <a:pt x="932952" y="3347046"/>
                  <a:pt x="930387" y="3347046"/>
                </a:cubicBezTo>
                <a:cubicBezTo>
                  <a:pt x="927822" y="3347046"/>
                  <a:pt x="926540" y="3348187"/>
                  <a:pt x="926540" y="3350468"/>
                </a:cubicBezTo>
                <a:cubicBezTo>
                  <a:pt x="926222" y="3356385"/>
                  <a:pt x="925086" y="3360107"/>
                  <a:pt x="923130" y="3361634"/>
                </a:cubicBezTo>
                <a:cubicBezTo>
                  <a:pt x="920743" y="3363512"/>
                  <a:pt x="912331" y="3364452"/>
                  <a:pt x="897895" y="3364452"/>
                </a:cubicBezTo>
                <a:cubicBezTo>
                  <a:pt x="891369" y="3364452"/>
                  <a:pt x="887801" y="3364435"/>
                  <a:pt x="887189" y="3364403"/>
                </a:cubicBezTo>
                <a:lnTo>
                  <a:pt x="887189" y="3340328"/>
                </a:lnTo>
                <a:lnTo>
                  <a:pt x="887189" y="3333313"/>
                </a:lnTo>
                <a:cubicBezTo>
                  <a:pt x="887189" y="3325628"/>
                  <a:pt x="887853" y="3320486"/>
                  <a:pt x="889182" y="3317887"/>
                </a:cubicBezTo>
                <a:cubicBezTo>
                  <a:pt x="889774" y="3317575"/>
                  <a:pt x="891322" y="3317178"/>
                  <a:pt x="893825" y="3316697"/>
                </a:cubicBezTo>
                <a:cubicBezTo>
                  <a:pt x="895754" y="3316310"/>
                  <a:pt x="899249" y="3316118"/>
                  <a:pt x="904308" y="3316118"/>
                </a:cubicBezTo>
                <a:cubicBezTo>
                  <a:pt x="911942" y="3316118"/>
                  <a:pt x="917751" y="3316377"/>
                  <a:pt x="921734" y="3316897"/>
                </a:cubicBezTo>
                <a:cubicBezTo>
                  <a:pt x="926467" y="3317548"/>
                  <a:pt x="930060" y="3318813"/>
                  <a:pt x="932514" y="3320690"/>
                </a:cubicBezTo>
                <a:cubicBezTo>
                  <a:pt x="934279" y="3322036"/>
                  <a:pt x="936116" y="3324368"/>
                  <a:pt x="938023" y="3327690"/>
                </a:cubicBezTo>
                <a:cubicBezTo>
                  <a:pt x="940032" y="3331255"/>
                  <a:pt x="941499" y="3334798"/>
                  <a:pt x="942424" y="3338319"/>
                </a:cubicBezTo>
                <a:cubicBezTo>
                  <a:pt x="942968" y="3339836"/>
                  <a:pt x="943952" y="3340596"/>
                  <a:pt x="945375" y="3340596"/>
                </a:cubicBezTo>
                <a:cubicBezTo>
                  <a:pt x="945865" y="3340596"/>
                  <a:pt x="946382" y="3340518"/>
                  <a:pt x="946924" y="3340363"/>
                </a:cubicBezTo>
                <a:cubicBezTo>
                  <a:pt x="948688" y="3340008"/>
                  <a:pt x="949571" y="3339007"/>
                  <a:pt x="949571" y="3337356"/>
                </a:cubicBezTo>
                <a:cubicBezTo>
                  <a:pt x="949571" y="3337116"/>
                  <a:pt x="949532" y="3336773"/>
                  <a:pt x="949455" y="3336328"/>
                </a:cubicBezTo>
                <a:cubicBezTo>
                  <a:pt x="947940" y="3325468"/>
                  <a:pt x="946762" y="3315609"/>
                  <a:pt x="945919" y="3306751"/>
                </a:cubicBezTo>
                <a:cubicBezTo>
                  <a:pt x="935304" y="3307213"/>
                  <a:pt x="920480" y="3307445"/>
                  <a:pt x="901448" y="3307445"/>
                </a:cubicBezTo>
                <a:cubicBezTo>
                  <a:pt x="882883" y="3307445"/>
                  <a:pt x="868981" y="3307213"/>
                  <a:pt x="859742" y="3306751"/>
                </a:cubicBezTo>
                <a:close/>
                <a:moveTo>
                  <a:pt x="6012105" y="3272314"/>
                </a:moveTo>
                <a:cubicBezTo>
                  <a:pt x="6010263" y="3272314"/>
                  <a:pt x="6009342" y="3273538"/>
                  <a:pt x="6009342" y="3275988"/>
                </a:cubicBezTo>
                <a:cubicBezTo>
                  <a:pt x="6009342" y="3278123"/>
                  <a:pt x="6010335" y="3279377"/>
                  <a:pt x="6012320" y="3279748"/>
                </a:cubicBezTo>
                <a:cubicBezTo>
                  <a:pt x="6016133" y="3280152"/>
                  <a:pt x="6018463" y="3280437"/>
                  <a:pt x="6019314" y="3280600"/>
                </a:cubicBezTo>
                <a:cubicBezTo>
                  <a:pt x="6022116" y="3281222"/>
                  <a:pt x="6023824" y="3282109"/>
                  <a:pt x="6024439" y="3283257"/>
                </a:cubicBezTo>
                <a:cubicBezTo>
                  <a:pt x="6025314" y="3284852"/>
                  <a:pt x="6025832" y="3286712"/>
                  <a:pt x="6025995" y="3288838"/>
                </a:cubicBezTo>
                <a:cubicBezTo>
                  <a:pt x="6026158" y="3290453"/>
                  <a:pt x="6026239" y="3296135"/>
                  <a:pt x="6026239" y="3305886"/>
                </a:cubicBezTo>
                <a:lnTo>
                  <a:pt x="6026239" y="3382408"/>
                </a:lnTo>
                <a:cubicBezTo>
                  <a:pt x="6026239" y="3402040"/>
                  <a:pt x="6025131" y="3415692"/>
                  <a:pt x="6022917" y="3423365"/>
                </a:cubicBezTo>
                <a:cubicBezTo>
                  <a:pt x="6021772" y="3427525"/>
                  <a:pt x="6020493" y="3429604"/>
                  <a:pt x="6019080" y="3429604"/>
                </a:cubicBezTo>
                <a:cubicBezTo>
                  <a:pt x="6018550" y="3429604"/>
                  <a:pt x="6017533" y="3429357"/>
                  <a:pt x="6016032" y="3428863"/>
                </a:cubicBezTo>
                <a:cubicBezTo>
                  <a:pt x="6014625" y="3428180"/>
                  <a:pt x="6013041" y="3427837"/>
                  <a:pt x="6011284" y="3427837"/>
                </a:cubicBezTo>
                <a:cubicBezTo>
                  <a:pt x="6009017" y="3427837"/>
                  <a:pt x="6007162" y="3428936"/>
                  <a:pt x="6005719" y="3431132"/>
                </a:cubicBezTo>
                <a:cubicBezTo>
                  <a:pt x="6003167" y="3434273"/>
                  <a:pt x="6001892" y="3437059"/>
                  <a:pt x="6001892" y="3439488"/>
                </a:cubicBezTo>
                <a:cubicBezTo>
                  <a:pt x="6001892" y="3443267"/>
                  <a:pt x="6004446" y="3445157"/>
                  <a:pt x="6009552" y="3445157"/>
                </a:cubicBezTo>
                <a:cubicBezTo>
                  <a:pt x="6017343" y="3445157"/>
                  <a:pt x="6024635" y="3438373"/>
                  <a:pt x="6031420" y="3424805"/>
                </a:cubicBezTo>
                <a:cubicBezTo>
                  <a:pt x="6034357" y="3420840"/>
                  <a:pt x="6036505" y="3415908"/>
                  <a:pt x="6037860" y="3410011"/>
                </a:cubicBezTo>
                <a:cubicBezTo>
                  <a:pt x="6039402" y="3403317"/>
                  <a:pt x="6040171" y="3395450"/>
                  <a:pt x="6040171" y="3386411"/>
                </a:cubicBezTo>
                <a:lnTo>
                  <a:pt x="6039651" y="3337455"/>
                </a:lnTo>
                <a:lnTo>
                  <a:pt x="6039651" y="3305880"/>
                </a:lnTo>
                <a:cubicBezTo>
                  <a:pt x="6039651" y="3298383"/>
                  <a:pt x="6039696" y="3293904"/>
                  <a:pt x="6039788" y="3292449"/>
                </a:cubicBezTo>
                <a:cubicBezTo>
                  <a:pt x="6039955" y="3288276"/>
                  <a:pt x="6040575" y="3285130"/>
                  <a:pt x="6041644" y="3283010"/>
                </a:cubicBezTo>
                <a:cubicBezTo>
                  <a:pt x="6042584" y="3281514"/>
                  <a:pt x="6046321" y="3280414"/>
                  <a:pt x="6052853" y="3279713"/>
                </a:cubicBezTo>
                <a:cubicBezTo>
                  <a:pt x="6054795" y="3279389"/>
                  <a:pt x="6055767" y="3278148"/>
                  <a:pt x="6055767" y="3275988"/>
                </a:cubicBezTo>
                <a:cubicBezTo>
                  <a:pt x="6055767" y="3273538"/>
                  <a:pt x="6054732" y="3272314"/>
                  <a:pt x="6052660" y="3272314"/>
                </a:cubicBezTo>
                <a:cubicBezTo>
                  <a:pt x="6045201" y="3272784"/>
                  <a:pt x="6038399" y="3273021"/>
                  <a:pt x="6032251" y="3273021"/>
                </a:cubicBezTo>
                <a:cubicBezTo>
                  <a:pt x="6026972" y="3273021"/>
                  <a:pt x="6020257" y="3272784"/>
                  <a:pt x="6012105" y="3272314"/>
                </a:cubicBezTo>
                <a:close/>
                <a:moveTo>
                  <a:pt x="3619378" y="3269751"/>
                </a:moveTo>
                <a:cubicBezTo>
                  <a:pt x="3608427" y="3269751"/>
                  <a:pt x="3599597" y="3272730"/>
                  <a:pt x="3592891" y="3278689"/>
                </a:cubicBezTo>
                <a:cubicBezTo>
                  <a:pt x="3585805" y="3284966"/>
                  <a:pt x="3582262" y="3293092"/>
                  <a:pt x="3582262" y="3303063"/>
                </a:cubicBezTo>
                <a:cubicBezTo>
                  <a:pt x="3582262" y="3311085"/>
                  <a:pt x="3584889" y="3317130"/>
                  <a:pt x="3590145" y="3321198"/>
                </a:cubicBezTo>
                <a:cubicBezTo>
                  <a:pt x="3594509" y="3327529"/>
                  <a:pt x="3601065" y="3332766"/>
                  <a:pt x="3609813" y="3336910"/>
                </a:cubicBezTo>
                <a:lnTo>
                  <a:pt x="3617437" y="3340139"/>
                </a:lnTo>
                <a:cubicBezTo>
                  <a:pt x="3626549" y="3345406"/>
                  <a:pt x="3632845" y="3349103"/>
                  <a:pt x="3636325" y="3351229"/>
                </a:cubicBezTo>
                <a:cubicBezTo>
                  <a:pt x="3641580" y="3358107"/>
                  <a:pt x="3644210" y="3365298"/>
                  <a:pt x="3644210" y="3372801"/>
                </a:cubicBezTo>
                <a:cubicBezTo>
                  <a:pt x="3644210" y="3378677"/>
                  <a:pt x="3642999" y="3383521"/>
                  <a:pt x="3640582" y="3387332"/>
                </a:cubicBezTo>
                <a:cubicBezTo>
                  <a:pt x="3634670" y="3393541"/>
                  <a:pt x="3626881" y="3396644"/>
                  <a:pt x="3617212" y="3396644"/>
                </a:cubicBezTo>
                <a:cubicBezTo>
                  <a:pt x="3610417" y="3396644"/>
                  <a:pt x="3604267" y="3394476"/>
                  <a:pt x="3598761" y="3390138"/>
                </a:cubicBezTo>
                <a:cubicBezTo>
                  <a:pt x="3592361" y="3385089"/>
                  <a:pt x="3587507" y="3377691"/>
                  <a:pt x="3584203" y="3367946"/>
                </a:cubicBezTo>
                <a:cubicBezTo>
                  <a:pt x="3583513" y="3366342"/>
                  <a:pt x="3582443" y="3365539"/>
                  <a:pt x="3580995" y="3365539"/>
                </a:cubicBezTo>
                <a:cubicBezTo>
                  <a:pt x="3580673" y="3365539"/>
                  <a:pt x="3580270" y="3365583"/>
                  <a:pt x="3579784" y="3365669"/>
                </a:cubicBezTo>
                <a:cubicBezTo>
                  <a:pt x="3577740" y="3366102"/>
                  <a:pt x="3576716" y="3367109"/>
                  <a:pt x="3576716" y="3368689"/>
                </a:cubicBezTo>
                <a:cubicBezTo>
                  <a:pt x="3576716" y="3369084"/>
                  <a:pt x="3576749" y="3369377"/>
                  <a:pt x="3576814" y="3369571"/>
                </a:cubicBezTo>
                <a:cubicBezTo>
                  <a:pt x="3578724" y="3380635"/>
                  <a:pt x="3580987" y="3390450"/>
                  <a:pt x="3583607" y="3399014"/>
                </a:cubicBezTo>
                <a:cubicBezTo>
                  <a:pt x="3594492" y="3403326"/>
                  <a:pt x="3605057" y="3405480"/>
                  <a:pt x="3615306" y="3405480"/>
                </a:cubicBezTo>
                <a:cubicBezTo>
                  <a:pt x="3630539" y="3405480"/>
                  <a:pt x="3641796" y="3401403"/>
                  <a:pt x="3649071" y="3393247"/>
                </a:cubicBezTo>
                <a:cubicBezTo>
                  <a:pt x="3655118" y="3386493"/>
                  <a:pt x="3658141" y="3377610"/>
                  <a:pt x="3658141" y="3366597"/>
                </a:cubicBezTo>
                <a:cubicBezTo>
                  <a:pt x="3658141" y="3357511"/>
                  <a:pt x="3654599" y="3349530"/>
                  <a:pt x="3647512" y="3342652"/>
                </a:cubicBezTo>
                <a:cubicBezTo>
                  <a:pt x="3642921" y="3338199"/>
                  <a:pt x="3635171" y="3333253"/>
                  <a:pt x="3624261" y="3327817"/>
                </a:cubicBezTo>
                <a:lnTo>
                  <a:pt x="3615339" y="3323413"/>
                </a:lnTo>
                <a:cubicBezTo>
                  <a:pt x="3608158" y="3319808"/>
                  <a:pt x="3603057" y="3316089"/>
                  <a:pt x="3600033" y="3312255"/>
                </a:cubicBezTo>
                <a:cubicBezTo>
                  <a:pt x="3597359" y="3308859"/>
                  <a:pt x="3596020" y="3304469"/>
                  <a:pt x="3596020" y="3299089"/>
                </a:cubicBezTo>
                <a:cubicBezTo>
                  <a:pt x="3596020" y="3293800"/>
                  <a:pt x="3597540" y="3289352"/>
                  <a:pt x="3600583" y="3285749"/>
                </a:cubicBezTo>
                <a:cubicBezTo>
                  <a:pt x="3604628" y="3280974"/>
                  <a:pt x="3610663" y="3278587"/>
                  <a:pt x="3618684" y="3278587"/>
                </a:cubicBezTo>
                <a:cubicBezTo>
                  <a:pt x="3624926" y="3278587"/>
                  <a:pt x="3630284" y="3280287"/>
                  <a:pt x="3634762" y="3283689"/>
                </a:cubicBezTo>
                <a:cubicBezTo>
                  <a:pt x="3640411" y="3287982"/>
                  <a:pt x="3644089" y="3294480"/>
                  <a:pt x="3645796" y="3303183"/>
                </a:cubicBezTo>
                <a:cubicBezTo>
                  <a:pt x="3646159" y="3304990"/>
                  <a:pt x="3647258" y="3305891"/>
                  <a:pt x="3649095" y="3305891"/>
                </a:cubicBezTo>
                <a:cubicBezTo>
                  <a:pt x="3649210" y="3305891"/>
                  <a:pt x="3649442" y="3305891"/>
                  <a:pt x="3649790" y="3305891"/>
                </a:cubicBezTo>
                <a:cubicBezTo>
                  <a:pt x="3652065" y="3305567"/>
                  <a:pt x="3653204" y="3304516"/>
                  <a:pt x="3653204" y="3302737"/>
                </a:cubicBezTo>
                <a:cubicBezTo>
                  <a:pt x="3653184" y="3302541"/>
                  <a:pt x="3653137" y="3302267"/>
                  <a:pt x="3653067" y="3301916"/>
                </a:cubicBezTo>
                <a:cubicBezTo>
                  <a:pt x="3652210" y="3292605"/>
                  <a:pt x="3651485" y="3282894"/>
                  <a:pt x="3650890" y="3272785"/>
                </a:cubicBezTo>
                <a:cubicBezTo>
                  <a:pt x="3648334" y="3273074"/>
                  <a:pt x="3646147" y="3273219"/>
                  <a:pt x="3644331" y="3273219"/>
                </a:cubicBezTo>
                <a:cubicBezTo>
                  <a:pt x="3640389" y="3273219"/>
                  <a:pt x="3636664" y="3272697"/>
                  <a:pt x="3633155" y="3271655"/>
                </a:cubicBezTo>
                <a:cubicBezTo>
                  <a:pt x="3628990" y="3270385"/>
                  <a:pt x="3624397" y="3269751"/>
                  <a:pt x="3619378" y="3269751"/>
                </a:cubicBezTo>
                <a:close/>
                <a:moveTo>
                  <a:pt x="1998760" y="3269751"/>
                </a:moveTo>
                <a:cubicBezTo>
                  <a:pt x="1987808" y="3269751"/>
                  <a:pt x="1978979" y="3272730"/>
                  <a:pt x="1972273" y="3278689"/>
                </a:cubicBezTo>
                <a:cubicBezTo>
                  <a:pt x="1965187" y="3284966"/>
                  <a:pt x="1961643" y="3293092"/>
                  <a:pt x="1961643" y="3303063"/>
                </a:cubicBezTo>
                <a:cubicBezTo>
                  <a:pt x="1961643" y="3311085"/>
                  <a:pt x="1964271" y="3317130"/>
                  <a:pt x="1969527" y="3321198"/>
                </a:cubicBezTo>
                <a:cubicBezTo>
                  <a:pt x="1973891" y="3327529"/>
                  <a:pt x="1980447" y="3332766"/>
                  <a:pt x="1989194" y="3336910"/>
                </a:cubicBezTo>
                <a:lnTo>
                  <a:pt x="1996819" y="3340139"/>
                </a:lnTo>
                <a:cubicBezTo>
                  <a:pt x="2005930" y="3345406"/>
                  <a:pt x="2012227" y="3349103"/>
                  <a:pt x="2015707" y="3351229"/>
                </a:cubicBezTo>
                <a:cubicBezTo>
                  <a:pt x="2020963" y="3358108"/>
                  <a:pt x="2023591" y="3365298"/>
                  <a:pt x="2023591" y="3372801"/>
                </a:cubicBezTo>
                <a:cubicBezTo>
                  <a:pt x="2023591" y="3378677"/>
                  <a:pt x="2022382" y="3383521"/>
                  <a:pt x="2019964" y="3387332"/>
                </a:cubicBezTo>
                <a:cubicBezTo>
                  <a:pt x="2014052" y="3393541"/>
                  <a:pt x="2006263" y="3396644"/>
                  <a:pt x="1996593" y="3396644"/>
                </a:cubicBezTo>
                <a:cubicBezTo>
                  <a:pt x="1989800" y="3396644"/>
                  <a:pt x="1983649" y="3394476"/>
                  <a:pt x="1978143" y="3390138"/>
                </a:cubicBezTo>
                <a:cubicBezTo>
                  <a:pt x="1971742" y="3385089"/>
                  <a:pt x="1966889" y="3377691"/>
                  <a:pt x="1963585" y="3367946"/>
                </a:cubicBezTo>
                <a:cubicBezTo>
                  <a:pt x="1962894" y="3366342"/>
                  <a:pt x="1961825" y="3365539"/>
                  <a:pt x="1960377" y="3365539"/>
                </a:cubicBezTo>
                <a:cubicBezTo>
                  <a:pt x="1960055" y="3365539"/>
                  <a:pt x="1959651" y="3365583"/>
                  <a:pt x="1959166" y="3365669"/>
                </a:cubicBezTo>
                <a:cubicBezTo>
                  <a:pt x="1957121" y="3366102"/>
                  <a:pt x="1956098" y="3367109"/>
                  <a:pt x="1956098" y="3368689"/>
                </a:cubicBezTo>
                <a:cubicBezTo>
                  <a:pt x="1956098" y="3369084"/>
                  <a:pt x="1956130" y="3369377"/>
                  <a:pt x="1956195" y="3369571"/>
                </a:cubicBezTo>
                <a:cubicBezTo>
                  <a:pt x="1958105" y="3380635"/>
                  <a:pt x="1960369" y="3390450"/>
                  <a:pt x="1962988" y="3399014"/>
                </a:cubicBezTo>
                <a:cubicBezTo>
                  <a:pt x="1973873" y="3403326"/>
                  <a:pt x="1984439" y="3405480"/>
                  <a:pt x="1994687" y="3405480"/>
                </a:cubicBezTo>
                <a:cubicBezTo>
                  <a:pt x="2009922" y="3405480"/>
                  <a:pt x="2021178" y="3401403"/>
                  <a:pt x="2028454" y="3393248"/>
                </a:cubicBezTo>
                <a:cubicBezTo>
                  <a:pt x="2034500" y="3386493"/>
                  <a:pt x="2037524" y="3377610"/>
                  <a:pt x="2037524" y="3366597"/>
                </a:cubicBezTo>
                <a:cubicBezTo>
                  <a:pt x="2037524" y="3357511"/>
                  <a:pt x="2033980" y="3349530"/>
                  <a:pt x="2026894" y="3342652"/>
                </a:cubicBezTo>
                <a:cubicBezTo>
                  <a:pt x="2022303" y="3338199"/>
                  <a:pt x="2014553" y="3333253"/>
                  <a:pt x="2003644" y="3327817"/>
                </a:cubicBezTo>
                <a:lnTo>
                  <a:pt x="1994720" y="3323414"/>
                </a:lnTo>
                <a:cubicBezTo>
                  <a:pt x="1987540" y="3319808"/>
                  <a:pt x="1982439" y="3316089"/>
                  <a:pt x="1979416" y="3312256"/>
                </a:cubicBezTo>
                <a:cubicBezTo>
                  <a:pt x="1976740" y="3308859"/>
                  <a:pt x="1975402" y="3304470"/>
                  <a:pt x="1975402" y="3299089"/>
                </a:cubicBezTo>
                <a:cubicBezTo>
                  <a:pt x="1975402" y="3293800"/>
                  <a:pt x="1976923" y="3289353"/>
                  <a:pt x="1979964" y="3285750"/>
                </a:cubicBezTo>
                <a:cubicBezTo>
                  <a:pt x="1984011" y="3280974"/>
                  <a:pt x="1990045" y="3278587"/>
                  <a:pt x="1998067" y="3278587"/>
                </a:cubicBezTo>
                <a:cubicBezTo>
                  <a:pt x="2004307" y="3278587"/>
                  <a:pt x="2009666" y="3280288"/>
                  <a:pt x="2014144" y="3283689"/>
                </a:cubicBezTo>
                <a:cubicBezTo>
                  <a:pt x="2019793" y="3287982"/>
                  <a:pt x="2023471" y="3294480"/>
                  <a:pt x="2025177" y="3303184"/>
                </a:cubicBezTo>
                <a:cubicBezTo>
                  <a:pt x="2025540" y="3304990"/>
                  <a:pt x="2026640" y="3305892"/>
                  <a:pt x="2028478" y="3305892"/>
                </a:cubicBezTo>
                <a:cubicBezTo>
                  <a:pt x="2028593" y="3305892"/>
                  <a:pt x="2028824" y="3305892"/>
                  <a:pt x="2029172" y="3305892"/>
                </a:cubicBezTo>
                <a:cubicBezTo>
                  <a:pt x="2031447" y="3305567"/>
                  <a:pt x="2032585" y="3304516"/>
                  <a:pt x="2032585" y="3302737"/>
                </a:cubicBezTo>
                <a:cubicBezTo>
                  <a:pt x="2032566" y="3302541"/>
                  <a:pt x="2032520" y="3302268"/>
                  <a:pt x="2032448" y="3301916"/>
                </a:cubicBezTo>
                <a:cubicBezTo>
                  <a:pt x="2031591" y="3292605"/>
                  <a:pt x="2030866" y="3282894"/>
                  <a:pt x="2030272" y="3272785"/>
                </a:cubicBezTo>
                <a:cubicBezTo>
                  <a:pt x="2027716" y="3273074"/>
                  <a:pt x="2025530" y="3273219"/>
                  <a:pt x="2023713" y="3273219"/>
                </a:cubicBezTo>
                <a:cubicBezTo>
                  <a:pt x="2019772" y="3273219"/>
                  <a:pt x="2016047" y="3272697"/>
                  <a:pt x="2012537" y="3271655"/>
                </a:cubicBezTo>
                <a:cubicBezTo>
                  <a:pt x="2008371" y="3270385"/>
                  <a:pt x="2003778" y="3269751"/>
                  <a:pt x="1998760" y="3269751"/>
                </a:cubicBezTo>
                <a:close/>
                <a:moveTo>
                  <a:pt x="10761327" y="3269750"/>
                </a:moveTo>
                <a:cubicBezTo>
                  <a:pt x="10750375" y="3269750"/>
                  <a:pt x="10741547" y="3272729"/>
                  <a:pt x="10734841" y="3278688"/>
                </a:cubicBezTo>
                <a:cubicBezTo>
                  <a:pt x="10727754" y="3284965"/>
                  <a:pt x="10724211" y="3293090"/>
                  <a:pt x="10724211" y="3303063"/>
                </a:cubicBezTo>
                <a:cubicBezTo>
                  <a:pt x="10724211" y="3311084"/>
                  <a:pt x="10726839" y="3317130"/>
                  <a:pt x="10732095" y="3321198"/>
                </a:cubicBezTo>
                <a:cubicBezTo>
                  <a:pt x="10736459" y="3327529"/>
                  <a:pt x="10743014" y="3332766"/>
                  <a:pt x="10751762" y="3336910"/>
                </a:cubicBezTo>
                <a:lnTo>
                  <a:pt x="10759386" y="3340139"/>
                </a:lnTo>
                <a:cubicBezTo>
                  <a:pt x="10768498" y="3345405"/>
                  <a:pt x="10774794" y="3349102"/>
                  <a:pt x="10778274" y="3351229"/>
                </a:cubicBezTo>
                <a:cubicBezTo>
                  <a:pt x="10783530" y="3358107"/>
                  <a:pt x="10786158" y="3365298"/>
                  <a:pt x="10786158" y="3372800"/>
                </a:cubicBezTo>
                <a:cubicBezTo>
                  <a:pt x="10786158" y="3378677"/>
                  <a:pt x="10784949" y="3383520"/>
                  <a:pt x="10782531" y="3387331"/>
                </a:cubicBezTo>
                <a:cubicBezTo>
                  <a:pt x="10776620" y="3393540"/>
                  <a:pt x="10768830" y="3396644"/>
                  <a:pt x="10759161" y="3396644"/>
                </a:cubicBezTo>
                <a:cubicBezTo>
                  <a:pt x="10752367" y="3396644"/>
                  <a:pt x="10746217" y="3394476"/>
                  <a:pt x="10740710" y="3390138"/>
                </a:cubicBezTo>
                <a:cubicBezTo>
                  <a:pt x="10734309" y="3385088"/>
                  <a:pt x="10729456" y="3377691"/>
                  <a:pt x="10726152" y="3367946"/>
                </a:cubicBezTo>
                <a:cubicBezTo>
                  <a:pt x="10725462" y="3366341"/>
                  <a:pt x="10724392" y="3365539"/>
                  <a:pt x="10722945" y="3365539"/>
                </a:cubicBezTo>
                <a:cubicBezTo>
                  <a:pt x="10722622" y="3365539"/>
                  <a:pt x="10722219" y="3365582"/>
                  <a:pt x="10721734" y="3365669"/>
                </a:cubicBezTo>
                <a:cubicBezTo>
                  <a:pt x="10719688" y="3366101"/>
                  <a:pt x="10718666" y="3367108"/>
                  <a:pt x="10718666" y="3368688"/>
                </a:cubicBezTo>
                <a:cubicBezTo>
                  <a:pt x="10718666" y="3369083"/>
                  <a:pt x="10718698" y="3369377"/>
                  <a:pt x="10718762" y="3369570"/>
                </a:cubicBezTo>
                <a:cubicBezTo>
                  <a:pt x="10720672" y="3380635"/>
                  <a:pt x="10722937" y="3390450"/>
                  <a:pt x="10725555" y="3399014"/>
                </a:cubicBezTo>
                <a:cubicBezTo>
                  <a:pt x="10736440" y="3403326"/>
                  <a:pt x="10747006" y="3405480"/>
                  <a:pt x="10757254" y="3405480"/>
                </a:cubicBezTo>
                <a:cubicBezTo>
                  <a:pt x="10772489" y="3405480"/>
                  <a:pt x="10783745" y="3401403"/>
                  <a:pt x="10791021" y="3393247"/>
                </a:cubicBezTo>
                <a:cubicBezTo>
                  <a:pt x="10797068" y="3386493"/>
                  <a:pt x="10800091" y="3377609"/>
                  <a:pt x="10800091" y="3366596"/>
                </a:cubicBezTo>
                <a:cubicBezTo>
                  <a:pt x="10800091" y="3357511"/>
                  <a:pt x="10796548" y="3349530"/>
                  <a:pt x="10789461" y="3342652"/>
                </a:cubicBezTo>
                <a:cubicBezTo>
                  <a:pt x="10784871" y="3338198"/>
                  <a:pt x="10777121" y="3333253"/>
                  <a:pt x="10766211" y="3327816"/>
                </a:cubicBezTo>
                <a:lnTo>
                  <a:pt x="10757287" y="3323413"/>
                </a:lnTo>
                <a:cubicBezTo>
                  <a:pt x="10750108" y="3319808"/>
                  <a:pt x="10745006" y="3316088"/>
                  <a:pt x="10741983" y="3312255"/>
                </a:cubicBezTo>
                <a:cubicBezTo>
                  <a:pt x="10739308" y="3308858"/>
                  <a:pt x="10737970" y="3304469"/>
                  <a:pt x="10737970" y="3299089"/>
                </a:cubicBezTo>
                <a:cubicBezTo>
                  <a:pt x="10737970" y="3293798"/>
                  <a:pt x="10739490" y="3289351"/>
                  <a:pt x="10742532" y="3285748"/>
                </a:cubicBezTo>
                <a:cubicBezTo>
                  <a:pt x="10746578" y="3280973"/>
                  <a:pt x="10752612" y="3278586"/>
                  <a:pt x="10760634" y="3278586"/>
                </a:cubicBezTo>
                <a:cubicBezTo>
                  <a:pt x="10766874" y="3278586"/>
                  <a:pt x="10772233" y="3280287"/>
                  <a:pt x="10776711" y="3283688"/>
                </a:cubicBezTo>
                <a:cubicBezTo>
                  <a:pt x="10782361" y="3287981"/>
                  <a:pt x="10786038" y="3294479"/>
                  <a:pt x="10787745" y="3303182"/>
                </a:cubicBezTo>
                <a:cubicBezTo>
                  <a:pt x="10788108" y="3304989"/>
                  <a:pt x="10789208" y="3305891"/>
                  <a:pt x="10791045" y="3305891"/>
                </a:cubicBezTo>
                <a:cubicBezTo>
                  <a:pt x="10791160" y="3305891"/>
                  <a:pt x="10791391" y="3305891"/>
                  <a:pt x="10791739" y="3305891"/>
                </a:cubicBezTo>
                <a:cubicBezTo>
                  <a:pt x="10794015" y="3305567"/>
                  <a:pt x="10795153" y="3304515"/>
                  <a:pt x="10795153" y="3302737"/>
                </a:cubicBezTo>
                <a:cubicBezTo>
                  <a:pt x="10795133" y="3302541"/>
                  <a:pt x="10795088" y="3302266"/>
                  <a:pt x="10795016" y="3301915"/>
                </a:cubicBezTo>
                <a:cubicBezTo>
                  <a:pt x="10794159" y="3292604"/>
                  <a:pt x="10793434" y="3282894"/>
                  <a:pt x="10792840" y="3272785"/>
                </a:cubicBezTo>
                <a:cubicBezTo>
                  <a:pt x="10790284" y="3273074"/>
                  <a:pt x="10788097" y="3273218"/>
                  <a:pt x="10786280" y="3273218"/>
                </a:cubicBezTo>
                <a:cubicBezTo>
                  <a:pt x="10782339" y="3273218"/>
                  <a:pt x="10778614" y="3272697"/>
                  <a:pt x="10775104" y="3271654"/>
                </a:cubicBezTo>
                <a:cubicBezTo>
                  <a:pt x="10770938" y="3270384"/>
                  <a:pt x="10766346" y="3269750"/>
                  <a:pt x="10761327" y="3269750"/>
                </a:cubicBezTo>
                <a:close/>
                <a:moveTo>
                  <a:pt x="9638234" y="3269750"/>
                </a:moveTo>
                <a:cubicBezTo>
                  <a:pt x="9627282" y="3269750"/>
                  <a:pt x="9618454" y="3272729"/>
                  <a:pt x="9611748" y="3278689"/>
                </a:cubicBezTo>
                <a:cubicBezTo>
                  <a:pt x="9604661" y="3284965"/>
                  <a:pt x="9601118" y="3293090"/>
                  <a:pt x="9601118" y="3303063"/>
                </a:cubicBezTo>
                <a:cubicBezTo>
                  <a:pt x="9601118" y="3311084"/>
                  <a:pt x="9603746" y="3317130"/>
                  <a:pt x="9609002" y="3321198"/>
                </a:cubicBezTo>
                <a:cubicBezTo>
                  <a:pt x="9613366" y="3327529"/>
                  <a:pt x="9619921" y="3332766"/>
                  <a:pt x="9628669" y="3336910"/>
                </a:cubicBezTo>
                <a:lnTo>
                  <a:pt x="9636293" y="3340139"/>
                </a:lnTo>
                <a:cubicBezTo>
                  <a:pt x="9645405" y="3345406"/>
                  <a:pt x="9651701" y="3349103"/>
                  <a:pt x="9655181" y="3351229"/>
                </a:cubicBezTo>
                <a:cubicBezTo>
                  <a:pt x="9660437" y="3358107"/>
                  <a:pt x="9663065" y="3365298"/>
                  <a:pt x="9663065" y="3372801"/>
                </a:cubicBezTo>
                <a:cubicBezTo>
                  <a:pt x="9663065" y="3378677"/>
                  <a:pt x="9661856" y="3383521"/>
                  <a:pt x="9659438" y="3387331"/>
                </a:cubicBezTo>
                <a:cubicBezTo>
                  <a:pt x="9653527" y="3393540"/>
                  <a:pt x="9645737" y="3396644"/>
                  <a:pt x="9636068" y="3396644"/>
                </a:cubicBezTo>
                <a:cubicBezTo>
                  <a:pt x="9629274" y="3396644"/>
                  <a:pt x="9623124" y="3394476"/>
                  <a:pt x="9617617" y="3390138"/>
                </a:cubicBezTo>
                <a:cubicBezTo>
                  <a:pt x="9611216" y="3385089"/>
                  <a:pt x="9606363" y="3377691"/>
                  <a:pt x="9603059" y="3367946"/>
                </a:cubicBezTo>
                <a:cubicBezTo>
                  <a:pt x="9602369" y="3366342"/>
                  <a:pt x="9601299" y="3365539"/>
                  <a:pt x="9599851" y="3365539"/>
                </a:cubicBezTo>
                <a:cubicBezTo>
                  <a:pt x="9599529" y="3365539"/>
                  <a:pt x="9599126" y="3365582"/>
                  <a:pt x="9598641" y="3365669"/>
                </a:cubicBezTo>
                <a:cubicBezTo>
                  <a:pt x="9596595" y="3366102"/>
                  <a:pt x="9595573" y="3367108"/>
                  <a:pt x="9595573" y="3368689"/>
                </a:cubicBezTo>
                <a:cubicBezTo>
                  <a:pt x="9595573" y="3369083"/>
                  <a:pt x="9595605" y="3369377"/>
                  <a:pt x="9595669" y="3369570"/>
                </a:cubicBezTo>
                <a:cubicBezTo>
                  <a:pt x="9597579" y="3380635"/>
                  <a:pt x="9599844" y="3390450"/>
                  <a:pt x="9602462" y="3399014"/>
                </a:cubicBezTo>
                <a:cubicBezTo>
                  <a:pt x="9613347" y="3403326"/>
                  <a:pt x="9623913" y="3405480"/>
                  <a:pt x="9634161" y="3405480"/>
                </a:cubicBezTo>
                <a:cubicBezTo>
                  <a:pt x="9649396" y="3405480"/>
                  <a:pt x="9660652" y="3401403"/>
                  <a:pt x="9667928" y="3393247"/>
                </a:cubicBezTo>
                <a:cubicBezTo>
                  <a:pt x="9673975" y="3386493"/>
                  <a:pt x="9676998" y="3377609"/>
                  <a:pt x="9676998" y="3366596"/>
                </a:cubicBezTo>
                <a:cubicBezTo>
                  <a:pt x="9676998" y="3357511"/>
                  <a:pt x="9673455" y="3349530"/>
                  <a:pt x="9666368" y="3342652"/>
                </a:cubicBezTo>
                <a:cubicBezTo>
                  <a:pt x="9661778" y="3338198"/>
                  <a:pt x="9654028" y="3333253"/>
                  <a:pt x="9643118" y="3327817"/>
                </a:cubicBezTo>
                <a:lnTo>
                  <a:pt x="9634194" y="3323413"/>
                </a:lnTo>
                <a:cubicBezTo>
                  <a:pt x="9627015" y="3319808"/>
                  <a:pt x="9621913" y="3316088"/>
                  <a:pt x="9618890" y="3312255"/>
                </a:cubicBezTo>
                <a:cubicBezTo>
                  <a:pt x="9616215" y="3308858"/>
                  <a:pt x="9614877" y="3304469"/>
                  <a:pt x="9614877" y="3299089"/>
                </a:cubicBezTo>
                <a:cubicBezTo>
                  <a:pt x="9614877" y="3293798"/>
                  <a:pt x="9616397" y="3289351"/>
                  <a:pt x="9619439" y="3285748"/>
                </a:cubicBezTo>
                <a:cubicBezTo>
                  <a:pt x="9623485" y="3280974"/>
                  <a:pt x="9629519" y="3278587"/>
                  <a:pt x="9637541" y="3278587"/>
                </a:cubicBezTo>
                <a:cubicBezTo>
                  <a:pt x="9643781" y="3278587"/>
                  <a:pt x="9649140" y="3280287"/>
                  <a:pt x="9653619" y="3283689"/>
                </a:cubicBezTo>
                <a:cubicBezTo>
                  <a:pt x="9659268" y="3287981"/>
                  <a:pt x="9662945" y="3294479"/>
                  <a:pt x="9664652" y="3303182"/>
                </a:cubicBezTo>
                <a:cubicBezTo>
                  <a:pt x="9665015" y="3304989"/>
                  <a:pt x="9666115" y="3305891"/>
                  <a:pt x="9667952" y="3305891"/>
                </a:cubicBezTo>
                <a:cubicBezTo>
                  <a:pt x="9668067" y="3305891"/>
                  <a:pt x="9668298" y="3305891"/>
                  <a:pt x="9668646" y="3305891"/>
                </a:cubicBezTo>
                <a:cubicBezTo>
                  <a:pt x="9670922" y="3305567"/>
                  <a:pt x="9672060" y="3304515"/>
                  <a:pt x="9672060" y="3302737"/>
                </a:cubicBezTo>
                <a:cubicBezTo>
                  <a:pt x="9672040" y="3302541"/>
                  <a:pt x="9671995" y="3302266"/>
                  <a:pt x="9671923" y="3301915"/>
                </a:cubicBezTo>
                <a:cubicBezTo>
                  <a:pt x="9671066" y="3292605"/>
                  <a:pt x="9670341" y="3282894"/>
                  <a:pt x="9669747" y="3272785"/>
                </a:cubicBezTo>
                <a:cubicBezTo>
                  <a:pt x="9667191" y="3273074"/>
                  <a:pt x="9665004" y="3273219"/>
                  <a:pt x="9663187" y="3273219"/>
                </a:cubicBezTo>
                <a:cubicBezTo>
                  <a:pt x="9659246" y="3273219"/>
                  <a:pt x="9655521" y="3272697"/>
                  <a:pt x="9652011" y="3271654"/>
                </a:cubicBezTo>
                <a:cubicBezTo>
                  <a:pt x="9647845" y="3270384"/>
                  <a:pt x="9643253" y="3269750"/>
                  <a:pt x="9638234" y="3269750"/>
                </a:cubicBezTo>
                <a:close/>
                <a:moveTo>
                  <a:pt x="8017617" y="3269750"/>
                </a:moveTo>
                <a:cubicBezTo>
                  <a:pt x="8006665" y="3269750"/>
                  <a:pt x="7997836" y="3272730"/>
                  <a:pt x="7991130" y="3278689"/>
                </a:cubicBezTo>
                <a:cubicBezTo>
                  <a:pt x="7984043" y="3284965"/>
                  <a:pt x="7980500" y="3293090"/>
                  <a:pt x="7980500" y="3303063"/>
                </a:cubicBezTo>
                <a:cubicBezTo>
                  <a:pt x="7980500" y="3311084"/>
                  <a:pt x="7983128" y="3317130"/>
                  <a:pt x="7988384" y="3321198"/>
                </a:cubicBezTo>
                <a:cubicBezTo>
                  <a:pt x="7992748" y="3327529"/>
                  <a:pt x="7999304" y="3332766"/>
                  <a:pt x="8008051" y="3336910"/>
                </a:cubicBezTo>
                <a:lnTo>
                  <a:pt x="8015675" y="3340139"/>
                </a:lnTo>
                <a:cubicBezTo>
                  <a:pt x="8024787" y="3345406"/>
                  <a:pt x="8031083" y="3349103"/>
                  <a:pt x="8034564" y="3351229"/>
                </a:cubicBezTo>
                <a:cubicBezTo>
                  <a:pt x="8039820" y="3358107"/>
                  <a:pt x="8042448" y="3365298"/>
                  <a:pt x="8042448" y="3372801"/>
                </a:cubicBezTo>
                <a:cubicBezTo>
                  <a:pt x="8042448" y="3378677"/>
                  <a:pt x="8041239" y="3383521"/>
                  <a:pt x="8038821" y="3387332"/>
                </a:cubicBezTo>
                <a:cubicBezTo>
                  <a:pt x="8032909" y="3393541"/>
                  <a:pt x="8025119" y="3396644"/>
                  <a:pt x="8015450" y="3396644"/>
                </a:cubicBezTo>
                <a:cubicBezTo>
                  <a:pt x="8008656" y="3396644"/>
                  <a:pt x="8002506" y="3394476"/>
                  <a:pt x="7997000" y="3390138"/>
                </a:cubicBezTo>
                <a:cubicBezTo>
                  <a:pt x="7990599" y="3385089"/>
                  <a:pt x="7985746" y="3377691"/>
                  <a:pt x="7982441" y="3367946"/>
                </a:cubicBezTo>
                <a:cubicBezTo>
                  <a:pt x="7981751" y="3366342"/>
                  <a:pt x="7980682" y="3365539"/>
                  <a:pt x="7979234" y="3365539"/>
                </a:cubicBezTo>
                <a:cubicBezTo>
                  <a:pt x="7978912" y="3365539"/>
                  <a:pt x="7978508" y="3365582"/>
                  <a:pt x="7978023" y="3365669"/>
                </a:cubicBezTo>
                <a:cubicBezTo>
                  <a:pt x="7975978" y="3366102"/>
                  <a:pt x="7974955" y="3367109"/>
                  <a:pt x="7974955" y="3368689"/>
                </a:cubicBezTo>
                <a:cubicBezTo>
                  <a:pt x="7974955" y="3369083"/>
                  <a:pt x="7974987" y="3369377"/>
                  <a:pt x="7975052" y="3369570"/>
                </a:cubicBezTo>
                <a:cubicBezTo>
                  <a:pt x="7976962" y="3380635"/>
                  <a:pt x="7979226" y="3390450"/>
                  <a:pt x="7981845" y="3399014"/>
                </a:cubicBezTo>
                <a:cubicBezTo>
                  <a:pt x="7992729" y="3403326"/>
                  <a:pt x="8003296" y="3405480"/>
                  <a:pt x="8013543" y="3405480"/>
                </a:cubicBezTo>
                <a:cubicBezTo>
                  <a:pt x="8028778" y="3405480"/>
                  <a:pt x="8040034" y="3401403"/>
                  <a:pt x="8047311" y="3393247"/>
                </a:cubicBezTo>
                <a:cubicBezTo>
                  <a:pt x="8053357" y="3386493"/>
                  <a:pt x="8056381" y="3377610"/>
                  <a:pt x="8056381" y="3366596"/>
                </a:cubicBezTo>
                <a:cubicBezTo>
                  <a:pt x="8056381" y="3357511"/>
                  <a:pt x="8052837" y="3349530"/>
                  <a:pt x="8045750" y="3342652"/>
                </a:cubicBezTo>
                <a:cubicBezTo>
                  <a:pt x="8041160" y="3338198"/>
                  <a:pt x="8033410" y="3333253"/>
                  <a:pt x="8022500" y="3327817"/>
                </a:cubicBezTo>
                <a:lnTo>
                  <a:pt x="8013577" y="3323413"/>
                </a:lnTo>
                <a:cubicBezTo>
                  <a:pt x="8006397" y="3319808"/>
                  <a:pt x="8001295" y="3316088"/>
                  <a:pt x="7998273" y="3312255"/>
                </a:cubicBezTo>
                <a:cubicBezTo>
                  <a:pt x="7995597" y="3308858"/>
                  <a:pt x="7994259" y="3304469"/>
                  <a:pt x="7994259" y="3299089"/>
                </a:cubicBezTo>
                <a:cubicBezTo>
                  <a:pt x="7994259" y="3293798"/>
                  <a:pt x="7995779" y="3289351"/>
                  <a:pt x="7998821" y="3285748"/>
                </a:cubicBezTo>
                <a:cubicBezTo>
                  <a:pt x="8002867" y="3280974"/>
                  <a:pt x="8008901" y="3278587"/>
                  <a:pt x="8016924" y="3278587"/>
                </a:cubicBezTo>
                <a:cubicBezTo>
                  <a:pt x="8023163" y="3278587"/>
                  <a:pt x="8028523" y="3280287"/>
                  <a:pt x="8033001" y="3283689"/>
                </a:cubicBezTo>
                <a:cubicBezTo>
                  <a:pt x="8038650" y="3287981"/>
                  <a:pt x="8042328" y="3294479"/>
                  <a:pt x="8044034" y="3303183"/>
                </a:cubicBezTo>
                <a:cubicBezTo>
                  <a:pt x="8044397" y="3304989"/>
                  <a:pt x="8045497" y="3305891"/>
                  <a:pt x="8047334" y="3305891"/>
                </a:cubicBezTo>
                <a:cubicBezTo>
                  <a:pt x="8047449" y="3305891"/>
                  <a:pt x="8047681" y="3305891"/>
                  <a:pt x="8048029" y="3305891"/>
                </a:cubicBezTo>
                <a:cubicBezTo>
                  <a:pt x="8050304" y="3305567"/>
                  <a:pt x="8051442" y="3304515"/>
                  <a:pt x="8051442" y="3302737"/>
                </a:cubicBezTo>
                <a:cubicBezTo>
                  <a:pt x="8051422" y="3302541"/>
                  <a:pt x="8051377" y="3302267"/>
                  <a:pt x="8051305" y="3301915"/>
                </a:cubicBezTo>
                <a:cubicBezTo>
                  <a:pt x="8050448" y="3292605"/>
                  <a:pt x="8049723" y="3282894"/>
                  <a:pt x="8049129" y="3272785"/>
                </a:cubicBezTo>
                <a:cubicBezTo>
                  <a:pt x="8046573" y="3273074"/>
                  <a:pt x="8044386" y="3273219"/>
                  <a:pt x="8042569" y="3273219"/>
                </a:cubicBezTo>
                <a:cubicBezTo>
                  <a:pt x="8038629" y="3273219"/>
                  <a:pt x="8034903" y="3272697"/>
                  <a:pt x="8031394" y="3271654"/>
                </a:cubicBezTo>
                <a:cubicBezTo>
                  <a:pt x="8027227" y="3270385"/>
                  <a:pt x="8022635" y="3269750"/>
                  <a:pt x="8017617" y="3269750"/>
                </a:cubicBezTo>
                <a:close/>
                <a:moveTo>
                  <a:pt x="4742470" y="3269750"/>
                </a:moveTo>
                <a:cubicBezTo>
                  <a:pt x="4731517" y="3269750"/>
                  <a:pt x="4722688" y="3272730"/>
                  <a:pt x="4715984" y="3278689"/>
                </a:cubicBezTo>
                <a:cubicBezTo>
                  <a:pt x="4708896" y="3284965"/>
                  <a:pt x="4705353" y="3293090"/>
                  <a:pt x="4705353" y="3303063"/>
                </a:cubicBezTo>
                <a:cubicBezTo>
                  <a:pt x="4705353" y="3311084"/>
                  <a:pt x="4707981" y="3317130"/>
                  <a:pt x="4713236" y="3321198"/>
                </a:cubicBezTo>
                <a:cubicBezTo>
                  <a:pt x="4717600" y="3327529"/>
                  <a:pt x="4724157" y="3332766"/>
                  <a:pt x="4732904" y="3336910"/>
                </a:cubicBezTo>
                <a:lnTo>
                  <a:pt x="4740528" y="3340139"/>
                </a:lnTo>
                <a:cubicBezTo>
                  <a:pt x="4749640" y="3345406"/>
                  <a:pt x="4755936" y="3349103"/>
                  <a:pt x="4759417" y="3351229"/>
                </a:cubicBezTo>
                <a:cubicBezTo>
                  <a:pt x="4764672" y="3358107"/>
                  <a:pt x="4767300" y="3365298"/>
                  <a:pt x="4767300" y="3372801"/>
                </a:cubicBezTo>
                <a:cubicBezTo>
                  <a:pt x="4767300" y="3378677"/>
                  <a:pt x="4766091" y="3383521"/>
                  <a:pt x="4763673" y="3387332"/>
                </a:cubicBezTo>
                <a:cubicBezTo>
                  <a:pt x="4757763" y="3393541"/>
                  <a:pt x="4749972" y="3396644"/>
                  <a:pt x="4740303" y="3396644"/>
                </a:cubicBezTo>
                <a:cubicBezTo>
                  <a:pt x="4733510" y="3396644"/>
                  <a:pt x="4727358" y="3394476"/>
                  <a:pt x="4721853" y="3390138"/>
                </a:cubicBezTo>
                <a:cubicBezTo>
                  <a:pt x="4715452" y="3385089"/>
                  <a:pt x="4710598" y="3377691"/>
                  <a:pt x="4707293" y="3367946"/>
                </a:cubicBezTo>
                <a:cubicBezTo>
                  <a:pt x="4706604" y="3366342"/>
                  <a:pt x="4705535" y="3365539"/>
                  <a:pt x="4704086" y="3365539"/>
                </a:cubicBezTo>
                <a:cubicBezTo>
                  <a:pt x="4703765" y="3365539"/>
                  <a:pt x="4703360" y="3365583"/>
                  <a:pt x="4702875" y="3365669"/>
                </a:cubicBezTo>
                <a:cubicBezTo>
                  <a:pt x="4700831" y="3366102"/>
                  <a:pt x="4699808" y="3367109"/>
                  <a:pt x="4699808" y="3368689"/>
                </a:cubicBezTo>
                <a:cubicBezTo>
                  <a:pt x="4699808" y="3369083"/>
                  <a:pt x="4699840" y="3369377"/>
                  <a:pt x="4699904" y="3369571"/>
                </a:cubicBezTo>
                <a:cubicBezTo>
                  <a:pt x="4701814" y="3380635"/>
                  <a:pt x="4704079" y="3390450"/>
                  <a:pt x="4706698" y="3399014"/>
                </a:cubicBezTo>
                <a:cubicBezTo>
                  <a:pt x="4717582" y="3403326"/>
                  <a:pt x="4728149" y="3405480"/>
                  <a:pt x="4738397" y="3405480"/>
                </a:cubicBezTo>
                <a:cubicBezTo>
                  <a:pt x="4753631" y="3405480"/>
                  <a:pt x="4764888" y="3401403"/>
                  <a:pt x="4772163" y="3393247"/>
                </a:cubicBezTo>
                <a:cubicBezTo>
                  <a:pt x="4778210" y="3386493"/>
                  <a:pt x="4781234" y="3377610"/>
                  <a:pt x="4781234" y="3366597"/>
                </a:cubicBezTo>
                <a:cubicBezTo>
                  <a:pt x="4781234" y="3357511"/>
                  <a:pt x="4777690" y="3349530"/>
                  <a:pt x="4770603" y="3342652"/>
                </a:cubicBezTo>
                <a:cubicBezTo>
                  <a:pt x="4766013" y="3338199"/>
                  <a:pt x="4758263" y="3333253"/>
                  <a:pt x="4747353" y="3327817"/>
                </a:cubicBezTo>
                <a:lnTo>
                  <a:pt x="4738430" y="3323413"/>
                </a:lnTo>
                <a:cubicBezTo>
                  <a:pt x="4731249" y="3319808"/>
                  <a:pt x="4726148" y="3316089"/>
                  <a:pt x="4723125" y="3312255"/>
                </a:cubicBezTo>
                <a:cubicBezTo>
                  <a:pt x="4720449" y="3308859"/>
                  <a:pt x="4719112" y="3304469"/>
                  <a:pt x="4719112" y="3299089"/>
                </a:cubicBezTo>
                <a:cubicBezTo>
                  <a:pt x="4719112" y="3293799"/>
                  <a:pt x="4720632" y="3289351"/>
                  <a:pt x="4723674" y="3285749"/>
                </a:cubicBezTo>
                <a:cubicBezTo>
                  <a:pt x="4727719" y="3280974"/>
                  <a:pt x="4733754" y="3278587"/>
                  <a:pt x="4741776" y="3278587"/>
                </a:cubicBezTo>
                <a:cubicBezTo>
                  <a:pt x="4748015" y="3278587"/>
                  <a:pt x="4753376" y="3280287"/>
                  <a:pt x="4757854" y="3283689"/>
                </a:cubicBezTo>
                <a:cubicBezTo>
                  <a:pt x="4763503" y="3287981"/>
                  <a:pt x="4767180" y="3294479"/>
                  <a:pt x="4768887" y="3303183"/>
                </a:cubicBezTo>
                <a:cubicBezTo>
                  <a:pt x="4769250" y="3304989"/>
                  <a:pt x="4770350" y="3305891"/>
                  <a:pt x="4772187" y="3305891"/>
                </a:cubicBezTo>
                <a:cubicBezTo>
                  <a:pt x="4772302" y="3305891"/>
                  <a:pt x="4772534" y="3305891"/>
                  <a:pt x="4772882" y="3305891"/>
                </a:cubicBezTo>
                <a:cubicBezTo>
                  <a:pt x="4775157" y="3305567"/>
                  <a:pt x="4776294" y="3304516"/>
                  <a:pt x="4776294" y="3302737"/>
                </a:cubicBezTo>
                <a:cubicBezTo>
                  <a:pt x="4776275" y="3302541"/>
                  <a:pt x="4776229" y="3302267"/>
                  <a:pt x="4776158" y="3301915"/>
                </a:cubicBezTo>
                <a:cubicBezTo>
                  <a:pt x="4775301" y="3292605"/>
                  <a:pt x="4774575" y="3282894"/>
                  <a:pt x="4773982" y="3272785"/>
                </a:cubicBezTo>
                <a:cubicBezTo>
                  <a:pt x="4771425" y="3273074"/>
                  <a:pt x="4769239" y="3273219"/>
                  <a:pt x="4767422" y="3273219"/>
                </a:cubicBezTo>
                <a:cubicBezTo>
                  <a:pt x="4763482" y="3273219"/>
                  <a:pt x="4759756" y="3272697"/>
                  <a:pt x="4756246" y="3271654"/>
                </a:cubicBezTo>
                <a:cubicBezTo>
                  <a:pt x="4752080" y="3270385"/>
                  <a:pt x="4747488" y="3269750"/>
                  <a:pt x="4742470" y="3269750"/>
                </a:cubicBezTo>
                <a:close/>
                <a:moveTo>
                  <a:pt x="1450017" y="3260489"/>
                </a:moveTo>
                <a:cubicBezTo>
                  <a:pt x="1447441" y="3260489"/>
                  <a:pt x="1445140" y="3261501"/>
                  <a:pt x="1443115" y="3263526"/>
                </a:cubicBezTo>
                <a:cubicBezTo>
                  <a:pt x="1440819" y="3265823"/>
                  <a:pt x="1439671" y="3268489"/>
                  <a:pt x="1439671" y="3271527"/>
                </a:cubicBezTo>
                <a:cubicBezTo>
                  <a:pt x="1439671" y="3273591"/>
                  <a:pt x="1440769" y="3275261"/>
                  <a:pt x="1442964" y="3276541"/>
                </a:cubicBezTo>
                <a:cubicBezTo>
                  <a:pt x="1444506" y="3277568"/>
                  <a:pt x="1445302" y="3278107"/>
                  <a:pt x="1445353" y="3278156"/>
                </a:cubicBezTo>
                <a:cubicBezTo>
                  <a:pt x="1446764" y="3279067"/>
                  <a:pt x="1447470" y="3279920"/>
                  <a:pt x="1447470" y="3280715"/>
                </a:cubicBezTo>
                <a:cubicBezTo>
                  <a:pt x="1447470" y="3284836"/>
                  <a:pt x="1444673" y="3288878"/>
                  <a:pt x="1439080" y="3292846"/>
                </a:cubicBezTo>
                <a:cubicBezTo>
                  <a:pt x="1437742" y="3293917"/>
                  <a:pt x="1437073" y="3294901"/>
                  <a:pt x="1437073" y="3295797"/>
                </a:cubicBezTo>
                <a:cubicBezTo>
                  <a:pt x="1437073" y="3296555"/>
                  <a:pt x="1437371" y="3297308"/>
                  <a:pt x="1437966" y="3298054"/>
                </a:cubicBezTo>
                <a:cubicBezTo>
                  <a:pt x="1438900" y="3299403"/>
                  <a:pt x="1439884" y="3300077"/>
                  <a:pt x="1440920" y="3300077"/>
                </a:cubicBezTo>
                <a:cubicBezTo>
                  <a:pt x="1441665" y="3300077"/>
                  <a:pt x="1442380" y="3299849"/>
                  <a:pt x="1443064" y="3299393"/>
                </a:cubicBezTo>
                <a:cubicBezTo>
                  <a:pt x="1454019" y="3291636"/>
                  <a:pt x="1459497" y="3282811"/>
                  <a:pt x="1459497" y="3272916"/>
                </a:cubicBezTo>
                <a:cubicBezTo>
                  <a:pt x="1459497" y="3269429"/>
                  <a:pt x="1458582" y="3266503"/>
                  <a:pt x="1456751" y="3264139"/>
                </a:cubicBezTo>
                <a:cubicBezTo>
                  <a:pt x="1454884" y="3261705"/>
                  <a:pt x="1452640" y="3260489"/>
                  <a:pt x="1450017" y="3260489"/>
                </a:cubicBezTo>
                <a:close/>
                <a:moveTo>
                  <a:pt x="7468874" y="3260488"/>
                </a:moveTo>
                <a:cubicBezTo>
                  <a:pt x="7466297" y="3260488"/>
                  <a:pt x="7463996" y="3261501"/>
                  <a:pt x="7461971" y="3263525"/>
                </a:cubicBezTo>
                <a:cubicBezTo>
                  <a:pt x="7459676" y="3265821"/>
                  <a:pt x="7458528" y="3268488"/>
                  <a:pt x="7458528" y="3271527"/>
                </a:cubicBezTo>
                <a:cubicBezTo>
                  <a:pt x="7458528" y="3273590"/>
                  <a:pt x="7459626" y="3275261"/>
                  <a:pt x="7461821" y="3276540"/>
                </a:cubicBezTo>
                <a:cubicBezTo>
                  <a:pt x="7463363" y="3277566"/>
                  <a:pt x="7464159" y="3278105"/>
                  <a:pt x="7464210" y="3278156"/>
                </a:cubicBezTo>
                <a:cubicBezTo>
                  <a:pt x="7465621" y="3279065"/>
                  <a:pt x="7466326" y="3279918"/>
                  <a:pt x="7466326" y="3280715"/>
                </a:cubicBezTo>
                <a:cubicBezTo>
                  <a:pt x="7466326" y="3284834"/>
                  <a:pt x="7463530" y="3288878"/>
                  <a:pt x="7457937" y="3292845"/>
                </a:cubicBezTo>
                <a:cubicBezTo>
                  <a:pt x="7456598" y="3293917"/>
                  <a:pt x="7455929" y="3294900"/>
                  <a:pt x="7455929" y="3295796"/>
                </a:cubicBezTo>
                <a:cubicBezTo>
                  <a:pt x="7455929" y="3296554"/>
                  <a:pt x="7456227" y="3297307"/>
                  <a:pt x="7456823" y="3298053"/>
                </a:cubicBezTo>
                <a:cubicBezTo>
                  <a:pt x="7457756" y="3299402"/>
                  <a:pt x="7458740" y="3300076"/>
                  <a:pt x="7459776" y="3300076"/>
                </a:cubicBezTo>
                <a:cubicBezTo>
                  <a:pt x="7460522" y="3300076"/>
                  <a:pt x="7461236" y="3299848"/>
                  <a:pt x="7461920" y="3299392"/>
                </a:cubicBezTo>
                <a:cubicBezTo>
                  <a:pt x="7472876" y="3291635"/>
                  <a:pt x="7478354" y="3282810"/>
                  <a:pt x="7478354" y="3272916"/>
                </a:cubicBezTo>
                <a:cubicBezTo>
                  <a:pt x="7478354" y="3269429"/>
                  <a:pt x="7477438" y="3266502"/>
                  <a:pt x="7475607" y="3264138"/>
                </a:cubicBezTo>
                <a:cubicBezTo>
                  <a:pt x="7473741" y="3261705"/>
                  <a:pt x="7471496" y="3260488"/>
                  <a:pt x="7468874" y="3260488"/>
                </a:cubicBezTo>
                <a:close/>
                <a:moveTo>
                  <a:pt x="8574372" y="3229494"/>
                </a:moveTo>
                <a:cubicBezTo>
                  <a:pt x="8574029" y="3231021"/>
                  <a:pt x="8574839" y="3234611"/>
                  <a:pt x="8576804" y="3240263"/>
                </a:cubicBezTo>
                <a:cubicBezTo>
                  <a:pt x="8579593" y="3248450"/>
                  <a:pt x="8581643" y="3254379"/>
                  <a:pt x="8582955" y="3258050"/>
                </a:cubicBezTo>
                <a:lnTo>
                  <a:pt x="8592663" y="3283638"/>
                </a:lnTo>
                <a:cubicBezTo>
                  <a:pt x="8589727" y="3283768"/>
                  <a:pt x="8584165" y="3283832"/>
                  <a:pt x="8575975" y="3283832"/>
                </a:cubicBezTo>
                <a:cubicBezTo>
                  <a:pt x="8565827" y="3283832"/>
                  <a:pt x="8559110" y="3283764"/>
                  <a:pt x="8555823" y="3283629"/>
                </a:cubicBezTo>
                <a:lnTo>
                  <a:pt x="8565585" y="3257791"/>
                </a:lnTo>
                <a:cubicBezTo>
                  <a:pt x="8566740" y="3254614"/>
                  <a:pt x="8568618" y="3249387"/>
                  <a:pt x="8571217" y="3242109"/>
                </a:cubicBezTo>
                <a:cubicBezTo>
                  <a:pt x="8573483" y="3235745"/>
                  <a:pt x="8574534" y="3231539"/>
                  <a:pt x="8574372" y="3229494"/>
                </a:cubicBezTo>
                <a:close/>
                <a:moveTo>
                  <a:pt x="3104258" y="3229494"/>
                </a:moveTo>
                <a:cubicBezTo>
                  <a:pt x="3103915" y="3231023"/>
                  <a:pt x="3104725" y="3234612"/>
                  <a:pt x="3106690" y="3240263"/>
                </a:cubicBezTo>
                <a:cubicBezTo>
                  <a:pt x="3109479" y="3248451"/>
                  <a:pt x="3111529" y="3254380"/>
                  <a:pt x="3112840" y="3258051"/>
                </a:cubicBezTo>
                <a:lnTo>
                  <a:pt x="3122548" y="3283639"/>
                </a:lnTo>
                <a:cubicBezTo>
                  <a:pt x="3119613" y="3283768"/>
                  <a:pt x="3114050" y="3283833"/>
                  <a:pt x="3105861" y="3283833"/>
                </a:cubicBezTo>
                <a:cubicBezTo>
                  <a:pt x="3095713" y="3283833"/>
                  <a:pt x="3088996" y="3283765"/>
                  <a:pt x="3085710" y="3283630"/>
                </a:cubicBezTo>
                <a:lnTo>
                  <a:pt x="3095471" y="3257791"/>
                </a:lnTo>
                <a:cubicBezTo>
                  <a:pt x="3096626" y="3254615"/>
                  <a:pt x="3098504" y="3249388"/>
                  <a:pt x="3101103" y="3242111"/>
                </a:cubicBezTo>
                <a:cubicBezTo>
                  <a:pt x="3103368" y="3235745"/>
                  <a:pt x="3104420" y="3231540"/>
                  <a:pt x="3104258" y="3229494"/>
                </a:cubicBezTo>
                <a:close/>
                <a:moveTo>
                  <a:pt x="2555516" y="3229494"/>
                </a:moveTo>
                <a:cubicBezTo>
                  <a:pt x="2555173" y="3231023"/>
                  <a:pt x="2555983" y="3234612"/>
                  <a:pt x="2557948" y="3240263"/>
                </a:cubicBezTo>
                <a:cubicBezTo>
                  <a:pt x="2560737" y="3248451"/>
                  <a:pt x="2562787" y="3254380"/>
                  <a:pt x="2564099" y="3258051"/>
                </a:cubicBezTo>
                <a:lnTo>
                  <a:pt x="2573807" y="3283639"/>
                </a:lnTo>
                <a:cubicBezTo>
                  <a:pt x="2570871" y="3283768"/>
                  <a:pt x="2565309" y="3283833"/>
                  <a:pt x="2557119" y="3283833"/>
                </a:cubicBezTo>
                <a:cubicBezTo>
                  <a:pt x="2546971" y="3283833"/>
                  <a:pt x="2540253" y="3283766"/>
                  <a:pt x="2536968" y="3283631"/>
                </a:cubicBezTo>
                <a:lnTo>
                  <a:pt x="2546729" y="3257791"/>
                </a:lnTo>
                <a:cubicBezTo>
                  <a:pt x="2547884" y="3254615"/>
                  <a:pt x="2549762" y="3249388"/>
                  <a:pt x="2552361" y="3242111"/>
                </a:cubicBezTo>
                <a:cubicBezTo>
                  <a:pt x="2554627" y="3235745"/>
                  <a:pt x="2555678" y="3231540"/>
                  <a:pt x="2555516" y="3229494"/>
                </a:cubicBezTo>
                <a:close/>
                <a:moveTo>
                  <a:pt x="9123114" y="3229494"/>
                </a:moveTo>
                <a:cubicBezTo>
                  <a:pt x="9122771" y="3231021"/>
                  <a:pt x="9123581" y="3234611"/>
                  <a:pt x="9125546" y="3240262"/>
                </a:cubicBezTo>
                <a:cubicBezTo>
                  <a:pt x="9128335" y="3248450"/>
                  <a:pt x="9130385" y="3254379"/>
                  <a:pt x="9131697" y="3258050"/>
                </a:cubicBezTo>
                <a:lnTo>
                  <a:pt x="9141405" y="3283638"/>
                </a:lnTo>
                <a:cubicBezTo>
                  <a:pt x="9138469" y="3283768"/>
                  <a:pt x="9132907" y="3283832"/>
                  <a:pt x="9124717" y="3283832"/>
                </a:cubicBezTo>
                <a:cubicBezTo>
                  <a:pt x="9114569" y="3283832"/>
                  <a:pt x="9107852" y="3283764"/>
                  <a:pt x="9104565" y="3283629"/>
                </a:cubicBezTo>
                <a:lnTo>
                  <a:pt x="9114327" y="3257791"/>
                </a:lnTo>
                <a:cubicBezTo>
                  <a:pt x="9115482" y="3254614"/>
                  <a:pt x="9117360" y="3249387"/>
                  <a:pt x="9119959" y="3242109"/>
                </a:cubicBezTo>
                <a:cubicBezTo>
                  <a:pt x="9122225" y="3235745"/>
                  <a:pt x="9123276" y="3231539"/>
                  <a:pt x="9123114" y="3229494"/>
                </a:cubicBezTo>
                <a:close/>
                <a:moveTo>
                  <a:pt x="3108620" y="3211380"/>
                </a:moveTo>
                <a:lnTo>
                  <a:pt x="3100337" y="3215271"/>
                </a:lnTo>
                <a:cubicBezTo>
                  <a:pt x="3098395" y="3221157"/>
                  <a:pt x="3093523" y="3234689"/>
                  <a:pt x="3085721" y="3255866"/>
                </a:cubicBezTo>
                <a:lnTo>
                  <a:pt x="3065275" y="3311498"/>
                </a:lnTo>
                <a:cubicBezTo>
                  <a:pt x="3060712" y="3323876"/>
                  <a:pt x="3057558" y="3331097"/>
                  <a:pt x="3055815" y="3333156"/>
                </a:cubicBezTo>
                <a:cubicBezTo>
                  <a:pt x="3053979" y="3335291"/>
                  <a:pt x="3050534" y="3336689"/>
                  <a:pt x="3045482" y="3337349"/>
                </a:cubicBezTo>
                <a:cubicBezTo>
                  <a:pt x="3043604" y="3337663"/>
                  <a:pt x="3042665" y="3338895"/>
                  <a:pt x="3042665" y="3341048"/>
                </a:cubicBezTo>
                <a:cubicBezTo>
                  <a:pt x="3042665" y="3343381"/>
                  <a:pt x="3043806" y="3344547"/>
                  <a:pt x="3046090" y="3344547"/>
                </a:cubicBezTo>
                <a:cubicBezTo>
                  <a:pt x="3052205" y="3344201"/>
                  <a:pt x="3058353" y="3344027"/>
                  <a:pt x="3064533" y="3344027"/>
                </a:cubicBezTo>
                <a:cubicBezTo>
                  <a:pt x="3069428" y="3344027"/>
                  <a:pt x="3075282" y="3344201"/>
                  <a:pt x="3082098" y="3344547"/>
                </a:cubicBezTo>
                <a:cubicBezTo>
                  <a:pt x="3084621" y="3344547"/>
                  <a:pt x="3085883" y="3343381"/>
                  <a:pt x="3085883" y="3341048"/>
                </a:cubicBezTo>
                <a:cubicBezTo>
                  <a:pt x="3085883" y="3338784"/>
                  <a:pt x="3084716" y="3337540"/>
                  <a:pt x="3082382" y="3337318"/>
                </a:cubicBezTo>
                <a:cubicBezTo>
                  <a:pt x="3078423" y="3336922"/>
                  <a:pt x="3075950" y="3336594"/>
                  <a:pt x="3074961" y="3336334"/>
                </a:cubicBezTo>
                <a:cubicBezTo>
                  <a:pt x="3073164" y="3335852"/>
                  <a:pt x="3072004" y="3335050"/>
                  <a:pt x="3071479" y="3333927"/>
                </a:cubicBezTo>
                <a:cubicBezTo>
                  <a:pt x="3071205" y="3333241"/>
                  <a:pt x="3071068" y="3332325"/>
                  <a:pt x="3071068" y="3331178"/>
                </a:cubicBezTo>
                <a:cubicBezTo>
                  <a:pt x="3071068" y="3327678"/>
                  <a:pt x="3072589" y="3321762"/>
                  <a:pt x="3075629" y="3313430"/>
                </a:cubicBezTo>
                <a:lnTo>
                  <a:pt x="3083029" y="3293055"/>
                </a:lnTo>
                <a:cubicBezTo>
                  <a:pt x="3087969" y="3292808"/>
                  <a:pt x="3095580" y="3292685"/>
                  <a:pt x="3105861" y="3292685"/>
                </a:cubicBezTo>
                <a:cubicBezTo>
                  <a:pt x="3114738" y="3292685"/>
                  <a:pt x="3121151" y="3292806"/>
                  <a:pt x="3125100" y="3293047"/>
                </a:cubicBezTo>
                <a:lnTo>
                  <a:pt x="3133201" y="3315681"/>
                </a:lnTo>
                <a:cubicBezTo>
                  <a:pt x="3135976" y="3323379"/>
                  <a:pt x="3137364" y="3328487"/>
                  <a:pt x="3137364" y="3331006"/>
                </a:cubicBezTo>
                <a:cubicBezTo>
                  <a:pt x="3137364" y="3332121"/>
                  <a:pt x="3137179" y="3333093"/>
                  <a:pt x="3136808" y="3333922"/>
                </a:cubicBezTo>
                <a:cubicBezTo>
                  <a:pt x="3136048" y="3335612"/>
                  <a:pt x="3132278" y="3336750"/>
                  <a:pt x="3125498" y="3337336"/>
                </a:cubicBezTo>
                <a:cubicBezTo>
                  <a:pt x="3123416" y="3337544"/>
                  <a:pt x="3122375" y="3338782"/>
                  <a:pt x="3122375" y="3341048"/>
                </a:cubicBezTo>
                <a:cubicBezTo>
                  <a:pt x="3122375" y="3343381"/>
                  <a:pt x="3123574" y="3344547"/>
                  <a:pt x="3125973" y="3344547"/>
                </a:cubicBezTo>
                <a:cubicBezTo>
                  <a:pt x="3134168" y="3344085"/>
                  <a:pt x="3140691" y="3343854"/>
                  <a:pt x="3145542" y="3343854"/>
                </a:cubicBezTo>
                <a:cubicBezTo>
                  <a:pt x="3150558" y="3343854"/>
                  <a:pt x="3157279" y="3344085"/>
                  <a:pt x="3165706" y="3344547"/>
                </a:cubicBezTo>
                <a:cubicBezTo>
                  <a:pt x="3168172" y="3344547"/>
                  <a:pt x="3169405" y="3343381"/>
                  <a:pt x="3169405" y="3341048"/>
                </a:cubicBezTo>
                <a:cubicBezTo>
                  <a:pt x="3169405" y="3338787"/>
                  <a:pt x="3168262" y="3337542"/>
                  <a:pt x="3165975" y="3337314"/>
                </a:cubicBezTo>
                <a:cubicBezTo>
                  <a:pt x="3162788" y="3337036"/>
                  <a:pt x="3160749" y="3336775"/>
                  <a:pt x="3159860" y="3336533"/>
                </a:cubicBezTo>
                <a:cubicBezTo>
                  <a:pt x="3157653" y="3335887"/>
                  <a:pt x="3156030" y="3334855"/>
                  <a:pt x="3154992" y="3333440"/>
                </a:cubicBezTo>
                <a:cubicBezTo>
                  <a:pt x="3153163" y="3330911"/>
                  <a:pt x="3150247" y="3324069"/>
                  <a:pt x="3146242" y="3312911"/>
                </a:cubicBezTo>
                <a:lnTo>
                  <a:pt x="3126228" y="3256847"/>
                </a:lnTo>
                <a:cubicBezTo>
                  <a:pt x="3124701" y="3252583"/>
                  <a:pt x="3119878" y="3238070"/>
                  <a:pt x="3111761" y="3213308"/>
                </a:cubicBezTo>
                <a:cubicBezTo>
                  <a:pt x="3111308" y="3212022"/>
                  <a:pt x="3110261" y="3211380"/>
                  <a:pt x="3108620" y="3211380"/>
                </a:cubicBezTo>
                <a:close/>
                <a:moveTo>
                  <a:pt x="2559878" y="3211380"/>
                </a:moveTo>
                <a:lnTo>
                  <a:pt x="2551595" y="3215271"/>
                </a:lnTo>
                <a:cubicBezTo>
                  <a:pt x="2549653" y="3221157"/>
                  <a:pt x="2544781" y="3234689"/>
                  <a:pt x="2536980" y="3255866"/>
                </a:cubicBezTo>
                <a:lnTo>
                  <a:pt x="2516533" y="3311498"/>
                </a:lnTo>
                <a:cubicBezTo>
                  <a:pt x="2511970" y="3323876"/>
                  <a:pt x="2508817" y="3331097"/>
                  <a:pt x="2507073" y="3333156"/>
                </a:cubicBezTo>
                <a:cubicBezTo>
                  <a:pt x="2505237" y="3335292"/>
                  <a:pt x="2501793" y="3336689"/>
                  <a:pt x="2496740" y="3337349"/>
                </a:cubicBezTo>
                <a:cubicBezTo>
                  <a:pt x="2494862" y="3337663"/>
                  <a:pt x="2493923" y="3338895"/>
                  <a:pt x="2493923" y="3341048"/>
                </a:cubicBezTo>
                <a:cubicBezTo>
                  <a:pt x="2493923" y="3343381"/>
                  <a:pt x="2495065" y="3344547"/>
                  <a:pt x="2497349" y="3344547"/>
                </a:cubicBezTo>
                <a:cubicBezTo>
                  <a:pt x="2503464" y="3344201"/>
                  <a:pt x="2509611" y="3344028"/>
                  <a:pt x="2515791" y="3344028"/>
                </a:cubicBezTo>
                <a:cubicBezTo>
                  <a:pt x="2520686" y="3344028"/>
                  <a:pt x="2526541" y="3344201"/>
                  <a:pt x="2533355" y="3344547"/>
                </a:cubicBezTo>
                <a:cubicBezTo>
                  <a:pt x="2535879" y="3344547"/>
                  <a:pt x="2537142" y="3343381"/>
                  <a:pt x="2537142" y="3341048"/>
                </a:cubicBezTo>
                <a:cubicBezTo>
                  <a:pt x="2537142" y="3338784"/>
                  <a:pt x="2535974" y="3337540"/>
                  <a:pt x="2533640" y="3337318"/>
                </a:cubicBezTo>
                <a:cubicBezTo>
                  <a:pt x="2529682" y="3336922"/>
                  <a:pt x="2527208" y="3336594"/>
                  <a:pt x="2526219" y="3336334"/>
                </a:cubicBezTo>
                <a:cubicBezTo>
                  <a:pt x="2524423" y="3335852"/>
                  <a:pt x="2523262" y="3335050"/>
                  <a:pt x="2522738" y="3333927"/>
                </a:cubicBezTo>
                <a:cubicBezTo>
                  <a:pt x="2522463" y="3333241"/>
                  <a:pt x="2522326" y="3332325"/>
                  <a:pt x="2522326" y="3331178"/>
                </a:cubicBezTo>
                <a:cubicBezTo>
                  <a:pt x="2522326" y="3327678"/>
                  <a:pt x="2523847" y="3321762"/>
                  <a:pt x="2526888" y="3313430"/>
                </a:cubicBezTo>
                <a:lnTo>
                  <a:pt x="2534287" y="3293055"/>
                </a:lnTo>
                <a:cubicBezTo>
                  <a:pt x="2539228" y="3292808"/>
                  <a:pt x="2546838" y="3292685"/>
                  <a:pt x="2557119" y="3292685"/>
                </a:cubicBezTo>
                <a:cubicBezTo>
                  <a:pt x="2565996" y="3292685"/>
                  <a:pt x="2572410" y="3292806"/>
                  <a:pt x="2576358" y="3293047"/>
                </a:cubicBezTo>
                <a:lnTo>
                  <a:pt x="2584459" y="3315681"/>
                </a:lnTo>
                <a:cubicBezTo>
                  <a:pt x="2587234" y="3323379"/>
                  <a:pt x="2588622" y="3328487"/>
                  <a:pt x="2588622" y="3331006"/>
                </a:cubicBezTo>
                <a:cubicBezTo>
                  <a:pt x="2588622" y="3332121"/>
                  <a:pt x="2588437" y="3333093"/>
                  <a:pt x="2588067" y="3333924"/>
                </a:cubicBezTo>
                <a:cubicBezTo>
                  <a:pt x="2587306" y="3335612"/>
                  <a:pt x="2583536" y="3336750"/>
                  <a:pt x="2576756" y="3337336"/>
                </a:cubicBezTo>
                <a:cubicBezTo>
                  <a:pt x="2574674" y="3337544"/>
                  <a:pt x="2573633" y="3338782"/>
                  <a:pt x="2573633" y="3341048"/>
                </a:cubicBezTo>
                <a:cubicBezTo>
                  <a:pt x="2573633" y="3343381"/>
                  <a:pt x="2574832" y="3344547"/>
                  <a:pt x="2577231" y="3344547"/>
                </a:cubicBezTo>
                <a:cubicBezTo>
                  <a:pt x="2585426" y="3344085"/>
                  <a:pt x="2591949" y="3343854"/>
                  <a:pt x="2596800" y="3343854"/>
                </a:cubicBezTo>
                <a:cubicBezTo>
                  <a:pt x="2601816" y="3343854"/>
                  <a:pt x="2608537" y="3344085"/>
                  <a:pt x="2616964" y="3344547"/>
                </a:cubicBezTo>
                <a:cubicBezTo>
                  <a:pt x="2619430" y="3344547"/>
                  <a:pt x="2620663" y="3343381"/>
                  <a:pt x="2620663" y="3341048"/>
                </a:cubicBezTo>
                <a:cubicBezTo>
                  <a:pt x="2620663" y="3338787"/>
                  <a:pt x="2619520" y="3337542"/>
                  <a:pt x="2617234" y="3337314"/>
                </a:cubicBezTo>
                <a:cubicBezTo>
                  <a:pt x="2614046" y="3337036"/>
                  <a:pt x="2612007" y="3336775"/>
                  <a:pt x="2611118" y="3336533"/>
                </a:cubicBezTo>
                <a:cubicBezTo>
                  <a:pt x="2608911" y="3335887"/>
                  <a:pt x="2607288" y="3334855"/>
                  <a:pt x="2606250" y="3333440"/>
                </a:cubicBezTo>
                <a:cubicBezTo>
                  <a:pt x="2604422" y="3330911"/>
                  <a:pt x="2601505" y="3324069"/>
                  <a:pt x="2597500" y="3312911"/>
                </a:cubicBezTo>
                <a:lnTo>
                  <a:pt x="2577486" y="3256847"/>
                </a:lnTo>
                <a:cubicBezTo>
                  <a:pt x="2575959" y="3252583"/>
                  <a:pt x="2571137" y="3238070"/>
                  <a:pt x="2563019" y="3213308"/>
                </a:cubicBezTo>
                <a:cubicBezTo>
                  <a:pt x="2562566" y="3212022"/>
                  <a:pt x="2561519" y="3211380"/>
                  <a:pt x="2559878" y="3211380"/>
                </a:cubicBezTo>
                <a:close/>
                <a:moveTo>
                  <a:pt x="9127476" y="3211379"/>
                </a:moveTo>
                <a:lnTo>
                  <a:pt x="9119193" y="3215271"/>
                </a:lnTo>
                <a:cubicBezTo>
                  <a:pt x="9117251" y="3221156"/>
                  <a:pt x="9112379" y="3234688"/>
                  <a:pt x="9104578" y="3255866"/>
                </a:cubicBezTo>
                <a:lnTo>
                  <a:pt x="9084131" y="3311497"/>
                </a:lnTo>
                <a:cubicBezTo>
                  <a:pt x="9079568" y="3323876"/>
                  <a:pt x="9076415" y="3331097"/>
                  <a:pt x="9074671" y="3333156"/>
                </a:cubicBezTo>
                <a:cubicBezTo>
                  <a:pt x="9072835" y="3335290"/>
                  <a:pt x="9069390" y="3336688"/>
                  <a:pt x="9064338" y="3337348"/>
                </a:cubicBezTo>
                <a:cubicBezTo>
                  <a:pt x="9062460" y="3337663"/>
                  <a:pt x="9061521" y="3338894"/>
                  <a:pt x="9061521" y="3341047"/>
                </a:cubicBezTo>
                <a:cubicBezTo>
                  <a:pt x="9061521" y="3343381"/>
                  <a:pt x="9062663" y="3344547"/>
                  <a:pt x="9064947" y="3344547"/>
                </a:cubicBezTo>
                <a:cubicBezTo>
                  <a:pt x="9071062" y="3344201"/>
                  <a:pt x="9077209" y="3344026"/>
                  <a:pt x="9083389" y="3344026"/>
                </a:cubicBezTo>
                <a:cubicBezTo>
                  <a:pt x="9088284" y="3344026"/>
                  <a:pt x="9094139" y="3344201"/>
                  <a:pt x="9100953" y="3344547"/>
                </a:cubicBezTo>
                <a:cubicBezTo>
                  <a:pt x="9103477" y="3344547"/>
                  <a:pt x="9104739" y="3343381"/>
                  <a:pt x="9104739" y="3341048"/>
                </a:cubicBezTo>
                <a:cubicBezTo>
                  <a:pt x="9104739" y="3338784"/>
                  <a:pt x="9103572" y="3337539"/>
                  <a:pt x="9101238" y="3337318"/>
                </a:cubicBezTo>
                <a:cubicBezTo>
                  <a:pt x="9097280" y="3336922"/>
                  <a:pt x="9094806" y="3336593"/>
                  <a:pt x="9093816" y="3336333"/>
                </a:cubicBezTo>
                <a:cubicBezTo>
                  <a:pt x="9092021" y="3335852"/>
                  <a:pt x="9090860" y="3335050"/>
                  <a:pt x="9090336" y="3333927"/>
                </a:cubicBezTo>
                <a:cubicBezTo>
                  <a:pt x="9090061" y="3333241"/>
                  <a:pt x="9089924" y="3332325"/>
                  <a:pt x="9089924" y="3331178"/>
                </a:cubicBezTo>
                <a:cubicBezTo>
                  <a:pt x="9089924" y="3327678"/>
                  <a:pt x="9091445" y="3321762"/>
                  <a:pt x="9094486" y="3313429"/>
                </a:cubicBezTo>
                <a:lnTo>
                  <a:pt x="9101885" y="3293055"/>
                </a:lnTo>
                <a:cubicBezTo>
                  <a:pt x="9106826" y="3292808"/>
                  <a:pt x="9114436" y="3292684"/>
                  <a:pt x="9124717" y="3292684"/>
                </a:cubicBezTo>
                <a:cubicBezTo>
                  <a:pt x="9133594" y="3292684"/>
                  <a:pt x="9140007" y="3292805"/>
                  <a:pt x="9143956" y="3293046"/>
                </a:cubicBezTo>
                <a:lnTo>
                  <a:pt x="9152057" y="3315680"/>
                </a:lnTo>
                <a:cubicBezTo>
                  <a:pt x="9154832" y="3323379"/>
                  <a:pt x="9156220" y="3328486"/>
                  <a:pt x="9156220" y="3331006"/>
                </a:cubicBezTo>
                <a:cubicBezTo>
                  <a:pt x="9156220" y="3332120"/>
                  <a:pt x="9156035" y="3333092"/>
                  <a:pt x="9155665" y="3333922"/>
                </a:cubicBezTo>
                <a:cubicBezTo>
                  <a:pt x="9154905" y="3335612"/>
                  <a:pt x="9151134" y="3336749"/>
                  <a:pt x="9144354" y="3337336"/>
                </a:cubicBezTo>
                <a:cubicBezTo>
                  <a:pt x="9142272" y="3337544"/>
                  <a:pt x="9141231" y="3338782"/>
                  <a:pt x="9141231" y="3341048"/>
                </a:cubicBezTo>
                <a:cubicBezTo>
                  <a:pt x="9141231" y="3343381"/>
                  <a:pt x="9142430" y="3344547"/>
                  <a:pt x="9144829" y="3344547"/>
                </a:cubicBezTo>
                <a:cubicBezTo>
                  <a:pt x="9153024" y="3344085"/>
                  <a:pt x="9159547" y="3343854"/>
                  <a:pt x="9164398" y="3343854"/>
                </a:cubicBezTo>
                <a:cubicBezTo>
                  <a:pt x="9169414" y="3343854"/>
                  <a:pt x="9176135" y="3344085"/>
                  <a:pt x="9184562" y="3344547"/>
                </a:cubicBezTo>
                <a:cubicBezTo>
                  <a:pt x="9187028" y="3344547"/>
                  <a:pt x="9188261" y="3343381"/>
                  <a:pt x="9188261" y="3341047"/>
                </a:cubicBezTo>
                <a:cubicBezTo>
                  <a:pt x="9188261" y="3338786"/>
                  <a:pt x="9187118" y="3337542"/>
                  <a:pt x="9184831" y="3337313"/>
                </a:cubicBezTo>
                <a:cubicBezTo>
                  <a:pt x="9181644" y="3337036"/>
                  <a:pt x="9179605" y="3336775"/>
                  <a:pt x="9178716" y="3336532"/>
                </a:cubicBezTo>
                <a:cubicBezTo>
                  <a:pt x="9176509" y="3335887"/>
                  <a:pt x="9174886" y="3334855"/>
                  <a:pt x="9173848" y="3333439"/>
                </a:cubicBezTo>
                <a:cubicBezTo>
                  <a:pt x="9172020" y="3330910"/>
                  <a:pt x="9169103" y="3324067"/>
                  <a:pt x="9165098" y="3312911"/>
                </a:cubicBezTo>
                <a:lnTo>
                  <a:pt x="9145084" y="3256847"/>
                </a:lnTo>
                <a:cubicBezTo>
                  <a:pt x="9143557" y="3252582"/>
                  <a:pt x="9138735" y="3238069"/>
                  <a:pt x="9130617" y="3213308"/>
                </a:cubicBezTo>
                <a:cubicBezTo>
                  <a:pt x="9130164" y="3212022"/>
                  <a:pt x="9129117" y="3211379"/>
                  <a:pt x="9127476" y="3211379"/>
                </a:cubicBezTo>
                <a:close/>
                <a:moveTo>
                  <a:pt x="8578734" y="3211379"/>
                </a:moveTo>
                <a:lnTo>
                  <a:pt x="8570451" y="3215271"/>
                </a:lnTo>
                <a:cubicBezTo>
                  <a:pt x="8568509" y="3221157"/>
                  <a:pt x="8563637" y="3234688"/>
                  <a:pt x="8555836" y="3255866"/>
                </a:cubicBezTo>
                <a:lnTo>
                  <a:pt x="8535389" y="3311497"/>
                </a:lnTo>
                <a:cubicBezTo>
                  <a:pt x="8530826" y="3323876"/>
                  <a:pt x="8527673" y="3331097"/>
                  <a:pt x="8525929" y="3333156"/>
                </a:cubicBezTo>
                <a:cubicBezTo>
                  <a:pt x="8524093" y="3335290"/>
                  <a:pt x="8520648" y="3336689"/>
                  <a:pt x="8515596" y="3337348"/>
                </a:cubicBezTo>
                <a:cubicBezTo>
                  <a:pt x="8513718" y="3337663"/>
                  <a:pt x="8512779" y="3338894"/>
                  <a:pt x="8512779" y="3341047"/>
                </a:cubicBezTo>
                <a:cubicBezTo>
                  <a:pt x="8512779" y="3343381"/>
                  <a:pt x="8513921" y="3344547"/>
                  <a:pt x="8516205" y="3344547"/>
                </a:cubicBezTo>
                <a:cubicBezTo>
                  <a:pt x="8522320" y="3344201"/>
                  <a:pt x="8528467" y="3344026"/>
                  <a:pt x="8534647" y="3344026"/>
                </a:cubicBezTo>
                <a:cubicBezTo>
                  <a:pt x="8539542" y="3344026"/>
                  <a:pt x="8545397" y="3344201"/>
                  <a:pt x="8552211" y="3344547"/>
                </a:cubicBezTo>
                <a:cubicBezTo>
                  <a:pt x="8554735" y="3344547"/>
                  <a:pt x="8555997" y="3343381"/>
                  <a:pt x="8555997" y="3341048"/>
                </a:cubicBezTo>
                <a:cubicBezTo>
                  <a:pt x="8555997" y="3338784"/>
                  <a:pt x="8554830" y="3337540"/>
                  <a:pt x="8552496" y="3337318"/>
                </a:cubicBezTo>
                <a:cubicBezTo>
                  <a:pt x="8548538" y="3336922"/>
                  <a:pt x="8546064" y="3336593"/>
                  <a:pt x="8545074" y="3336333"/>
                </a:cubicBezTo>
                <a:cubicBezTo>
                  <a:pt x="8543279" y="3335852"/>
                  <a:pt x="8542118" y="3335050"/>
                  <a:pt x="8541594" y="3333927"/>
                </a:cubicBezTo>
                <a:cubicBezTo>
                  <a:pt x="8541319" y="3333241"/>
                  <a:pt x="8541182" y="3332325"/>
                  <a:pt x="8541182" y="3331178"/>
                </a:cubicBezTo>
                <a:cubicBezTo>
                  <a:pt x="8541182" y="3327678"/>
                  <a:pt x="8542703" y="3321762"/>
                  <a:pt x="8545744" y="3313429"/>
                </a:cubicBezTo>
                <a:lnTo>
                  <a:pt x="8553143" y="3293055"/>
                </a:lnTo>
                <a:cubicBezTo>
                  <a:pt x="8558084" y="3292808"/>
                  <a:pt x="8565694" y="3292684"/>
                  <a:pt x="8575975" y="3292684"/>
                </a:cubicBezTo>
                <a:cubicBezTo>
                  <a:pt x="8584852" y="3292684"/>
                  <a:pt x="8591265" y="3292805"/>
                  <a:pt x="8595214" y="3293046"/>
                </a:cubicBezTo>
                <a:lnTo>
                  <a:pt x="8603315" y="3315680"/>
                </a:lnTo>
                <a:cubicBezTo>
                  <a:pt x="8606090" y="3323379"/>
                  <a:pt x="8607478" y="3328486"/>
                  <a:pt x="8607478" y="3331006"/>
                </a:cubicBezTo>
                <a:cubicBezTo>
                  <a:pt x="8607478" y="3332120"/>
                  <a:pt x="8607293" y="3333092"/>
                  <a:pt x="8606923" y="3333922"/>
                </a:cubicBezTo>
                <a:cubicBezTo>
                  <a:pt x="8606163" y="3335612"/>
                  <a:pt x="8602392" y="3336749"/>
                  <a:pt x="8595612" y="3337336"/>
                </a:cubicBezTo>
                <a:cubicBezTo>
                  <a:pt x="8593530" y="3337544"/>
                  <a:pt x="8592489" y="3338782"/>
                  <a:pt x="8592489" y="3341048"/>
                </a:cubicBezTo>
                <a:cubicBezTo>
                  <a:pt x="8592489" y="3343381"/>
                  <a:pt x="8593688" y="3344547"/>
                  <a:pt x="8596087" y="3344547"/>
                </a:cubicBezTo>
                <a:cubicBezTo>
                  <a:pt x="8604282" y="3344085"/>
                  <a:pt x="8610805" y="3343854"/>
                  <a:pt x="8615656" y="3343854"/>
                </a:cubicBezTo>
                <a:cubicBezTo>
                  <a:pt x="8620672" y="3343854"/>
                  <a:pt x="8627393" y="3344085"/>
                  <a:pt x="8635820" y="3344547"/>
                </a:cubicBezTo>
                <a:cubicBezTo>
                  <a:pt x="8638286" y="3344547"/>
                  <a:pt x="8639519" y="3343381"/>
                  <a:pt x="8639519" y="3341047"/>
                </a:cubicBezTo>
                <a:cubicBezTo>
                  <a:pt x="8639519" y="3338786"/>
                  <a:pt x="8638376" y="3337542"/>
                  <a:pt x="8636089" y="3337313"/>
                </a:cubicBezTo>
                <a:cubicBezTo>
                  <a:pt x="8632902" y="3337036"/>
                  <a:pt x="8630863" y="3336775"/>
                  <a:pt x="8629974" y="3336532"/>
                </a:cubicBezTo>
                <a:cubicBezTo>
                  <a:pt x="8627767" y="3335887"/>
                  <a:pt x="8626144" y="3334855"/>
                  <a:pt x="8625106" y="3333439"/>
                </a:cubicBezTo>
                <a:cubicBezTo>
                  <a:pt x="8623278" y="3330911"/>
                  <a:pt x="8620361" y="3324067"/>
                  <a:pt x="8616356" y="3312911"/>
                </a:cubicBezTo>
                <a:lnTo>
                  <a:pt x="8596342" y="3256847"/>
                </a:lnTo>
                <a:cubicBezTo>
                  <a:pt x="8594815" y="3252582"/>
                  <a:pt x="8589993" y="3238069"/>
                  <a:pt x="8581875" y="3213308"/>
                </a:cubicBezTo>
                <a:cubicBezTo>
                  <a:pt x="8581422" y="3212022"/>
                  <a:pt x="8580375" y="3211379"/>
                  <a:pt x="8578734" y="3211379"/>
                </a:cubicBezTo>
                <a:close/>
                <a:moveTo>
                  <a:pt x="4152195" y="3155572"/>
                </a:moveTo>
                <a:cubicBezTo>
                  <a:pt x="4150288" y="3155572"/>
                  <a:pt x="4149334" y="3156796"/>
                  <a:pt x="4149334" y="3159244"/>
                </a:cubicBezTo>
                <a:cubicBezTo>
                  <a:pt x="4149334" y="3161416"/>
                  <a:pt x="4150288" y="3162660"/>
                  <a:pt x="4152196" y="3162978"/>
                </a:cubicBezTo>
                <a:cubicBezTo>
                  <a:pt x="4159483" y="3163691"/>
                  <a:pt x="4163726" y="3165015"/>
                  <a:pt x="4164925" y="3166954"/>
                </a:cubicBezTo>
                <a:cubicBezTo>
                  <a:pt x="4165640" y="3168332"/>
                  <a:pt x="4166078" y="3170049"/>
                  <a:pt x="4166240" y="3172107"/>
                </a:cubicBezTo>
                <a:cubicBezTo>
                  <a:pt x="4166348" y="3173672"/>
                  <a:pt x="4166401" y="3179346"/>
                  <a:pt x="4166401" y="3189130"/>
                </a:cubicBezTo>
                <a:lnTo>
                  <a:pt x="4166401" y="3251755"/>
                </a:lnTo>
                <a:cubicBezTo>
                  <a:pt x="4166401" y="3264963"/>
                  <a:pt x="4165774" y="3272697"/>
                  <a:pt x="4164518" y="3274958"/>
                </a:cubicBezTo>
                <a:cubicBezTo>
                  <a:pt x="4163297" y="3276928"/>
                  <a:pt x="4159619" y="3278254"/>
                  <a:pt x="4153482" y="3278936"/>
                </a:cubicBezTo>
                <a:cubicBezTo>
                  <a:pt x="4151467" y="3279315"/>
                  <a:pt x="4150459" y="3280562"/>
                  <a:pt x="4150459" y="3282678"/>
                </a:cubicBezTo>
                <a:cubicBezTo>
                  <a:pt x="4150459" y="3285011"/>
                  <a:pt x="4151527" y="3286178"/>
                  <a:pt x="4153663" y="3286178"/>
                </a:cubicBezTo>
                <a:cubicBezTo>
                  <a:pt x="4172594" y="3285657"/>
                  <a:pt x="4186845" y="3285398"/>
                  <a:pt x="4196412" y="3285398"/>
                </a:cubicBezTo>
                <a:cubicBezTo>
                  <a:pt x="4212251" y="3285398"/>
                  <a:pt x="4227165" y="3285657"/>
                  <a:pt x="4241157" y="3286178"/>
                </a:cubicBezTo>
                <a:cubicBezTo>
                  <a:pt x="4245670" y="3274860"/>
                  <a:pt x="4248947" y="3264746"/>
                  <a:pt x="4250987" y="3255838"/>
                </a:cubicBezTo>
                <a:cubicBezTo>
                  <a:pt x="4251191" y="3255029"/>
                  <a:pt x="4251293" y="3254440"/>
                  <a:pt x="4251293" y="3254067"/>
                </a:cubicBezTo>
                <a:cubicBezTo>
                  <a:pt x="4251293" y="3252495"/>
                  <a:pt x="4250309" y="3251450"/>
                  <a:pt x="4248342" y="3250932"/>
                </a:cubicBezTo>
                <a:cubicBezTo>
                  <a:pt x="4247692" y="3250688"/>
                  <a:pt x="4247132" y="3250567"/>
                  <a:pt x="4246664" y="3250567"/>
                </a:cubicBezTo>
                <a:cubicBezTo>
                  <a:pt x="4245148" y="3250567"/>
                  <a:pt x="4244145" y="3251365"/>
                  <a:pt x="4243653" y="3252961"/>
                </a:cubicBezTo>
                <a:cubicBezTo>
                  <a:pt x="4240087" y="3261792"/>
                  <a:pt x="4236175" y="3267576"/>
                  <a:pt x="4231916" y="3270314"/>
                </a:cubicBezTo>
                <a:cubicBezTo>
                  <a:pt x="4228692" y="3272387"/>
                  <a:pt x="4226118" y="3273831"/>
                  <a:pt x="4224194" y="3274644"/>
                </a:cubicBezTo>
                <a:cubicBezTo>
                  <a:pt x="4217480" y="3276030"/>
                  <a:pt x="4209115" y="3276722"/>
                  <a:pt x="4199098" y="3276722"/>
                </a:cubicBezTo>
                <a:cubicBezTo>
                  <a:pt x="4193517" y="3276722"/>
                  <a:pt x="4190001" y="3276623"/>
                  <a:pt x="4188551" y="3276423"/>
                </a:cubicBezTo>
                <a:cubicBezTo>
                  <a:pt x="4185104" y="3276017"/>
                  <a:pt x="4182533" y="3274647"/>
                  <a:pt x="4180834" y="3272310"/>
                </a:cubicBezTo>
                <a:cubicBezTo>
                  <a:pt x="4180458" y="3271429"/>
                  <a:pt x="4180105" y="3269019"/>
                  <a:pt x="4179777" y="3265081"/>
                </a:cubicBezTo>
                <a:cubicBezTo>
                  <a:pt x="4179687" y="3263613"/>
                  <a:pt x="4179642" y="3259171"/>
                  <a:pt x="4179642" y="3251755"/>
                </a:cubicBezTo>
                <a:lnTo>
                  <a:pt x="4179642" y="3222189"/>
                </a:lnTo>
                <a:cubicBezTo>
                  <a:pt x="4182622" y="3222020"/>
                  <a:pt x="4186191" y="3221935"/>
                  <a:pt x="4190349" y="3221935"/>
                </a:cubicBezTo>
                <a:cubicBezTo>
                  <a:pt x="4204055" y="3221935"/>
                  <a:pt x="4212322" y="3222898"/>
                  <a:pt x="4215145" y="3224823"/>
                </a:cubicBezTo>
                <a:cubicBezTo>
                  <a:pt x="4217337" y="3226344"/>
                  <a:pt x="4218620" y="3230351"/>
                  <a:pt x="4218992" y="3236848"/>
                </a:cubicBezTo>
                <a:cubicBezTo>
                  <a:pt x="4218992" y="3239160"/>
                  <a:pt x="4220216" y="3240316"/>
                  <a:pt x="4222665" y="3240316"/>
                </a:cubicBezTo>
                <a:cubicBezTo>
                  <a:pt x="4225345" y="3240316"/>
                  <a:pt x="4226686" y="3239449"/>
                  <a:pt x="4226686" y="3237713"/>
                </a:cubicBezTo>
                <a:cubicBezTo>
                  <a:pt x="4226456" y="3229537"/>
                  <a:pt x="4226339" y="3222722"/>
                  <a:pt x="4226339" y="3217270"/>
                </a:cubicBezTo>
                <a:cubicBezTo>
                  <a:pt x="4226339" y="3212498"/>
                  <a:pt x="4226456" y="3206222"/>
                  <a:pt x="4226686" y="3198442"/>
                </a:cubicBezTo>
                <a:cubicBezTo>
                  <a:pt x="4226686" y="3196726"/>
                  <a:pt x="4225404" y="3195867"/>
                  <a:pt x="4222838" y="3195867"/>
                </a:cubicBezTo>
                <a:cubicBezTo>
                  <a:pt x="4220273" y="3195867"/>
                  <a:pt x="4218992" y="3197008"/>
                  <a:pt x="4218992" y="3199288"/>
                </a:cubicBezTo>
                <a:cubicBezTo>
                  <a:pt x="4218675" y="3205206"/>
                  <a:pt x="4217538" y="3208929"/>
                  <a:pt x="4215581" y="3210454"/>
                </a:cubicBezTo>
                <a:cubicBezTo>
                  <a:pt x="4213195" y="3212334"/>
                  <a:pt x="4204784" y="3213273"/>
                  <a:pt x="4190349" y="3213273"/>
                </a:cubicBezTo>
                <a:cubicBezTo>
                  <a:pt x="4183822" y="3213273"/>
                  <a:pt x="4180254" y="3213257"/>
                  <a:pt x="4179642" y="3213223"/>
                </a:cubicBezTo>
                <a:lnTo>
                  <a:pt x="4179642" y="3189149"/>
                </a:lnTo>
                <a:lnTo>
                  <a:pt x="4179642" y="3182135"/>
                </a:lnTo>
                <a:cubicBezTo>
                  <a:pt x="4179642" y="3174450"/>
                  <a:pt x="4180307" y="3169308"/>
                  <a:pt x="4181635" y="3166707"/>
                </a:cubicBezTo>
                <a:cubicBezTo>
                  <a:pt x="4182228" y="3166395"/>
                  <a:pt x="4183776" y="3165998"/>
                  <a:pt x="4186279" y="3165518"/>
                </a:cubicBezTo>
                <a:cubicBezTo>
                  <a:pt x="4188207" y="3165131"/>
                  <a:pt x="4191702" y="3164938"/>
                  <a:pt x="4196759" y="3164938"/>
                </a:cubicBezTo>
                <a:cubicBezTo>
                  <a:pt x="4204394" y="3164938"/>
                  <a:pt x="4210203" y="3165199"/>
                  <a:pt x="4214185" y="3165717"/>
                </a:cubicBezTo>
                <a:cubicBezTo>
                  <a:pt x="4218918" y="3166369"/>
                  <a:pt x="4222513" y="3167634"/>
                  <a:pt x="4224967" y="3169510"/>
                </a:cubicBezTo>
                <a:cubicBezTo>
                  <a:pt x="4226731" y="3170856"/>
                  <a:pt x="4228567" y="3173189"/>
                  <a:pt x="4230476" y="3176511"/>
                </a:cubicBezTo>
                <a:cubicBezTo>
                  <a:pt x="4232483" y="3180076"/>
                  <a:pt x="4233951" y="3183619"/>
                  <a:pt x="4234875" y="3187139"/>
                </a:cubicBezTo>
                <a:cubicBezTo>
                  <a:pt x="4235420" y="3188657"/>
                  <a:pt x="4236403" y="3189416"/>
                  <a:pt x="4237826" y="3189416"/>
                </a:cubicBezTo>
                <a:cubicBezTo>
                  <a:pt x="4238317" y="3189416"/>
                  <a:pt x="4238833" y="3189339"/>
                  <a:pt x="4239375" y="3189184"/>
                </a:cubicBezTo>
                <a:cubicBezTo>
                  <a:pt x="4241140" y="3188830"/>
                  <a:pt x="4242023" y="3187827"/>
                  <a:pt x="4242023" y="3186177"/>
                </a:cubicBezTo>
                <a:cubicBezTo>
                  <a:pt x="4242023" y="3185937"/>
                  <a:pt x="4241984" y="3185594"/>
                  <a:pt x="4241906" y="3185149"/>
                </a:cubicBezTo>
                <a:cubicBezTo>
                  <a:pt x="4240392" y="3174289"/>
                  <a:pt x="4239213" y="3164430"/>
                  <a:pt x="4238370" y="3155572"/>
                </a:cubicBezTo>
                <a:cubicBezTo>
                  <a:pt x="4227755" y="3156034"/>
                  <a:pt x="4212932" y="3156265"/>
                  <a:pt x="4193901" y="3156265"/>
                </a:cubicBezTo>
                <a:cubicBezTo>
                  <a:pt x="4175336" y="3156265"/>
                  <a:pt x="4161434" y="3156034"/>
                  <a:pt x="4152195" y="3155572"/>
                </a:cubicBezTo>
                <a:close/>
                <a:moveTo>
                  <a:pt x="5204837" y="3155571"/>
                </a:moveTo>
                <a:cubicBezTo>
                  <a:pt x="5202931" y="3155571"/>
                  <a:pt x="5201977" y="3156796"/>
                  <a:pt x="5201977" y="3159244"/>
                </a:cubicBezTo>
                <a:cubicBezTo>
                  <a:pt x="5201977" y="3161415"/>
                  <a:pt x="5202931" y="3162659"/>
                  <a:pt x="5204839" y="3162978"/>
                </a:cubicBezTo>
                <a:cubicBezTo>
                  <a:pt x="5212126" y="3163691"/>
                  <a:pt x="5216369" y="3165015"/>
                  <a:pt x="5217568" y="3166954"/>
                </a:cubicBezTo>
                <a:cubicBezTo>
                  <a:pt x="5218283" y="3168332"/>
                  <a:pt x="5218721" y="3170049"/>
                  <a:pt x="5218882" y="3172107"/>
                </a:cubicBezTo>
                <a:cubicBezTo>
                  <a:pt x="5218990" y="3173672"/>
                  <a:pt x="5219044" y="3179346"/>
                  <a:pt x="5219044" y="3189128"/>
                </a:cubicBezTo>
                <a:lnTo>
                  <a:pt x="5219044" y="3251755"/>
                </a:lnTo>
                <a:cubicBezTo>
                  <a:pt x="5219044" y="3264963"/>
                  <a:pt x="5218417" y="3272697"/>
                  <a:pt x="5217161" y="3274958"/>
                </a:cubicBezTo>
                <a:cubicBezTo>
                  <a:pt x="5215941" y="3276928"/>
                  <a:pt x="5212262" y="3278254"/>
                  <a:pt x="5206125" y="3278936"/>
                </a:cubicBezTo>
                <a:cubicBezTo>
                  <a:pt x="5204109" y="3279314"/>
                  <a:pt x="5203102" y="3280562"/>
                  <a:pt x="5203102" y="3282678"/>
                </a:cubicBezTo>
                <a:cubicBezTo>
                  <a:pt x="5203102" y="3285011"/>
                  <a:pt x="5204170" y="3286178"/>
                  <a:pt x="5206306" y="3286178"/>
                </a:cubicBezTo>
                <a:cubicBezTo>
                  <a:pt x="5225236" y="3285657"/>
                  <a:pt x="5239488" y="3285398"/>
                  <a:pt x="5249058" y="3285398"/>
                </a:cubicBezTo>
                <a:cubicBezTo>
                  <a:pt x="5264895" y="3285398"/>
                  <a:pt x="5279810" y="3285657"/>
                  <a:pt x="5293801" y="3286178"/>
                </a:cubicBezTo>
                <a:cubicBezTo>
                  <a:pt x="5298314" y="3274860"/>
                  <a:pt x="5301591" y="3264746"/>
                  <a:pt x="5303631" y="3255838"/>
                </a:cubicBezTo>
                <a:cubicBezTo>
                  <a:pt x="5303834" y="3255029"/>
                  <a:pt x="5303938" y="3254440"/>
                  <a:pt x="5303938" y="3254067"/>
                </a:cubicBezTo>
                <a:cubicBezTo>
                  <a:pt x="5303938" y="3252495"/>
                  <a:pt x="5302953" y="3251450"/>
                  <a:pt x="5300986" y="3250931"/>
                </a:cubicBezTo>
                <a:cubicBezTo>
                  <a:pt x="5300337" y="3250688"/>
                  <a:pt x="5299778" y="3250566"/>
                  <a:pt x="5299309" y="3250566"/>
                </a:cubicBezTo>
                <a:cubicBezTo>
                  <a:pt x="5297793" y="3250566"/>
                  <a:pt x="5296790" y="3251365"/>
                  <a:pt x="5296298" y="3252961"/>
                </a:cubicBezTo>
                <a:cubicBezTo>
                  <a:pt x="5292731" y="3261792"/>
                  <a:pt x="5288820" y="3267576"/>
                  <a:pt x="5284562" y="3270314"/>
                </a:cubicBezTo>
                <a:cubicBezTo>
                  <a:pt x="5281337" y="3272387"/>
                  <a:pt x="5278762" y="3273830"/>
                  <a:pt x="5276839" y="3274644"/>
                </a:cubicBezTo>
                <a:cubicBezTo>
                  <a:pt x="5270125" y="3276030"/>
                  <a:pt x="5261759" y="3276722"/>
                  <a:pt x="5251743" y="3276722"/>
                </a:cubicBezTo>
                <a:cubicBezTo>
                  <a:pt x="5246160" y="3276722"/>
                  <a:pt x="5242644" y="3276622"/>
                  <a:pt x="5241193" y="3276423"/>
                </a:cubicBezTo>
                <a:cubicBezTo>
                  <a:pt x="5237747" y="3276017"/>
                  <a:pt x="5235175" y="3274646"/>
                  <a:pt x="5233478" y="3272310"/>
                </a:cubicBezTo>
                <a:cubicBezTo>
                  <a:pt x="5233101" y="3271429"/>
                  <a:pt x="5232748" y="3269019"/>
                  <a:pt x="5232418" y="3265080"/>
                </a:cubicBezTo>
                <a:cubicBezTo>
                  <a:pt x="5232331" y="3263613"/>
                  <a:pt x="5232284" y="3259171"/>
                  <a:pt x="5232284" y="3251755"/>
                </a:cubicBezTo>
                <a:lnTo>
                  <a:pt x="5232284" y="3222187"/>
                </a:lnTo>
                <a:cubicBezTo>
                  <a:pt x="5235265" y="3222020"/>
                  <a:pt x="5238833" y="3221935"/>
                  <a:pt x="5242992" y="3221935"/>
                </a:cubicBezTo>
                <a:cubicBezTo>
                  <a:pt x="5256700" y="3221935"/>
                  <a:pt x="5264967" y="3222898"/>
                  <a:pt x="5267789" y="3224823"/>
                </a:cubicBezTo>
                <a:cubicBezTo>
                  <a:pt x="5269982" y="3226343"/>
                  <a:pt x="5271264" y="3230351"/>
                  <a:pt x="5271636" y="3236848"/>
                </a:cubicBezTo>
                <a:cubicBezTo>
                  <a:pt x="5271636" y="3239160"/>
                  <a:pt x="5272860" y="3240315"/>
                  <a:pt x="5275309" y="3240315"/>
                </a:cubicBezTo>
                <a:cubicBezTo>
                  <a:pt x="5277991" y="3240315"/>
                  <a:pt x="5279331" y="3239448"/>
                  <a:pt x="5279331" y="3237713"/>
                </a:cubicBezTo>
                <a:cubicBezTo>
                  <a:pt x="5279100" y="3229536"/>
                  <a:pt x="5278984" y="3222722"/>
                  <a:pt x="5278984" y="3217270"/>
                </a:cubicBezTo>
                <a:cubicBezTo>
                  <a:pt x="5278984" y="3212498"/>
                  <a:pt x="5279100" y="3206222"/>
                  <a:pt x="5279331" y="3198442"/>
                </a:cubicBezTo>
                <a:cubicBezTo>
                  <a:pt x="5279331" y="3196726"/>
                  <a:pt x="5278048" y="3195867"/>
                  <a:pt x="5275482" y="3195867"/>
                </a:cubicBezTo>
                <a:cubicBezTo>
                  <a:pt x="5272919" y="3195867"/>
                  <a:pt x="5271636" y="3197007"/>
                  <a:pt x="5271636" y="3199288"/>
                </a:cubicBezTo>
                <a:cubicBezTo>
                  <a:pt x="5271318" y="3205206"/>
                  <a:pt x="5270181" y="3208928"/>
                  <a:pt x="5268226" y="3210454"/>
                </a:cubicBezTo>
                <a:cubicBezTo>
                  <a:pt x="5265839" y="3212334"/>
                  <a:pt x="5257428" y="3213273"/>
                  <a:pt x="5242992" y="3213273"/>
                </a:cubicBezTo>
                <a:cubicBezTo>
                  <a:pt x="5236465" y="3213273"/>
                  <a:pt x="5232897" y="3213256"/>
                  <a:pt x="5232284" y="3213222"/>
                </a:cubicBezTo>
                <a:lnTo>
                  <a:pt x="5232284" y="3189149"/>
                </a:lnTo>
                <a:lnTo>
                  <a:pt x="5232284" y="3182134"/>
                </a:lnTo>
                <a:cubicBezTo>
                  <a:pt x="5232284" y="3174449"/>
                  <a:pt x="5232950" y="3169308"/>
                  <a:pt x="5234277" y="3166707"/>
                </a:cubicBezTo>
                <a:cubicBezTo>
                  <a:pt x="5234871" y="3166395"/>
                  <a:pt x="5236418" y="3165998"/>
                  <a:pt x="5238921" y="3165517"/>
                </a:cubicBezTo>
                <a:cubicBezTo>
                  <a:pt x="5240850" y="3165131"/>
                  <a:pt x="5244344" y="3164938"/>
                  <a:pt x="5249404" y="3164938"/>
                </a:cubicBezTo>
                <a:cubicBezTo>
                  <a:pt x="5257038" y="3164938"/>
                  <a:pt x="5262847" y="3165198"/>
                  <a:pt x="5266829" y="3165717"/>
                </a:cubicBezTo>
                <a:cubicBezTo>
                  <a:pt x="5271563" y="3166369"/>
                  <a:pt x="5275157" y="3167633"/>
                  <a:pt x="5277611" y="3169510"/>
                </a:cubicBezTo>
                <a:cubicBezTo>
                  <a:pt x="5279376" y="3170856"/>
                  <a:pt x="5281212" y="3173189"/>
                  <a:pt x="5283120" y="3176511"/>
                </a:cubicBezTo>
                <a:cubicBezTo>
                  <a:pt x="5285129" y="3180076"/>
                  <a:pt x="5286595" y="3183619"/>
                  <a:pt x="5287520" y="3187139"/>
                </a:cubicBezTo>
                <a:cubicBezTo>
                  <a:pt x="5288064" y="3188657"/>
                  <a:pt x="5289048" y="3189416"/>
                  <a:pt x="5290470" y="3189416"/>
                </a:cubicBezTo>
                <a:cubicBezTo>
                  <a:pt x="5290961" y="3189416"/>
                  <a:pt x="5291478" y="3189339"/>
                  <a:pt x="5292019" y="3189184"/>
                </a:cubicBezTo>
                <a:cubicBezTo>
                  <a:pt x="5293785" y="3188830"/>
                  <a:pt x="5294667" y="3187827"/>
                  <a:pt x="5294667" y="3186177"/>
                </a:cubicBezTo>
                <a:cubicBezTo>
                  <a:pt x="5294667" y="3185937"/>
                  <a:pt x="5294628" y="3185594"/>
                  <a:pt x="5294551" y="3185148"/>
                </a:cubicBezTo>
                <a:cubicBezTo>
                  <a:pt x="5293037" y="3174289"/>
                  <a:pt x="5291857" y="3164430"/>
                  <a:pt x="5291015" y="3155571"/>
                </a:cubicBezTo>
                <a:cubicBezTo>
                  <a:pt x="5280400" y="3156034"/>
                  <a:pt x="5265576" y="3156265"/>
                  <a:pt x="5246545" y="3156265"/>
                </a:cubicBezTo>
                <a:cubicBezTo>
                  <a:pt x="5227978" y="3156265"/>
                  <a:pt x="5214076" y="3156034"/>
                  <a:pt x="5204837" y="3155571"/>
                </a:cubicBezTo>
                <a:close/>
                <a:moveTo>
                  <a:pt x="11223696" y="3155571"/>
                </a:moveTo>
                <a:cubicBezTo>
                  <a:pt x="11221788" y="3155571"/>
                  <a:pt x="11220835" y="3156795"/>
                  <a:pt x="11220835" y="3159243"/>
                </a:cubicBezTo>
                <a:cubicBezTo>
                  <a:pt x="11220835" y="3161414"/>
                  <a:pt x="11221789" y="3162659"/>
                  <a:pt x="11223697" y="3162977"/>
                </a:cubicBezTo>
                <a:cubicBezTo>
                  <a:pt x="11230984" y="3163690"/>
                  <a:pt x="11235227" y="3165015"/>
                  <a:pt x="11236426" y="3166952"/>
                </a:cubicBezTo>
                <a:cubicBezTo>
                  <a:pt x="11237140" y="3168331"/>
                  <a:pt x="11237578" y="3170049"/>
                  <a:pt x="11237740" y="3172106"/>
                </a:cubicBezTo>
                <a:cubicBezTo>
                  <a:pt x="11237848" y="3173671"/>
                  <a:pt x="11237902" y="3179345"/>
                  <a:pt x="11237902" y="3189128"/>
                </a:cubicBezTo>
                <a:lnTo>
                  <a:pt x="11237902" y="3251754"/>
                </a:lnTo>
                <a:cubicBezTo>
                  <a:pt x="11237902" y="3264962"/>
                  <a:pt x="11237274" y="3272697"/>
                  <a:pt x="11236019" y="3274957"/>
                </a:cubicBezTo>
                <a:cubicBezTo>
                  <a:pt x="11234798" y="3276927"/>
                  <a:pt x="11231119" y="3278253"/>
                  <a:pt x="11224983" y="3278935"/>
                </a:cubicBezTo>
                <a:cubicBezTo>
                  <a:pt x="11222968" y="3279314"/>
                  <a:pt x="11221960" y="3280561"/>
                  <a:pt x="11221960" y="3282677"/>
                </a:cubicBezTo>
                <a:cubicBezTo>
                  <a:pt x="11221960" y="3285010"/>
                  <a:pt x="11223028" y="3286177"/>
                  <a:pt x="11225163" y="3286177"/>
                </a:cubicBezTo>
                <a:cubicBezTo>
                  <a:pt x="11244095" y="3285657"/>
                  <a:pt x="11258346" y="3285397"/>
                  <a:pt x="11267915" y="3285397"/>
                </a:cubicBezTo>
                <a:cubicBezTo>
                  <a:pt x="11283753" y="3285397"/>
                  <a:pt x="11298667" y="3285657"/>
                  <a:pt x="11312659" y="3286177"/>
                </a:cubicBezTo>
                <a:cubicBezTo>
                  <a:pt x="11317172" y="3274859"/>
                  <a:pt x="11320449" y="3264745"/>
                  <a:pt x="11322490" y="3255837"/>
                </a:cubicBezTo>
                <a:cubicBezTo>
                  <a:pt x="11322693" y="3255029"/>
                  <a:pt x="11322795" y="3254439"/>
                  <a:pt x="11322795" y="3254066"/>
                </a:cubicBezTo>
                <a:cubicBezTo>
                  <a:pt x="11322795" y="3252494"/>
                  <a:pt x="11321811" y="3251449"/>
                  <a:pt x="11319844" y="3250931"/>
                </a:cubicBezTo>
                <a:cubicBezTo>
                  <a:pt x="11319194" y="3250688"/>
                  <a:pt x="11318635" y="3250565"/>
                  <a:pt x="11318167" y="3250565"/>
                </a:cubicBezTo>
                <a:cubicBezTo>
                  <a:pt x="11316651" y="3250565"/>
                  <a:pt x="11315647" y="3251364"/>
                  <a:pt x="11315155" y="3252961"/>
                </a:cubicBezTo>
                <a:cubicBezTo>
                  <a:pt x="11311589" y="3261791"/>
                  <a:pt x="11307677" y="3267575"/>
                  <a:pt x="11303419" y="3270313"/>
                </a:cubicBezTo>
                <a:cubicBezTo>
                  <a:pt x="11300195" y="3272386"/>
                  <a:pt x="11297620" y="3273830"/>
                  <a:pt x="11295697" y="3274644"/>
                </a:cubicBezTo>
                <a:cubicBezTo>
                  <a:pt x="11288983" y="3276029"/>
                  <a:pt x="11280617" y="3276722"/>
                  <a:pt x="11270600" y="3276722"/>
                </a:cubicBezTo>
                <a:cubicBezTo>
                  <a:pt x="11265018" y="3276722"/>
                  <a:pt x="11261501" y="3276622"/>
                  <a:pt x="11260052" y="3276422"/>
                </a:cubicBezTo>
                <a:cubicBezTo>
                  <a:pt x="11256605" y="3276017"/>
                  <a:pt x="11254033" y="3274646"/>
                  <a:pt x="11252335" y="3272309"/>
                </a:cubicBezTo>
                <a:cubicBezTo>
                  <a:pt x="11251958" y="3271428"/>
                  <a:pt x="11251606" y="3269018"/>
                  <a:pt x="11251277" y="3265079"/>
                </a:cubicBezTo>
                <a:cubicBezTo>
                  <a:pt x="11251188" y="3263612"/>
                  <a:pt x="11251143" y="3259170"/>
                  <a:pt x="11251143" y="3251754"/>
                </a:cubicBezTo>
                <a:lnTo>
                  <a:pt x="11251143" y="3222187"/>
                </a:lnTo>
                <a:cubicBezTo>
                  <a:pt x="11254123" y="3222019"/>
                  <a:pt x="11257692" y="3221934"/>
                  <a:pt x="11261849" y="3221934"/>
                </a:cubicBezTo>
                <a:cubicBezTo>
                  <a:pt x="11275558" y="3221934"/>
                  <a:pt x="11283824" y="3222897"/>
                  <a:pt x="11286647" y="3224823"/>
                </a:cubicBezTo>
                <a:cubicBezTo>
                  <a:pt x="11288840" y="3226343"/>
                  <a:pt x="11290122" y="3230350"/>
                  <a:pt x="11290494" y="3236847"/>
                </a:cubicBezTo>
                <a:cubicBezTo>
                  <a:pt x="11290494" y="3239158"/>
                  <a:pt x="11291718" y="3240314"/>
                  <a:pt x="11294167" y="3240314"/>
                </a:cubicBezTo>
                <a:cubicBezTo>
                  <a:pt x="11296848" y="3240314"/>
                  <a:pt x="11298189" y="3239447"/>
                  <a:pt x="11298189" y="3237712"/>
                </a:cubicBezTo>
                <a:cubicBezTo>
                  <a:pt x="11297958" y="3229536"/>
                  <a:pt x="11297842" y="3222722"/>
                  <a:pt x="11297842" y="3217269"/>
                </a:cubicBezTo>
                <a:cubicBezTo>
                  <a:pt x="11297842" y="3212497"/>
                  <a:pt x="11297958" y="3206221"/>
                  <a:pt x="11298189" y="3198441"/>
                </a:cubicBezTo>
                <a:cubicBezTo>
                  <a:pt x="11298189" y="3196725"/>
                  <a:pt x="11296906" y="3195866"/>
                  <a:pt x="11294341" y="3195866"/>
                </a:cubicBezTo>
                <a:cubicBezTo>
                  <a:pt x="11291776" y="3195866"/>
                  <a:pt x="11290494" y="3197007"/>
                  <a:pt x="11290494" y="3199288"/>
                </a:cubicBezTo>
                <a:cubicBezTo>
                  <a:pt x="11290176" y="3205205"/>
                  <a:pt x="11289040" y="3208928"/>
                  <a:pt x="11287084" y="3210453"/>
                </a:cubicBezTo>
                <a:cubicBezTo>
                  <a:pt x="11284697" y="3212332"/>
                  <a:pt x="11276285" y="3213272"/>
                  <a:pt x="11261849" y="3213272"/>
                </a:cubicBezTo>
                <a:cubicBezTo>
                  <a:pt x="11255323" y="3213272"/>
                  <a:pt x="11251754" y="3213255"/>
                  <a:pt x="11251143" y="3213222"/>
                </a:cubicBezTo>
                <a:lnTo>
                  <a:pt x="11251143" y="3189148"/>
                </a:lnTo>
                <a:lnTo>
                  <a:pt x="11251143" y="3182133"/>
                </a:lnTo>
                <a:cubicBezTo>
                  <a:pt x="11251143" y="3174448"/>
                  <a:pt x="11251807" y="3169306"/>
                  <a:pt x="11253136" y="3166707"/>
                </a:cubicBezTo>
                <a:cubicBezTo>
                  <a:pt x="11253728" y="3166395"/>
                  <a:pt x="11255276" y="3165998"/>
                  <a:pt x="11257779" y="3165516"/>
                </a:cubicBezTo>
                <a:cubicBezTo>
                  <a:pt x="11259708" y="3165131"/>
                  <a:pt x="11263202" y="3164938"/>
                  <a:pt x="11268261" y="3164938"/>
                </a:cubicBezTo>
                <a:cubicBezTo>
                  <a:pt x="11275896" y="3164938"/>
                  <a:pt x="11281705" y="3165197"/>
                  <a:pt x="11285688" y="3165716"/>
                </a:cubicBezTo>
                <a:cubicBezTo>
                  <a:pt x="11290421" y="3166368"/>
                  <a:pt x="11294014" y="3167633"/>
                  <a:pt x="11296468" y="3169509"/>
                </a:cubicBezTo>
                <a:cubicBezTo>
                  <a:pt x="11298233" y="3170855"/>
                  <a:pt x="11300069" y="3173189"/>
                  <a:pt x="11301978" y="3176510"/>
                </a:cubicBezTo>
                <a:cubicBezTo>
                  <a:pt x="11303986" y="3180075"/>
                  <a:pt x="11305453" y="3183618"/>
                  <a:pt x="11306378" y="3187139"/>
                </a:cubicBezTo>
                <a:cubicBezTo>
                  <a:pt x="11306922" y="3188656"/>
                  <a:pt x="11307905" y="3189415"/>
                  <a:pt x="11309329" y="3189415"/>
                </a:cubicBezTo>
                <a:cubicBezTo>
                  <a:pt x="11309819" y="3189415"/>
                  <a:pt x="11310336" y="3189338"/>
                  <a:pt x="11310878" y="3189183"/>
                </a:cubicBezTo>
                <a:cubicBezTo>
                  <a:pt x="11312642" y="3188829"/>
                  <a:pt x="11313525" y="3187827"/>
                  <a:pt x="11313525" y="3186176"/>
                </a:cubicBezTo>
                <a:cubicBezTo>
                  <a:pt x="11313525" y="3185936"/>
                  <a:pt x="11313486" y="3185593"/>
                  <a:pt x="11313409" y="3185148"/>
                </a:cubicBezTo>
                <a:cubicBezTo>
                  <a:pt x="11311894" y="3174288"/>
                  <a:pt x="11310716" y="3164429"/>
                  <a:pt x="11309873" y="3155571"/>
                </a:cubicBezTo>
                <a:cubicBezTo>
                  <a:pt x="11299257" y="3156034"/>
                  <a:pt x="11284434" y="3156265"/>
                  <a:pt x="11265402" y="3156265"/>
                </a:cubicBezTo>
                <a:cubicBezTo>
                  <a:pt x="11246837" y="3156265"/>
                  <a:pt x="11232935" y="3156034"/>
                  <a:pt x="11223696" y="3155571"/>
                </a:cubicBezTo>
                <a:close/>
                <a:moveTo>
                  <a:pt x="10171052" y="3155571"/>
                </a:moveTo>
                <a:cubicBezTo>
                  <a:pt x="10169144" y="3155571"/>
                  <a:pt x="10168191" y="3156796"/>
                  <a:pt x="10168191" y="3159244"/>
                </a:cubicBezTo>
                <a:cubicBezTo>
                  <a:pt x="10168191" y="3161414"/>
                  <a:pt x="10169145" y="3162659"/>
                  <a:pt x="10171053" y="3162977"/>
                </a:cubicBezTo>
                <a:cubicBezTo>
                  <a:pt x="10178340" y="3163690"/>
                  <a:pt x="10182583" y="3165015"/>
                  <a:pt x="10183782" y="3166952"/>
                </a:cubicBezTo>
                <a:cubicBezTo>
                  <a:pt x="10184496" y="3168331"/>
                  <a:pt x="10184934" y="3170049"/>
                  <a:pt x="10185096" y="3172107"/>
                </a:cubicBezTo>
                <a:cubicBezTo>
                  <a:pt x="10185204" y="3173672"/>
                  <a:pt x="10185258" y="3179345"/>
                  <a:pt x="10185258" y="3189128"/>
                </a:cubicBezTo>
                <a:lnTo>
                  <a:pt x="10185258" y="3251754"/>
                </a:lnTo>
                <a:cubicBezTo>
                  <a:pt x="10185258" y="3264963"/>
                  <a:pt x="10184630" y="3272697"/>
                  <a:pt x="10183375" y="3274957"/>
                </a:cubicBezTo>
                <a:cubicBezTo>
                  <a:pt x="10182154" y="3276927"/>
                  <a:pt x="10178475" y="3278253"/>
                  <a:pt x="10172339" y="3278936"/>
                </a:cubicBezTo>
                <a:cubicBezTo>
                  <a:pt x="10170324" y="3279314"/>
                  <a:pt x="10169316" y="3280561"/>
                  <a:pt x="10169316" y="3282677"/>
                </a:cubicBezTo>
                <a:cubicBezTo>
                  <a:pt x="10169316" y="3285011"/>
                  <a:pt x="10170384" y="3286177"/>
                  <a:pt x="10172519" y="3286177"/>
                </a:cubicBezTo>
                <a:cubicBezTo>
                  <a:pt x="10191451" y="3285657"/>
                  <a:pt x="10205702" y="3285397"/>
                  <a:pt x="10215271" y="3285397"/>
                </a:cubicBezTo>
                <a:cubicBezTo>
                  <a:pt x="10231109" y="3285397"/>
                  <a:pt x="10246023" y="3285657"/>
                  <a:pt x="10260015" y="3286177"/>
                </a:cubicBezTo>
                <a:cubicBezTo>
                  <a:pt x="10264528" y="3274859"/>
                  <a:pt x="10267805" y="3264746"/>
                  <a:pt x="10269846" y="3255837"/>
                </a:cubicBezTo>
                <a:cubicBezTo>
                  <a:pt x="10270049" y="3255029"/>
                  <a:pt x="10270151" y="3254439"/>
                  <a:pt x="10270151" y="3254066"/>
                </a:cubicBezTo>
                <a:cubicBezTo>
                  <a:pt x="10270151" y="3252495"/>
                  <a:pt x="10269167" y="3251449"/>
                  <a:pt x="10267200" y="3250931"/>
                </a:cubicBezTo>
                <a:cubicBezTo>
                  <a:pt x="10266550" y="3250688"/>
                  <a:pt x="10265991" y="3250565"/>
                  <a:pt x="10265523" y="3250565"/>
                </a:cubicBezTo>
                <a:cubicBezTo>
                  <a:pt x="10264007" y="3250565"/>
                  <a:pt x="10263003" y="3251364"/>
                  <a:pt x="10262511" y="3252961"/>
                </a:cubicBezTo>
                <a:cubicBezTo>
                  <a:pt x="10258945" y="3261791"/>
                  <a:pt x="10255033" y="3267575"/>
                  <a:pt x="10250775" y="3270313"/>
                </a:cubicBezTo>
                <a:cubicBezTo>
                  <a:pt x="10247551" y="3272387"/>
                  <a:pt x="10244976" y="3273830"/>
                  <a:pt x="10243053" y="3274644"/>
                </a:cubicBezTo>
                <a:cubicBezTo>
                  <a:pt x="10236339" y="3276030"/>
                  <a:pt x="10227973" y="3276722"/>
                  <a:pt x="10217956" y="3276722"/>
                </a:cubicBezTo>
                <a:cubicBezTo>
                  <a:pt x="10212374" y="3276722"/>
                  <a:pt x="10208857" y="3276622"/>
                  <a:pt x="10207408" y="3276422"/>
                </a:cubicBezTo>
                <a:cubicBezTo>
                  <a:pt x="10203961" y="3276017"/>
                  <a:pt x="10201389" y="3274646"/>
                  <a:pt x="10199691" y="3272309"/>
                </a:cubicBezTo>
                <a:cubicBezTo>
                  <a:pt x="10199314" y="3271429"/>
                  <a:pt x="10198962" y="3269018"/>
                  <a:pt x="10198633" y="3265079"/>
                </a:cubicBezTo>
                <a:cubicBezTo>
                  <a:pt x="10198544" y="3263613"/>
                  <a:pt x="10198499" y="3259171"/>
                  <a:pt x="10198499" y="3251754"/>
                </a:cubicBezTo>
                <a:lnTo>
                  <a:pt x="10198499" y="3222187"/>
                </a:lnTo>
                <a:cubicBezTo>
                  <a:pt x="10201479" y="3222019"/>
                  <a:pt x="10205048" y="3221935"/>
                  <a:pt x="10209205" y="3221935"/>
                </a:cubicBezTo>
                <a:cubicBezTo>
                  <a:pt x="10222914" y="3221935"/>
                  <a:pt x="10231180" y="3222897"/>
                  <a:pt x="10234003" y="3224823"/>
                </a:cubicBezTo>
                <a:cubicBezTo>
                  <a:pt x="10236196" y="3226343"/>
                  <a:pt x="10237478" y="3230351"/>
                  <a:pt x="10237850" y="3236847"/>
                </a:cubicBezTo>
                <a:cubicBezTo>
                  <a:pt x="10237850" y="3239158"/>
                  <a:pt x="10239074" y="3240314"/>
                  <a:pt x="10241523" y="3240314"/>
                </a:cubicBezTo>
                <a:cubicBezTo>
                  <a:pt x="10244204" y="3240314"/>
                  <a:pt x="10245545" y="3239447"/>
                  <a:pt x="10245545" y="3237712"/>
                </a:cubicBezTo>
                <a:cubicBezTo>
                  <a:pt x="10245314" y="3229536"/>
                  <a:pt x="10245198" y="3222722"/>
                  <a:pt x="10245198" y="3217269"/>
                </a:cubicBezTo>
                <a:cubicBezTo>
                  <a:pt x="10245198" y="3212497"/>
                  <a:pt x="10245314" y="3206222"/>
                  <a:pt x="10245545" y="3198442"/>
                </a:cubicBezTo>
                <a:cubicBezTo>
                  <a:pt x="10245545" y="3196725"/>
                  <a:pt x="10244262" y="3195866"/>
                  <a:pt x="10241697" y="3195866"/>
                </a:cubicBezTo>
                <a:cubicBezTo>
                  <a:pt x="10239132" y="3195866"/>
                  <a:pt x="10237850" y="3197007"/>
                  <a:pt x="10237850" y="3199288"/>
                </a:cubicBezTo>
                <a:cubicBezTo>
                  <a:pt x="10237532" y="3205206"/>
                  <a:pt x="10236396" y="3208928"/>
                  <a:pt x="10234440" y="3210453"/>
                </a:cubicBezTo>
                <a:cubicBezTo>
                  <a:pt x="10232053" y="3212332"/>
                  <a:pt x="10223641" y="3213272"/>
                  <a:pt x="10209205" y="3213272"/>
                </a:cubicBezTo>
                <a:cubicBezTo>
                  <a:pt x="10202679" y="3213272"/>
                  <a:pt x="10199110" y="3213255"/>
                  <a:pt x="10198499" y="3213222"/>
                </a:cubicBezTo>
                <a:lnTo>
                  <a:pt x="10198499" y="3189148"/>
                </a:lnTo>
                <a:lnTo>
                  <a:pt x="10198499" y="3182133"/>
                </a:lnTo>
                <a:cubicBezTo>
                  <a:pt x="10198499" y="3174448"/>
                  <a:pt x="10199163" y="3169306"/>
                  <a:pt x="10200492" y="3166707"/>
                </a:cubicBezTo>
                <a:cubicBezTo>
                  <a:pt x="10201084" y="3166395"/>
                  <a:pt x="10202632" y="3165998"/>
                  <a:pt x="10205135" y="3165516"/>
                </a:cubicBezTo>
                <a:cubicBezTo>
                  <a:pt x="10207064" y="3165131"/>
                  <a:pt x="10210558" y="3164938"/>
                  <a:pt x="10215617" y="3164938"/>
                </a:cubicBezTo>
                <a:cubicBezTo>
                  <a:pt x="10223252" y="3164938"/>
                  <a:pt x="10229061" y="3165197"/>
                  <a:pt x="10233044" y="3165716"/>
                </a:cubicBezTo>
                <a:cubicBezTo>
                  <a:pt x="10237777" y="3166369"/>
                  <a:pt x="10241370" y="3167633"/>
                  <a:pt x="10243824" y="3169509"/>
                </a:cubicBezTo>
                <a:cubicBezTo>
                  <a:pt x="10245589" y="3170856"/>
                  <a:pt x="10247425" y="3173189"/>
                  <a:pt x="10249334" y="3176510"/>
                </a:cubicBezTo>
                <a:cubicBezTo>
                  <a:pt x="10251342" y="3180075"/>
                  <a:pt x="10252809" y="3183618"/>
                  <a:pt x="10253734" y="3187139"/>
                </a:cubicBezTo>
                <a:cubicBezTo>
                  <a:pt x="10254278" y="3188657"/>
                  <a:pt x="10255261" y="3189415"/>
                  <a:pt x="10256685" y="3189415"/>
                </a:cubicBezTo>
                <a:cubicBezTo>
                  <a:pt x="10257175" y="3189415"/>
                  <a:pt x="10257692" y="3189338"/>
                  <a:pt x="10258234" y="3189184"/>
                </a:cubicBezTo>
                <a:cubicBezTo>
                  <a:pt x="10259998" y="3188829"/>
                  <a:pt x="10260881" y="3187827"/>
                  <a:pt x="10260881" y="3186177"/>
                </a:cubicBezTo>
                <a:cubicBezTo>
                  <a:pt x="10260881" y="3185937"/>
                  <a:pt x="10260842" y="3185594"/>
                  <a:pt x="10260765" y="3185148"/>
                </a:cubicBezTo>
                <a:cubicBezTo>
                  <a:pt x="10259250" y="3174288"/>
                  <a:pt x="10258072" y="3164429"/>
                  <a:pt x="10257229" y="3155571"/>
                </a:cubicBezTo>
                <a:cubicBezTo>
                  <a:pt x="10246613" y="3156034"/>
                  <a:pt x="10231790" y="3156265"/>
                  <a:pt x="10212758" y="3156265"/>
                </a:cubicBezTo>
                <a:cubicBezTo>
                  <a:pt x="10194193" y="3156265"/>
                  <a:pt x="10180291" y="3156034"/>
                  <a:pt x="10171052" y="3155571"/>
                </a:cubicBezTo>
                <a:close/>
                <a:moveTo>
                  <a:pt x="1450017" y="3118572"/>
                </a:moveTo>
                <a:cubicBezTo>
                  <a:pt x="1439065" y="3118572"/>
                  <a:pt x="1430236" y="3121551"/>
                  <a:pt x="1423531" y="3127511"/>
                </a:cubicBezTo>
                <a:cubicBezTo>
                  <a:pt x="1416444" y="3133787"/>
                  <a:pt x="1412900" y="3141912"/>
                  <a:pt x="1412900" y="3151884"/>
                </a:cubicBezTo>
                <a:cubicBezTo>
                  <a:pt x="1412900" y="3159906"/>
                  <a:pt x="1415528" y="3165952"/>
                  <a:pt x="1420784" y="3170020"/>
                </a:cubicBezTo>
                <a:cubicBezTo>
                  <a:pt x="1425148" y="3176352"/>
                  <a:pt x="1431704" y="3181588"/>
                  <a:pt x="1440451" y="3185732"/>
                </a:cubicBezTo>
                <a:lnTo>
                  <a:pt x="1448076" y="3188961"/>
                </a:lnTo>
                <a:cubicBezTo>
                  <a:pt x="1457188" y="3194227"/>
                  <a:pt x="1463484" y="3197924"/>
                  <a:pt x="1466964" y="3200050"/>
                </a:cubicBezTo>
                <a:cubicBezTo>
                  <a:pt x="1472220" y="3206929"/>
                  <a:pt x="1474848" y="3214120"/>
                  <a:pt x="1474848" y="3221623"/>
                </a:cubicBezTo>
                <a:cubicBezTo>
                  <a:pt x="1474848" y="3227499"/>
                  <a:pt x="1473639" y="3232342"/>
                  <a:pt x="1471221" y="3236153"/>
                </a:cubicBezTo>
                <a:cubicBezTo>
                  <a:pt x="1465310" y="3242362"/>
                  <a:pt x="1457520" y="3245466"/>
                  <a:pt x="1447851" y="3245466"/>
                </a:cubicBezTo>
                <a:cubicBezTo>
                  <a:pt x="1441057" y="3245466"/>
                  <a:pt x="1434907" y="3243297"/>
                  <a:pt x="1429400" y="3238960"/>
                </a:cubicBezTo>
                <a:cubicBezTo>
                  <a:pt x="1422999" y="3233911"/>
                  <a:pt x="1418146" y="3226513"/>
                  <a:pt x="1414842" y="3216768"/>
                </a:cubicBezTo>
                <a:cubicBezTo>
                  <a:pt x="1414151" y="3215164"/>
                  <a:pt x="1413082" y="3214361"/>
                  <a:pt x="1411634" y="3214361"/>
                </a:cubicBezTo>
                <a:cubicBezTo>
                  <a:pt x="1411312" y="3214361"/>
                  <a:pt x="1410909" y="3214404"/>
                  <a:pt x="1410424" y="3214491"/>
                </a:cubicBezTo>
                <a:cubicBezTo>
                  <a:pt x="1408378" y="3214924"/>
                  <a:pt x="1407355" y="3215931"/>
                  <a:pt x="1407355" y="3217511"/>
                </a:cubicBezTo>
                <a:cubicBezTo>
                  <a:pt x="1407355" y="3217905"/>
                  <a:pt x="1407388" y="3218199"/>
                  <a:pt x="1407452" y="3218392"/>
                </a:cubicBezTo>
                <a:cubicBezTo>
                  <a:pt x="1409362" y="3229457"/>
                  <a:pt x="1411626" y="3239272"/>
                  <a:pt x="1414245" y="3247838"/>
                </a:cubicBezTo>
                <a:cubicBezTo>
                  <a:pt x="1425130" y="3252148"/>
                  <a:pt x="1435696" y="3254303"/>
                  <a:pt x="1445944" y="3254303"/>
                </a:cubicBezTo>
                <a:cubicBezTo>
                  <a:pt x="1461179" y="3254303"/>
                  <a:pt x="1472435" y="3250225"/>
                  <a:pt x="1479711" y="3242069"/>
                </a:cubicBezTo>
                <a:cubicBezTo>
                  <a:pt x="1485758" y="3235314"/>
                  <a:pt x="1488781" y="3226431"/>
                  <a:pt x="1488781" y="3215418"/>
                </a:cubicBezTo>
                <a:cubicBezTo>
                  <a:pt x="1488781" y="3206334"/>
                  <a:pt x="1485238" y="3198351"/>
                  <a:pt x="1478151" y="3191474"/>
                </a:cubicBezTo>
                <a:cubicBezTo>
                  <a:pt x="1473560" y="3187020"/>
                  <a:pt x="1465810" y="3182075"/>
                  <a:pt x="1454901" y="3176639"/>
                </a:cubicBezTo>
                <a:lnTo>
                  <a:pt x="1445977" y="3172234"/>
                </a:lnTo>
                <a:cubicBezTo>
                  <a:pt x="1438798" y="3168630"/>
                  <a:pt x="1433696" y="3164910"/>
                  <a:pt x="1430673" y="3161078"/>
                </a:cubicBezTo>
                <a:cubicBezTo>
                  <a:pt x="1427997" y="3157680"/>
                  <a:pt x="1426659" y="3153291"/>
                  <a:pt x="1426659" y="3147911"/>
                </a:cubicBezTo>
                <a:cubicBezTo>
                  <a:pt x="1426659" y="3142620"/>
                  <a:pt x="1428180" y="3138173"/>
                  <a:pt x="1431221" y="3134571"/>
                </a:cubicBezTo>
                <a:cubicBezTo>
                  <a:pt x="1435268" y="3129795"/>
                  <a:pt x="1441302" y="3127409"/>
                  <a:pt x="1449324" y="3127409"/>
                </a:cubicBezTo>
                <a:cubicBezTo>
                  <a:pt x="1455564" y="3127409"/>
                  <a:pt x="1460923" y="3129109"/>
                  <a:pt x="1465401" y="3132511"/>
                </a:cubicBezTo>
                <a:cubicBezTo>
                  <a:pt x="1471050" y="3136803"/>
                  <a:pt x="1474728" y="3143301"/>
                  <a:pt x="1476435" y="3152004"/>
                </a:cubicBezTo>
                <a:cubicBezTo>
                  <a:pt x="1476797" y="3153811"/>
                  <a:pt x="1477897" y="3154713"/>
                  <a:pt x="1479735" y="3154713"/>
                </a:cubicBezTo>
                <a:cubicBezTo>
                  <a:pt x="1479850" y="3154713"/>
                  <a:pt x="1480081" y="3154713"/>
                  <a:pt x="1480429" y="3154713"/>
                </a:cubicBezTo>
                <a:cubicBezTo>
                  <a:pt x="1482705" y="3154389"/>
                  <a:pt x="1483842" y="3153337"/>
                  <a:pt x="1483842" y="3151559"/>
                </a:cubicBezTo>
                <a:cubicBezTo>
                  <a:pt x="1483823" y="3151363"/>
                  <a:pt x="1483777" y="3151088"/>
                  <a:pt x="1483706" y="3150736"/>
                </a:cubicBezTo>
                <a:cubicBezTo>
                  <a:pt x="1482849" y="3141427"/>
                  <a:pt x="1482123" y="3131716"/>
                  <a:pt x="1481530" y="3121606"/>
                </a:cubicBezTo>
                <a:cubicBezTo>
                  <a:pt x="1478973" y="3121895"/>
                  <a:pt x="1476787" y="3122039"/>
                  <a:pt x="1474970" y="3122039"/>
                </a:cubicBezTo>
                <a:cubicBezTo>
                  <a:pt x="1471029" y="3122039"/>
                  <a:pt x="1467304" y="3121519"/>
                  <a:pt x="1463794" y="3120476"/>
                </a:cubicBezTo>
                <a:cubicBezTo>
                  <a:pt x="1459628" y="3119206"/>
                  <a:pt x="1455036" y="3118572"/>
                  <a:pt x="1450017" y="3118572"/>
                </a:cubicBezTo>
                <a:close/>
                <a:moveTo>
                  <a:pt x="7468874" y="3118570"/>
                </a:moveTo>
                <a:cubicBezTo>
                  <a:pt x="7457922" y="3118570"/>
                  <a:pt x="7449093" y="3121550"/>
                  <a:pt x="7442387" y="3127510"/>
                </a:cubicBezTo>
                <a:cubicBezTo>
                  <a:pt x="7435300" y="3133786"/>
                  <a:pt x="7431757" y="3141911"/>
                  <a:pt x="7431757" y="3151883"/>
                </a:cubicBezTo>
                <a:cubicBezTo>
                  <a:pt x="7431757" y="3159906"/>
                  <a:pt x="7434385" y="3165951"/>
                  <a:pt x="7439641" y="3170020"/>
                </a:cubicBezTo>
                <a:cubicBezTo>
                  <a:pt x="7444005" y="3176351"/>
                  <a:pt x="7450561" y="3181588"/>
                  <a:pt x="7459308" y="3185731"/>
                </a:cubicBezTo>
                <a:lnTo>
                  <a:pt x="7466932" y="3188960"/>
                </a:lnTo>
                <a:cubicBezTo>
                  <a:pt x="7476044" y="3194226"/>
                  <a:pt x="7482340" y="3197923"/>
                  <a:pt x="7485821" y="3200050"/>
                </a:cubicBezTo>
                <a:cubicBezTo>
                  <a:pt x="7491077" y="3206929"/>
                  <a:pt x="7493705" y="3214119"/>
                  <a:pt x="7493705" y="3221622"/>
                </a:cubicBezTo>
                <a:cubicBezTo>
                  <a:pt x="7493705" y="3227498"/>
                  <a:pt x="7492496" y="3232342"/>
                  <a:pt x="7490078" y="3236153"/>
                </a:cubicBezTo>
                <a:cubicBezTo>
                  <a:pt x="7484166" y="3242361"/>
                  <a:pt x="7476376" y="3245465"/>
                  <a:pt x="7466707" y="3245465"/>
                </a:cubicBezTo>
                <a:cubicBezTo>
                  <a:pt x="7459913" y="3245465"/>
                  <a:pt x="7453763" y="3243297"/>
                  <a:pt x="7448257" y="3238960"/>
                </a:cubicBezTo>
                <a:cubicBezTo>
                  <a:pt x="7441856" y="3233910"/>
                  <a:pt x="7437003" y="3226513"/>
                  <a:pt x="7433698" y="3216767"/>
                </a:cubicBezTo>
                <a:cubicBezTo>
                  <a:pt x="7433008" y="3215162"/>
                  <a:pt x="7431939" y="3214360"/>
                  <a:pt x="7430491" y="3214360"/>
                </a:cubicBezTo>
                <a:cubicBezTo>
                  <a:pt x="7430169" y="3214360"/>
                  <a:pt x="7429765" y="3214404"/>
                  <a:pt x="7429280" y="3214490"/>
                </a:cubicBezTo>
                <a:cubicBezTo>
                  <a:pt x="7427235" y="3214923"/>
                  <a:pt x="7426212" y="3215929"/>
                  <a:pt x="7426212" y="3217510"/>
                </a:cubicBezTo>
                <a:cubicBezTo>
                  <a:pt x="7426212" y="3217903"/>
                  <a:pt x="7426244" y="3218198"/>
                  <a:pt x="7426309" y="3218392"/>
                </a:cubicBezTo>
                <a:cubicBezTo>
                  <a:pt x="7428219" y="3229457"/>
                  <a:pt x="7430483" y="3239271"/>
                  <a:pt x="7433102" y="3247836"/>
                </a:cubicBezTo>
                <a:cubicBezTo>
                  <a:pt x="7443986" y="3252147"/>
                  <a:pt x="7454553" y="3254302"/>
                  <a:pt x="7464800" y="3254302"/>
                </a:cubicBezTo>
                <a:cubicBezTo>
                  <a:pt x="7480035" y="3254302"/>
                  <a:pt x="7491291" y="3250225"/>
                  <a:pt x="7498568" y="3242069"/>
                </a:cubicBezTo>
                <a:cubicBezTo>
                  <a:pt x="7504614" y="3235314"/>
                  <a:pt x="7507638" y="3226431"/>
                  <a:pt x="7507638" y="3215418"/>
                </a:cubicBezTo>
                <a:cubicBezTo>
                  <a:pt x="7507638" y="3206333"/>
                  <a:pt x="7504094" y="3198351"/>
                  <a:pt x="7497007" y="3191473"/>
                </a:cubicBezTo>
                <a:cubicBezTo>
                  <a:pt x="7492417" y="3187019"/>
                  <a:pt x="7484667" y="3182073"/>
                  <a:pt x="7473757" y="3176637"/>
                </a:cubicBezTo>
                <a:lnTo>
                  <a:pt x="7464834" y="3172234"/>
                </a:lnTo>
                <a:cubicBezTo>
                  <a:pt x="7457654" y="3168629"/>
                  <a:pt x="7452552" y="3164910"/>
                  <a:pt x="7449530" y="3161076"/>
                </a:cubicBezTo>
                <a:cubicBezTo>
                  <a:pt x="7446854" y="3157679"/>
                  <a:pt x="7445516" y="3153290"/>
                  <a:pt x="7445516" y="3147910"/>
                </a:cubicBezTo>
                <a:cubicBezTo>
                  <a:pt x="7445516" y="3142620"/>
                  <a:pt x="7447036" y="3138173"/>
                  <a:pt x="7450078" y="3134569"/>
                </a:cubicBezTo>
                <a:cubicBezTo>
                  <a:pt x="7454124" y="3129795"/>
                  <a:pt x="7460158" y="3127408"/>
                  <a:pt x="7468181" y="3127408"/>
                </a:cubicBezTo>
                <a:cubicBezTo>
                  <a:pt x="7474420" y="3127408"/>
                  <a:pt x="7479780" y="3129108"/>
                  <a:pt x="7484258" y="3132509"/>
                </a:cubicBezTo>
                <a:cubicBezTo>
                  <a:pt x="7489907" y="3136802"/>
                  <a:pt x="7493585" y="3143301"/>
                  <a:pt x="7495291" y="3152004"/>
                </a:cubicBezTo>
                <a:cubicBezTo>
                  <a:pt x="7495654" y="3153810"/>
                  <a:pt x="7496754" y="3154713"/>
                  <a:pt x="7498591" y="3154713"/>
                </a:cubicBezTo>
                <a:cubicBezTo>
                  <a:pt x="7498706" y="3154713"/>
                  <a:pt x="7498938" y="3154713"/>
                  <a:pt x="7499286" y="3154713"/>
                </a:cubicBezTo>
                <a:cubicBezTo>
                  <a:pt x="7501561" y="3154388"/>
                  <a:pt x="7502699" y="3153337"/>
                  <a:pt x="7502699" y="3151558"/>
                </a:cubicBezTo>
                <a:cubicBezTo>
                  <a:pt x="7502679" y="3151361"/>
                  <a:pt x="7502634" y="3151088"/>
                  <a:pt x="7502562" y="3150736"/>
                </a:cubicBezTo>
                <a:cubicBezTo>
                  <a:pt x="7501705" y="3141426"/>
                  <a:pt x="7500980" y="3131716"/>
                  <a:pt x="7500386" y="3121605"/>
                </a:cubicBezTo>
                <a:cubicBezTo>
                  <a:pt x="7497830" y="3121894"/>
                  <a:pt x="7495643" y="3122039"/>
                  <a:pt x="7493826" y="3122039"/>
                </a:cubicBezTo>
                <a:cubicBezTo>
                  <a:pt x="7489886" y="3122039"/>
                  <a:pt x="7486160" y="3121518"/>
                  <a:pt x="7482651" y="3120475"/>
                </a:cubicBezTo>
                <a:cubicBezTo>
                  <a:pt x="7478484" y="3119206"/>
                  <a:pt x="7473892" y="3118570"/>
                  <a:pt x="7468874" y="3118570"/>
                </a:cubicBezTo>
                <a:close/>
                <a:moveTo>
                  <a:pt x="859285" y="3087676"/>
                </a:moveTo>
                <a:cubicBezTo>
                  <a:pt x="857335" y="3087676"/>
                  <a:pt x="856360" y="3088901"/>
                  <a:pt x="856360" y="3091349"/>
                </a:cubicBezTo>
                <a:cubicBezTo>
                  <a:pt x="856360" y="3093519"/>
                  <a:pt x="857313" y="3094764"/>
                  <a:pt x="859219" y="3095080"/>
                </a:cubicBezTo>
                <a:cubicBezTo>
                  <a:pt x="863123" y="3095435"/>
                  <a:pt x="865721" y="3095753"/>
                  <a:pt x="867011" y="3096032"/>
                </a:cubicBezTo>
                <a:cubicBezTo>
                  <a:pt x="869498" y="3096558"/>
                  <a:pt x="871149" y="3097554"/>
                  <a:pt x="871964" y="3099019"/>
                </a:cubicBezTo>
                <a:cubicBezTo>
                  <a:pt x="872617" y="3100133"/>
                  <a:pt x="873024" y="3101767"/>
                  <a:pt x="873186" y="3103922"/>
                </a:cubicBezTo>
                <a:cubicBezTo>
                  <a:pt x="873348" y="3105541"/>
                  <a:pt x="873429" y="3111309"/>
                  <a:pt x="873429" y="3121227"/>
                </a:cubicBezTo>
                <a:lnTo>
                  <a:pt x="873429" y="3144436"/>
                </a:lnTo>
                <a:lnTo>
                  <a:pt x="873255" y="3179077"/>
                </a:lnTo>
                <a:cubicBezTo>
                  <a:pt x="873255" y="3190853"/>
                  <a:pt x="876576" y="3199256"/>
                  <a:pt x="883220" y="3204286"/>
                </a:cubicBezTo>
                <a:cubicBezTo>
                  <a:pt x="893206" y="3215620"/>
                  <a:pt x="906271" y="3221287"/>
                  <a:pt x="922416" y="3221287"/>
                </a:cubicBezTo>
                <a:cubicBezTo>
                  <a:pt x="935604" y="3221287"/>
                  <a:pt x="946648" y="3217317"/>
                  <a:pt x="955545" y="3209379"/>
                </a:cubicBezTo>
                <a:cubicBezTo>
                  <a:pt x="964963" y="3201423"/>
                  <a:pt x="969671" y="3190254"/>
                  <a:pt x="969671" y="3175872"/>
                </a:cubicBezTo>
                <a:cubicBezTo>
                  <a:pt x="969671" y="3168264"/>
                  <a:pt x="969806" y="3157398"/>
                  <a:pt x="970074" y="3143278"/>
                </a:cubicBezTo>
                <a:lnTo>
                  <a:pt x="970421" y="3121283"/>
                </a:lnTo>
                <a:cubicBezTo>
                  <a:pt x="970590" y="3108893"/>
                  <a:pt x="971145" y="3101843"/>
                  <a:pt x="972085" y="3100131"/>
                </a:cubicBezTo>
                <a:cubicBezTo>
                  <a:pt x="973343" y="3098315"/>
                  <a:pt x="974582" y="3097131"/>
                  <a:pt x="975800" y="3096583"/>
                </a:cubicBezTo>
                <a:cubicBezTo>
                  <a:pt x="977019" y="3096032"/>
                  <a:pt x="979474" y="3095527"/>
                  <a:pt x="983165" y="3095066"/>
                </a:cubicBezTo>
                <a:cubicBezTo>
                  <a:pt x="985085" y="3094746"/>
                  <a:pt x="986045" y="3093507"/>
                  <a:pt x="986045" y="3091349"/>
                </a:cubicBezTo>
                <a:cubicBezTo>
                  <a:pt x="986045" y="3088901"/>
                  <a:pt x="985029" y="3087676"/>
                  <a:pt x="982997" y="3087676"/>
                </a:cubicBezTo>
                <a:cubicBezTo>
                  <a:pt x="974803" y="3088138"/>
                  <a:pt x="968616" y="3088369"/>
                  <a:pt x="964436" y="3088369"/>
                </a:cubicBezTo>
                <a:cubicBezTo>
                  <a:pt x="961405" y="3088369"/>
                  <a:pt x="955212" y="3088138"/>
                  <a:pt x="945856" y="3087676"/>
                </a:cubicBezTo>
                <a:cubicBezTo>
                  <a:pt x="943953" y="3087676"/>
                  <a:pt x="943001" y="3088901"/>
                  <a:pt x="943001" y="3091349"/>
                </a:cubicBezTo>
                <a:cubicBezTo>
                  <a:pt x="943001" y="3093520"/>
                  <a:pt x="943965" y="3094767"/>
                  <a:pt x="945892" y="3095087"/>
                </a:cubicBezTo>
                <a:cubicBezTo>
                  <a:pt x="949412" y="3095380"/>
                  <a:pt x="951847" y="3095716"/>
                  <a:pt x="953195" y="3096093"/>
                </a:cubicBezTo>
                <a:cubicBezTo>
                  <a:pt x="955083" y="3096645"/>
                  <a:pt x="956370" y="3097543"/>
                  <a:pt x="957057" y="3098788"/>
                </a:cubicBezTo>
                <a:cubicBezTo>
                  <a:pt x="958262" y="3101040"/>
                  <a:pt x="958977" y="3108539"/>
                  <a:pt x="959203" y="3121286"/>
                </a:cubicBezTo>
                <a:lnTo>
                  <a:pt x="959377" y="3143259"/>
                </a:lnTo>
                <a:cubicBezTo>
                  <a:pt x="959377" y="3144800"/>
                  <a:pt x="959377" y="3147042"/>
                  <a:pt x="959377" y="3149988"/>
                </a:cubicBezTo>
                <a:lnTo>
                  <a:pt x="959117" y="3172679"/>
                </a:lnTo>
                <a:cubicBezTo>
                  <a:pt x="959117" y="3184783"/>
                  <a:pt x="956171" y="3194391"/>
                  <a:pt x="950279" y="3201502"/>
                </a:cubicBezTo>
                <a:cubicBezTo>
                  <a:pt x="943808" y="3207151"/>
                  <a:pt x="934751" y="3209976"/>
                  <a:pt x="923109" y="3209976"/>
                </a:cubicBezTo>
                <a:cubicBezTo>
                  <a:pt x="918853" y="3209976"/>
                  <a:pt x="914569" y="3209368"/>
                  <a:pt x="910258" y="3208153"/>
                </a:cubicBezTo>
                <a:cubicBezTo>
                  <a:pt x="903705" y="3206336"/>
                  <a:pt x="898430" y="3203403"/>
                  <a:pt x="894435" y="3199355"/>
                </a:cubicBezTo>
                <a:cubicBezTo>
                  <a:pt x="891608" y="3196475"/>
                  <a:pt x="889596" y="3192834"/>
                  <a:pt x="888402" y="3188435"/>
                </a:cubicBezTo>
                <a:cubicBezTo>
                  <a:pt x="887246" y="3184091"/>
                  <a:pt x="886669" y="3177425"/>
                  <a:pt x="886669" y="3168437"/>
                </a:cubicBezTo>
                <a:lnTo>
                  <a:pt x="886843" y="3144818"/>
                </a:lnTo>
                <a:lnTo>
                  <a:pt x="886843" y="3121231"/>
                </a:lnTo>
                <a:cubicBezTo>
                  <a:pt x="886843" y="3108351"/>
                  <a:pt x="887526" y="3100774"/>
                  <a:pt x="888892" y="3098497"/>
                </a:cubicBezTo>
                <a:cubicBezTo>
                  <a:pt x="889517" y="3097455"/>
                  <a:pt x="890767" y="3096682"/>
                  <a:pt x="892642" y="3096180"/>
                </a:cubicBezTo>
                <a:cubicBezTo>
                  <a:pt x="893637" y="3095918"/>
                  <a:pt x="896310" y="3095549"/>
                  <a:pt x="900662" y="3095072"/>
                </a:cubicBezTo>
                <a:cubicBezTo>
                  <a:pt x="902596" y="3094749"/>
                  <a:pt x="903563" y="3093508"/>
                  <a:pt x="903563" y="3091349"/>
                </a:cubicBezTo>
                <a:cubicBezTo>
                  <a:pt x="903563" y="3088901"/>
                  <a:pt x="902542" y="3087676"/>
                  <a:pt x="900498" y="3087676"/>
                </a:cubicBezTo>
                <a:cubicBezTo>
                  <a:pt x="892760" y="3088138"/>
                  <a:pt x="885856" y="3088369"/>
                  <a:pt x="879788" y="3088369"/>
                </a:cubicBezTo>
                <a:cubicBezTo>
                  <a:pt x="874328" y="3088369"/>
                  <a:pt x="867494" y="3088138"/>
                  <a:pt x="859285" y="3087676"/>
                </a:cubicBezTo>
                <a:close/>
                <a:moveTo>
                  <a:pt x="6878141" y="3087675"/>
                </a:moveTo>
                <a:cubicBezTo>
                  <a:pt x="6876191" y="3087675"/>
                  <a:pt x="6875217" y="3088900"/>
                  <a:pt x="6875217" y="3091348"/>
                </a:cubicBezTo>
                <a:cubicBezTo>
                  <a:pt x="6875217" y="3093519"/>
                  <a:pt x="6876169" y="3094763"/>
                  <a:pt x="6878075" y="3095079"/>
                </a:cubicBezTo>
                <a:cubicBezTo>
                  <a:pt x="6881979" y="3095434"/>
                  <a:pt x="6884577" y="3095752"/>
                  <a:pt x="6885867" y="3096031"/>
                </a:cubicBezTo>
                <a:cubicBezTo>
                  <a:pt x="6888355" y="3096557"/>
                  <a:pt x="6890006" y="3097553"/>
                  <a:pt x="6890820" y="3099019"/>
                </a:cubicBezTo>
                <a:cubicBezTo>
                  <a:pt x="6891473" y="3100132"/>
                  <a:pt x="6891880" y="3101766"/>
                  <a:pt x="6892042" y="3103922"/>
                </a:cubicBezTo>
                <a:cubicBezTo>
                  <a:pt x="6892204" y="3105540"/>
                  <a:pt x="6892285" y="3111309"/>
                  <a:pt x="6892285" y="3121226"/>
                </a:cubicBezTo>
                <a:lnTo>
                  <a:pt x="6892285" y="3144435"/>
                </a:lnTo>
                <a:lnTo>
                  <a:pt x="6892111" y="3179075"/>
                </a:lnTo>
                <a:cubicBezTo>
                  <a:pt x="6892111" y="3190853"/>
                  <a:pt x="6895433" y="3199256"/>
                  <a:pt x="6902076" y="3204286"/>
                </a:cubicBezTo>
                <a:cubicBezTo>
                  <a:pt x="6912062" y="3215619"/>
                  <a:pt x="6925128" y="3221286"/>
                  <a:pt x="6941272" y="3221286"/>
                </a:cubicBezTo>
                <a:cubicBezTo>
                  <a:pt x="6954461" y="3221286"/>
                  <a:pt x="6965504" y="3217317"/>
                  <a:pt x="6974401" y="3209379"/>
                </a:cubicBezTo>
                <a:cubicBezTo>
                  <a:pt x="6983819" y="3201423"/>
                  <a:pt x="6988527" y="3190254"/>
                  <a:pt x="6988527" y="3175872"/>
                </a:cubicBezTo>
                <a:cubicBezTo>
                  <a:pt x="6988527" y="3168262"/>
                  <a:pt x="6988662" y="3157398"/>
                  <a:pt x="6988931" y="3143278"/>
                </a:cubicBezTo>
                <a:lnTo>
                  <a:pt x="6989277" y="3121282"/>
                </a:lnTo>
                <a:cubicBezTo>
                  <a:pt x="6989447" y="3108892"/>
                  <a:pt x="6990001" y="3101842"/>
                  <a:pt x="6990941" y="3100130"/>
                </a:cubicBezTo>
                <a:cubicBezTo>
                  <a:pt x="6992199" y="3098314"/>
                  <a:pt x="6993438" y="3097131"/>
                  <a:pt x="6994657" y="3096581"/>
                </a:cubicBezTo>
                <a:cubicBezTo>
                  <a:pt x="6995875" y="3096031"/>
                  <a:pt x="6998330" y="3095526"/>
                  <a:pt x="7002021" y="3095065"/>
                </a:cubicBezTo>
                <a:cubicBezTo>
                  <a:pt x="7003941" y="3094746"/>
                  <a:pt x="7004902" y="3093507"/>
                  <a:pt x="7004902" y="3091348"/>
                </a:cubicBezTo>
                <a:cubicBezTo>
                  <a:pt x="7004902" y="3088900"/>
                  <a:pt x="7003885" y="3087675"/>
                  <a:pt x="7001853" y="3087675"/>
                </a:cubicBezTo>
                <a:cubicBezTo>
                  <a:pt x="6993660" y="3088138"/>
                  <a:pt x="6987473" y="3088369"/>
                  <a:pt x="6983292" y="3088369"/>
                </a:cubicBezTo>
                <a:cubicBezTo>
                  <a:pt x="6980261" y="3088369"/>
                  <a:pt x="6974068" y="3088138"/>
                  <a:pt x="6964713" y="3087675"/>
                </a:cubicBezTo>
                <a:cubicBezTo>
                  <a:pt x="6962809" y="3087675"/>
                  <a:pt x="6961857" y="3088900"/>
                  <a:pt x="6961857" y="3091348"/>
                </a:cubicBezTo>
                <a:cubicBezTo>
                  <a:pt x="6961857" y="3093520"/>
                  <a:pt x="6962821" y="3094766"/>
                  <a:pt x="6964749" y="3095086"/>
                </a:cubicBezTo>
                <a:cubicBezTo>
                  <a:pt x="6968268" y="3095380"/>
                  <a:pt x="6970703" y="3095715"/>
                  <a:pt x="6972051" y="3096092"/>
                </a:cubicBezTo>
                <a:cubicBezTo>
                  <a:pt x="6973939" y="3096644"/>
                  <a:pt x="6975226" y="3097543"/>
                  <a:pt x="6975913" y="3098788"/>
                </a:cubicBezTo>
                <a:cubicBezTo>
                  <a:pt x="6977118" y="3101039"/>
                  <a:pt x="6977833" y="3108538"/>
                  <a:pt x="6978059" y="3121286"/>
                </a:cubicBezTo>
                <a:lnTo>
                  <a:pt x="6978233" y="3143258"/>
                </a:lnTo>
                <a:cubicBezTo>
                  <a:pt x="6978233" y="3144799"/>
                  <a:pt x="6978233" y="3147042"/>
                  <a:pt x="6978233" y="3149986"/>
                </a:cubicBezTo>
                <a:lnTo>
                  <a:pt x="6977973" y="3172679"/>
                </a:lnTo>
                <a:cubicBezTo>
                  <a:pt x="6977973" y="3184782"/>
                  <a:pt x="6975027" y="3194389"/>
                  <a:pt x="6969135" y="3201501"/>
                </a:cubicBezTo>
                <a:cubicBezTo>
                  <a:pt x="6962664" y="3207150"/>
                  <a:pt x="6953607" y="3209975"/>
                  <a:pt x="6941965" y="3209975"/>
                </a:cubicBezTo>
                <a:cubicBezTo>
                  <a:pt x="6937709" y="3209975"/>
                  <a:pt x="6933425" y="3209367"/>
                  <a:pt x="6929115" y="3208152"/>
                </a:cubicBezTo>
                <a:cubicBezTo>
                  <a:pt x="6922561" y="3206335"/>
                  <a:pt x="6917286" y="3203402"/>
                  <a:pt x="6913292" y="3199354"/>
                </a:cubicBezTo>
                <a:cubicBezTo>
                  <a:pt x="6910464" y="3196474"/>
                  <a:pt x="6908453" y="3192834"/>
                  <a:pt x="6907258" y="3188434"/>
                </a:cubicBezTo>
                <a:cubicBezTo>
                  <a:pt x="6906103" y="3184091"/>
                  <a:pt x="6905525" y="3177425"/>
                  <a:pt x="6905525" y="3168436"/>
                </a:cubicBezTo>
                <a:lnTo>
                  <a:pt x="6905699" y="3144817"/>
                </a:lnTo>
                <a:lnTo>
                  <a:pt x="6905699" y="3121230"/>
                </a:lnTo>
                <a:cubicBezTo>
                  <a:pt x="6905699" y="3108351"/>
                  <a:pt x="6906382" y="3100773"/>
                  <a:pt x="6907748" y="3098496"/>
                </a:cubicBezTo>
                <a:cubicBezTo>
                  <a:pt x="6908373" y="3097454"/>
                  <a:pt x="6909623" y="3096681"/>
                  <a:pt x="6911498" y="3096178"/>
                </a:cubicBezTo>
                <a:cubicBezTo>
                  <a:pt x="6912493" y="3095917"/>
                  <a:pt x="6915167" y="3095548"/>
                  <a:pt x="6919519" y="3095070"/>
                </a:cubicBezTo>
                <a:cubicBezTo>
                  <a:pt x="6921453" y="3094748"/>
                  <a:pt x="6922420" y="3093507"/>
                  <a:pt x="6922420" y="3091348"/>
                </a:cubicBezTo>
                <a:cubicBezTo>
                  <a:pt x="6922420" y="3088900"/>
                  <a:pt x="6921398" y="3087675"/>
                  <a:pt x="6919354" y="3087675"/>
                </a:cubicBezTo>
                <a:cubicBezTo>
                  <a:pt x="6911616" y="3088138"/>
                  <a:pt x="6904713" y="3088369"/>
                  <a:pt x="6898645" y="3088369"/>
                </a:cubicBezTo>
                <a:cubicBezTo>
                  <a:pt x="6893184" y="3088369"/>
                  <a:pt x="6886350" y="3088138"/>
                  <a:pt x="6878141" y="3087675"/>
                </a:cubicBezTo>
                <a:close/>
                <a:moveTo>
                  <a:pt x="6059586" y="3078316"/>
                </a:moveTo>
                <a:cubicBezTo>
                  <a:pt x="6059243" y="3079844"/>
                  <a:pt x="6060054" y="3083434"/>
                  <a:pt x="6062018" y="3089084"/>
                </a:cubicBezTo>
                <a:cubicBezTo>
                  <a:pt x="6064806" y="3097273"/>
                  <a:pt x="6066857" y="3103201"/>
                  <a:pt x="6068168" y="3106873"/>
                </a:cubicBezTo>
                <a:lnTo>
                  <a:pt x="6077876" y="3132460"/>
                </a:lnTo>
                <a:cubicBezTo>
                  <a:pt x="6074940" y="3132589"/>
                  <a:pt x="6069379" y="3132656"/>
                  <a:pt x="6061190" y="3132656"/>
                </a:cubicBezTo>
                <a:cubicBezTo>
                  <a:pt x="6051042" y="3132656"/>
                  <a:pt x="6044323" y="3132587"/>
                  <a:pt x="6041038" y="3132452"/>
                </a:cubicBezTo>
                <a:lnTo>
                  <a:pt x="6050800" y="3106613"/>
                </a:lnTo>
                <a:cubicBezTo>
                  <a:pt x="6051955" y="3103436"/>
                  <a:pt x="6053832" y="3098210"/>
                  <a:pt x="6056430" y="3090931"/>
                </a:cubicBezTo>
                <a:cubicBezTo>
                  <a:pt x="6058696" y="3084567"/>
                  <a:pt x="6059747" y="3080362"/>
                  <a:pt x="6059586" y="3078316"/>
                </a:cubicBezTo>
                <a:close/>
                <a:moveTo>
                  <a:pt x="4750484" y="3078316"/>
                </a:moveTo>
                <a:cubicBezTo>
                  <a:pt x="4750141" y="3079843"/>
                  <a:pt x="4750950" y="3083432"/>
                  <a:pt x="4752914" y="3089084"/>
                </a:cubicBezTo>
                <a:cubicBezTo>
                  <a:pt x="4755704" y="3097271"/>
                  <a:pt x="4757754" y="3103201"/>
                  <a:pt x="4759066" y="3106871"/>
                </a:cubicBezTo>
                <a:lnTo>
                  <a:pt x="4768774" y="3132460"/>
                </a:lnTo>
                <a:cubicBezTo>
                  <a:pt x="4765838" y="3132589"/>
                  <a:pt x="4760276" y="3132654"/>
                  <a:pt x="4752087" y="3132654"/>
                </a:cubicBezTo>
                <a:cubicBezTo>
                  <a:pt x="4741938" y="3132654"/>
                  <a:pt x="4735221" y="3132586"/>
                  <a:pt x="4731934" y="3132450"/>
                </a:cubicBezTo>
                <a:lnTo>
                  <a:pt x="4741697" y="3106612"/>
                </a:lnTo>
                <a:cubicBezTo>
                  <a:pt x="4742851" y="3103436"/>
                  <a:pt x="4744729" y="3098208"/>
                  <a:pt x="4747328" y="3090931"/>
                </a:cubicBezTo>
                <a:cubicBezTo>
                  <a:pt x="4749594" y="3084566"/>
                  <a:pt x="4750645" y="3080361"/>
                  <a:pt x="4750484" y="3078316"/>
                </a:cubicBezTo>
                <a:close/>
                <a:moveTo>
                  <a:pt x="3627391" y="3078316"/>
                </a:moveTo>
                <a:cubicBezTo>
                  <a:pt x="3627048" y="3079843"/>
                  <a:pt x="3627859" y="3083432"/>
                  <a:pt x="3629824" y="3089084"/>
                </a:cubicBezTo>
                <a:cubicBezTo>
                  <a:pt x="3632612" y="3097271"/>
                  <a:pt x="3634662" y="3103201"/>
                  <a:pt x="3635974" y="3106871"/>
                </a:cubicBezTo>
                <a:lnTo>
                  <a:pt x="3645682" y="3132460"/>
                </a:lnTo>
                <a:cubicBezTo>
                  <a:pt x="3642748" y="3132589"/>
                  <a:pt x="3637185" y="3132654"/>
                  <a:pt x="3628996" y="3132654"/>
                </a:cubicBezTo>
                <a:cubicBezTo>
                  <a:pt x="3618846" y="3132654"/>
                  <a:pt x="3612129" y="3132586"/>
                  <a:pt x="3608844" y="3132450"/>
                </a:cubicBezTo>
                <a:lnTo>
                  <a:pt x="3618604" y="3106613"/>
                </a:lnTo>
                <a:cubicBezTo>
                  <a:pt x="3619760" y="3103436"/>
                  <a:pt x="3621637" y="3098208"/>
                  <a:pt x="3624238" y="3090931"/>
                </a:cubicBezTo>
                <a:cubicBezTo>
                  <a:pt x="3626503" y="3084566"/>
                  <a:pt x="3627553" y="3080361"/>
                  <a:pt x="3627391" y="3078316"/>
                </a:cubicBezTo>
                <a:close/>
                <a:moveTo>
                  <a:pt x="2006774" y="3078316"/>
                </a:moveTo>
                <a:cubicBezTo>
                  <a:pt x="2006430" y="3079844"/>
                  <a:pt x="2007241" y="3083433"/>
                  <a:pt x="2009205" y="3089084"/>
                </a:cubicBezTo>
                <a:cubicBezTo>
                  <a:pt x="2011994" y="3097271"/>
                  <a:pt x="2014045" y="3103201"/>
                  <a:pt x="2015356" y="3106873"/>
                </a:cubicBezTo>
                <a:lnTo>
                  <a:pt x="2025064" y="3132460"/>
                </a:lnTo>
                <a:cubicBezTo>
                  <a:pt x="2022129" y="3132589"/>
                  <a:pt x="2016566" y="3132654"/>
                  <a:pt x="2008377" y="3132654"/>
                </a:cubicBezTo>
                <a:cubicBezTo>
                  <a:pt x="1998228" y="3132654"/>
                  <a:pt x="1991511" y="3132587"/>
                  <a:pt x="1988225" y="3132451"/>
                </a:cubicBezTo>
                <a:lnTo>
                  <a:pt x="1997987" y="3106613"/>
                </a:lnTo>
                <a:cubicBezTo>
                  <a:pt x="1999142" y="3103436"/>
                  <a:pt x="2001019" y="3098208"/>
                  <a:pt x="2003619" y="3090931"/>
                </a:cubicBezTo>
                <a:cubicBezTo>
                  <a:pt x="2005884" y="3084567"/>
                  <a:pt x="2006936" y="3080361"/>
                  <a:pt x="2006774" y="3078316"/>
                </a:cubicBezTo>
                <a:close/>
                <a:moveTo>
                  <a:pt x="9646248" y="3078315"/>
                </a:moveTo>
                <a:cubicBezTo>
                  <a:pt x="9645905" y="3079843"/>
                  <a:pt x="9646715" y="3083432"/>
                  <a:pt x="9648680" y="3089083"/>
                </a:cubicBezTo>
                <a:cubicBezTo>
                  <a:pt x="9651469" y="3097271"/>
                  <a:pt x="9653519" y="3103200"/>
                  <a:pt x="9654831" y="3106871"/>
                </a:cubicBezTo>
                <a:lnTo>
                  <a:pt x="9664539" y="3132459"/>
                </a:lnTo>
                <a:cubicBezTo>
                  <a:pt x="9661603" y="3132588"/>
                  <a:pt x="9656041" y="3132653"/>
                  <a:pt x="9647851" y="3132653"/>
                </a:cubicBezTo>
                <a:cubicBezTo>
                  <a:pt x="9637703" y="3132653"/>
                  <a:pt x="9630986" y="3132586"/>
                  <a:pt x="9627699" y="3132450"/>
                </a:cubicBezTo>
                <a:lnTo>
                  <a:pt x="9637461" y="3106612"/>
                </a:lnTo>
                <a:cubicBezTo>
                  <a:pt x="9638616" y="3103435"/>
                  <a:pt x="9640494" y="3098208"/>
                  <a:pt x="9643093" y="3090930"/>
                </a:cubicBezTo>
                <a:cubicBezTo>
                  <a:pt x="9645359" y="3084565"/>
                  <a:pt x="9646410" y="3080360"/>
                  <a:pt x="9646248" y="3078315"/>
                </a:cubicBezTo>
                <a:close/>
                <a:moveTo>
                  <a:pt x="8025630" y="3078315"/>
                </a:moveTo>
                <a:cubicBezTo>
                  <a:pt x="8025287" y="3079843"/>
                  <a:pt x="8026098" y="3083432"/>
                  <a:pt x="8028062" y="3089083"/>
                </a:cubicBezTo>
                <a:cubicBezTo>
                  <a:pt x="8030851" y="3097271"/>
                  <a:pt x="8032901" y="3103200"/>
                  <a:pt x="8034213" y="3106871"/>
                </a:cubicBezTo>
                <a:lnTo>
                  <a:pt x="8043921" y="3132459"/>
                </a:lnTo>
                <a:cubicBezTo>
                  <a:pt x="8040985" y="3132588"/>
                  <a:pt x="8035423" y="3132653"/>
                  <a:pt x="8027233" y="3132653"/>
                </a:cubicBezTo>
                <a:cubicBezTo>
                  <a:pt x="8017085" y="3132653"/>
                  <a:pt x="8010368" y="3132586"/>
                  <a:pt x="8007082" y="3132450"/>
                </a:cubicBezTo>
                <a:lnTo>
                  <a:pt x="8016843" y="3106612"/>
                </a:lnTo>
                <a:cubicBezTo>
                  <a:pt x="8017999" y="3103435"/>
                  <a:pt x="8019876" y="3098208"/>
                  <a:pt x="8022475" y="3090931"/>
                </a:cubicBezTo>
                <a:cubicBezTo>
                  <a:pt x="8024741" y="3084566"/>
                  <a:pt x="8025792" y="3080361"/>
                  <a:pt x="8025630" y="3078315"/>
                </a:cubicBezTo>
                <a:close/>
                <a:moveTo>
                  <a:pt x="10769341" y="3078315"/>
                </a:moveTo>
                <a:cubicBezTo>
                  <a:pt x="10768998" y="3079842"/>
                  <a:pt x="10769808" y="3083432"/>
                  <a:pt x="10771773" y="3089083"/>
                </a:cubicBezTo>
                <a:cubicBezTo>
                  <a:pt x="10774562" y="3097271"/>
                  <a:pt x="10776612" y="3103200"/>
                  <a:pt x="10777924" y="3106871"/>
                </a:cubicBezTo>
                <a:lnTo>
                  <a:pt x="10787632" y="3132459"/>
                </a:lnTo>
                <a:cubicBezTo>
                  <a:pt x="10784696" y="3132588"/>
                  <a:pt x="10779134" y="3132653"/>
                  <a:pt x="10770944" y="3132653"/>
                </a:cubicBezTo>
                <a:cubicBezTo>
                  <a:pt x="10760796" y="3132653"/>
                  <a:pt x="10754079" y="3132585"/>
                  <a:pt x="10750792" y="3132450"/>
                </a:cubicBezTo>
                <a:lnTo>
                  <a:pt x="10760554" y="3106612"/>
                </a:lnTo>
                <a:cubicBezTo>
                  <a:pt x="10761709" y="3103435"/>
                  <a:pt x="10763587" y="3098208"/>
                  <a:pt x="10766186" y="3090930"/>
                </a:cubicBezTo>
                <a:cubicBezTo>
                  <a:pt x="10768452" y="3084565"/>
                  <a:pt x="10769503" y="3080360"/>
                  <a:pt x="10769341" y="3078315"/>
                </a:cubicBezTo>
                <a:close/>
                <a:moveTo>
                  <a:pt x="6063948" y="3060200"/>
                </a:moveTo>
                <a:lnTo>
                  <a:pt x="6055666" y="3064094"/>
                </a:lnTo>
                <a:cubicBezTo>
                  <a:pt x="6053722" y="3069978"/>
                  <a:pt x="6048851" y="3083511"/>
                  <a:pt x="6041049" y="3104687"/>
                </a:cubicBezTo>
                <a:lnTo>
                  <a:pt x="6020603" y="3160318"/>
                </a:lnTo>
                <a:cubicBezTo>
                  <a:pt x="6016039" y="3172698"/>
                  <a:pt x="6012887" y="3179919"/>
                  <a:pt x="6011144" y="3181979"/>
                </a:cubicBezTo>
                <a:cubicBezTo>
                  <a:pt x="6009308" y="3184114"/>
                  <a:pt x="6005863" y="3185510"/>
                  <a:pt x="6000809" y="3186170"/>
                </a:cubicBezTo>
                <a:cubicBezTo>
                  <a:pt x="5998932" y="3186485"/>
                  <a:pt x="5997994" y="3187716"/>
                  <a:pt x="5997994" y="3189870"/>
                </a:cubicBezTo>
                <a:cubicBezTo>
                  <a:pt x="5997994" y="3192202"/>
                  <a:pt x="5999136" y="3193370"/>
                  <a:pt x="6001418" y="3193370"/>
                </a:cubicBezTo>
                <a:cubicBezTo>
                  <a:pt x="6007533" y="3193023"/>
                  <a:pt x="6013682" y="3192848"/>
                  <a:pt x="6019860" y="3192848"/>
                </a:cubicBezTo>
                <a:cubicBezTo>
                  <a:pt x="6024757" y="3192848"/>
                  <a:pt x="6030610" y="3193023"/>
                  <a:pt x="6037426" y="3193370"/>
                </a:cubicBezTo>
                <a:cubicBezTo>
                  <a:pt x="6039949" y="3193370"/>
                  <a:pt x="6041211" y="3192203"/>
                  <a:pt x="6041211" y="3189870"/>
                </a:cubicBezTo>
                <a:cubicBezTo>
                  <a:pt x="6041211" y="3187606"/>
                  <a:pt x="6040043" y="3186363"/>
                  <a:pt x="6037709" y="3186140"/>
                </a:cubicBezTo>
                <a:cubicBezTo>
                  <a:pt x="6033752" y="3185745"/>
                  <a:pt x="6031277" y="3185417"/>
                  <a:pt x="6030289" y="3185156"/>
                </a:cubicBezTo>
                <a:cubicBezTo>
                  <a:pt x="6028492" y="3184674"/>
                  <a:pt x="6027332" y="3183872"/>
                  <a:pt x="6026807" y="3182749"/>
                </a:cubicBezTo>
                <a:cubicBezTo>
                  <a:pt x="6026533" y="3182063"/>
                  <a:pt x="6026396" y="3181147"/>
                  <a:pt x="6026396" y="3179999"/>
                </a:cubicBezTo>
                <a:cubicBezTo>
                  <a:pt x="6026396" y="3176499"/>
                  <a:pt x="6027916" y="3170584"/>
                  <a:pt x="6030957" y="3162253"/>
                </a:cubicBezTo>
                <a:lnTo>
                  <a:pt x="6038358" y="3141877"/>
                </a:lnTo>
                <a:cubicBezTo>
                  <a:pt x="6043297" y="3141630"/>
                  <a:pt x="6050908" y="3141506"/>
                  <a:pt x="6061190" y="3141506"/>
                </a:cubicBezTo>
                <a:cubicBezTo>
                  <a:pt x="6070067" y="3141506"/>
                  <a:pt x="6076479" y="3141627"/>
                  <a:pt x="6080428" y="3141869"/>
                </a:cubicBezTo>
                <a:lnTo>
                  <a:pt x="6088529" y="3164502"/>
                </a:lnTo>
                <a:cubicBezTo>
                  <a:pt x="6091304" y="3172201"/>
                  <a:pt x="6092691" y="3177308"/>
                  <a:pt x="6092691" y="3179828"/>
                </a:cubicBezTo>
                <a:cubicBezTo>
                  <a:pt x="6092691" y="3180942"/>
                  <a:pt x="6092506" y="3181914"/>
                  <a:pt x="6092136" y="3182744"/>
                </a:cubicBezTo>
                <a:cubicBezTo>
                  <a:pt x="6091376" y="3184434"/>
                  <a:pt x="6087607" y="3185571"/>
                  <a:pt x="6080825" y="3186158"/>
                </a:cubicBezTo>
                <a:cubicBezTo>
                  <a:pt x="6078743" y="3186366"/>
                  <a:pt x="6077702" y="3187604"/>
                  <a:pt x="6077702" y="3189870"/>
                </a:cubicBezTo>
                <a:cubicBezTo>
                  <a:pt x="6077702" y="3192203"/>
                  <a:pt x="6078901" y="3193370"/>
                  <a:pt x="6081300" y="3193370"/>
                </a:cubicBezTo>
                <a:cubicBezTo>
                  <a:pt x="6089495" y="3192907"/>
                  <a:pt x="6096018" y="3192677"/>
                  <a:pt x="6100869" y="3192677"/>
                </a:cubicBezTo>
                <a:cubicBezTo>
                  <a:pt x="6105885" y="3192677"/>
                  <a:pt x="6112606" y="3192907"/>
                  <a:pt x="6121033" y="3193370"/>
                </a:cubicBezTo>
                <a:cubicBezTo>
                  <a:pt x="6123499" y="3193370"/>
                  <a:pt x="6124732" y="3192202"/>
                  <a:pt x="6124732" y="3189870"/>
                </a:cubicBezTo>
                <a:cubicBezTo>
                  <a:pt x="6124732" y="3187609"/>
                  <a:pt x="6123589" y="3186364"/>
                  <a:pt x="6121303" y="3186135"/>
                </a:cubicBezTo>
                <a:cubicBezTo>
                  <a:pt x="6118115" y="3185858"/>
                  <a:pt x="6116077" y="3185597"/>
                  <a:pt x="6115187" y="3185354"/>
                </a:cubicBezTo>
                <a:cubicBezTo>
                  <a:pt x="6112980" y="3184709"/>
                  <a:pt x="6111357" y="3183677"/>
                  <a:pt x="6110319" y="3182262"/>
                </a:cubicBezTo>
                <a:cubicBezTo>
                  <a:pt x="6108491" y="3179733"/>
                  <a:pt x="6105574" y="3172891"/>
                  <a:pt x="6101569" y="3161733"/>
                </a:cubicBezTo>
                <a:lnTo>
                  <a:pt x="6081556" y="3105668"/>
                </a:lnTo>
                <a:cubicBezTo>
                  <a:pt x="6080028" y="3101404"/>
                  <a:pt x="6075206" y="3086891"/>
                  <a:pt x="6067089" y="3062130"/>
                </a:cubicBezTo>
                <a:cubicBezTo>
                  <a:pt x="6066635" y="3060843"/>
                  <a:pt x="6065589" y="3060200"/>
                  <a:pt x="6063948" y="3060200"/>
                </a:cubicBezTo>
                <a:close/>
                <a:moveTo>
                  <a:pt x="4754845" y="3060200"/>
                </a:moveTo>
                <a:lnTo>
                  <a:pt x="4746562" y="3064093"/>
                </a:lnTo>
                <a:cubicBezTo>
                  <a:pt x="4744620" y="3069978"/>
                  <a:pt x="4739748" y="3083509"/>
                  <a:pt x="4731947" y="3104687"/>
                </a:cubicBezTo>
                <a:lnTo>
                  <a:pt x="4711500" y="3160318"/>
                </a:lnTo>
                <a:cubicBezTo>
                  <a:pt x="4706937" y="3172698"/>
                  <a:pt x="4703784" y="3179918"/>
                  <a:pt x="4702041" y="3181978"/>
                </a:cubicBezTo>
                <a:cubicBezTo>
                  <a:pt x="4700205" y="3184112"/>
                  <a:pt x="4696760" y="3185509"/>
                  <a:pt x="4691707" y="3186170"/>
                </a:cubicBezTo>
                <a:cubicBezTo>
                  <a:pt x="4689829" y="3186483"/>
                  <a:pt x="4688890" y="3187716"/>
                  <a:pt x="4688890" y="3189869"/>
                </a:cubicBezTo>
                <a:cubicBezTo>
                  <a:pt x="4688890" y="3192202"/>
                  <a:pt x="4690032" y="3193368"/>
                  <a:pt x="4692316" y="3193368"/>
                </a:cubicBezTo>
                <a:cubicBezTo>
                  <a:pt x="4698430" y="3193022"/>
                  <a:pt x="4704578" y="3192848"/>
                  <a:pt x="4710758" y="3192848"/>
                </a:cubicBezTo>
                <a:cubicBezTo>
                  <a:pt x="4715654" y="3192848"/>
                  <a:pt x="4721508" y="3193022"/>
                  <a:pt x="4728323" y="3193368"/>
                </a:cubicBezTo>
                <a:cubicBezTo>
                  <a:pt x="4730847" y="3193368"/>
                  <a:pt x="4732108" y="3192202"/>
                  <a:pt x="4732108" y="3189870"/>
                </a:cubicBezTo>
                <a:cubicBezTo>
                  <a:pt x="4732108" y="3187605"/>
                  <a:pt x="4730941" y="3186361"/>
                  <a:pt x="4728607" y="3186139"/>
                </a:cubicBezTo>
                <a:cubicBezTo>
                  <a:pt x="4724649" y="3185744"/>
                  <a:pt x="4722175" y="3185415"/>
                  <a:pt x="4721186" y="3185156"/>
                </a:cubicBezTo>
                <a:cubicBezTo>
                  <a:pt x="4719390" y="3184673"/>
                  <a:pt x="4718229" y="3183872"/>
                  <a:pt x="4717705" y="3182748"/>
                </a:cubicBezTo>
                <a:cubicBezTo>
                  <a:pt x="4717431" y="3182062"/>
                  <a:pt x="4717294" y="3181147"/>
                  <a:pt x="4717294" y="3179999"/>
                </a:cubicBezTo>
                <a:cubicBezTo>
                  <a:pt x="4717294" y="3176499"/>
                  <a:pt x="4718814" y="3170584"/>
                  <a:pt x="4721855" y="3162251"/>
                </a:cubicBezTo>
                <a:lnTo>
                  <a:pt x="4729254" y="3141876"/>
                </a:lnTo>
                <a:cubicBezTo>
                  <a:pt x="4734195" y="3141629"/>
                  <a:pt x="4741806" y="3141506"/>
                  <a:pt x="4752087" y="3141506"/>
                </a:cubicBezTo>
                <a:cubicBezTo>
                  <a:pt x="4760964" y="3141506"/>
                  <a:pt x="4767377" y="3141627"/>
                  <a:pt x="4771326" y="3141867"/>
                </a:cubicBezTo>
                <a:lnTo>
                  <a:pt x="4779426" y="3164502"/>
                </a:lnTo>
                <a:cubicBezTo>
                  <a:pt x="4782202" y="3172200"/>
                  <a:pt x="4783589" y="3177308"/>
                  <a:pt x="4783589" y="3179826"/>
                </a:cubicBezTo>
                <a:cubicBezTo>
                  <a:pt x="4783589" y="3180942"/>
                  <a:pt x="4783404" y="3181914"/>
                  <a:pt x="4783034" y="3182744"/>
                </a:cubicBezTo>
                <a:cubicBezTo>
                  <a:pt x="4782273" y="3184433"/>
                  <a:pt x="4778503" y="3185571"/>
                  <a:pt x="4771723" y="3186157"/>
                </a:cubicBezTo>
                <a:cubicBezTo>
                  <a:pt x="4769641" y="3186366"/>
                  <a:pt x="4768600" y="3187603"/>
                  <a:pt x="4768600" y="3189870"/>
                </a:cubicBezTo>
                <a:cubicBezTo>
                  <a:pt x="4768600" y="3192202"/>
                  <a:pt x="4769798" y="3193368"/>
                  <a:pt x="4772198" y="3193368"/>
                </a:cubicBezTo>
                <a:cubicBezTo>
                  <a:pt x="4780393" y="3192907"/>
                  <a:pt x="4786916" y="3192676"/>
                  <a:pt x="4791767" y="3192676"/>
                </a:cubicBezTo>
                <a:cubicBezTo>
                  <a:pt x="4796782" y="3192676"/>
                  <a:pt x="4803504" y="3192907"/>
                  <a:pt x="4811931" y="3193368"/>
                </a:cubicBezTo>
                <a:cubicBezTo>
                  <a:pt x="4814396" y="3193368"/>
                  <a:pt x="4815630" y="3192202"/>
                  <a:pt x="4815630" y="3189869"/>
                </a:cubicBezTo>
                <a:cubicBezTo>
                  <a:pt x="4815630" y="3187608"/>
                  <a:pt x="4814486" y="3186363"/>
                  <a:pt x="4812201" y="3186135"/>
                </a:cubicBezTo>
                <a:cubicBezTo>
                  <a:pt x="4809013" y="3185857"/>
                  <a:pt x="4806974" y="3185597"/>
                  <a:pt x="4806085" y="3185354"/>
                </a:cubicBezTo>
                <a:cubicBezTo>
                  <a:pt x="4803878" y="3184708"/>
                  <a:pt x="4802255" y="3183676"/>
                  <a:pt x="4801217" y="3182261"/>
                </a:cubicBezTo>
                <a:cubicBezTo>
                  <a:pt x="4799388" y="3179732"/>
                  <a:pt x="4796472" y="3172889"/>
                  <a:pt x="4792467" y="3161733"/>
                </a:cubicBezTo>
                <a:lnTo>
                  <a:pt x="4772453" y="3105668"/>
                </a:lnTo>
                <a:cubicBezTo>
                  <a:pt x="4770925" y="3101404"/>
                  <a:pt x="4766104" y="3086891"/>
                  <a:pt x="4757986" y="3062130"/>
                </a:cubicBezTo>
                <a:cubicBezTo>
                  <a:pt x="4757533" y="3060843"/>
                  <a:pt x="4756486" y="3060200"/>
                  <a:pt x="4754845" y="3060200"/>
                </a:cubicBezTo>
                <a:close/>
                <a:moveTo>
                  <a:pt x="3631754" y="3060200"/>
                </a:moveTo>
                <a:lnTo>
                  <a:pt x="3623471" y="3064093"/>
                </a:lnTo>
                <a:cubicBezTo>
                  <a:pt x="3621528" y="3069978"/>
                  <a:pt x="3616657" y="3083509"/>
                  <a:pt x="3608856" y="3104687"/>
                </a:cubicBezTo>
                <a:lnTo>
                  <a:pt x="3588408" y="3160318"/>
                </a:lnTo>
                <a:cubicBezTo>
                  <a:pt x="3583845" y="3172698"/>
                  <a:pt x="3580693" y="3179918"/>
                  <a:pt x="3578950" y="3181978"/>
                </a:cubicBezTo>
                <a:cubicBezTo>
                  <a:pt x="3577113" y="3184112"/>
                  <a:pt x="3573668" y="3185510"/>
                  <a:pt x="3568616" y="3186170"/>
                </a:cubicBezTo>
                <a:cubicBezTo>
                  <a:pt x="3566738" y="3186484"/>
                  <a:pt x="3565798" y="3187716"/>
                  <a:pt x="3565798" y="3189869"/>
                </a:cubicBezTo>
                <a:cubicBezTo>
                  <a:pt x="3565798" y="3192202"/>
                  <a:pt x="3566941" y="3193368"/>
                  <a:pt x="3569225" y="3193368"/>
                </a:cubicBezTo>
                <a:cubicBezTo>
                  <a:pt x="3575340" y="3193022"/>
                  <a:pt x="3581486" y="3192848"/>
                  <a:pt x="3587667" y="3192848"/>
                </a:cubicBezTo>
                <a:cubicBezTo>
                  <a:pt x="3592562" y="3192848"/>
                  <a:pt x="3598417" y="3193022"/>
                  <a:pt x="3605232" y="3193368"/>
                </a:cubicBezTo>
                <a:cubicBezTo>
                  <a:pt x="3607754" y="3193368"/>
                  <a:pt x="3609018" y="3192202"/>
                  <a:pt x="3609018" y="3189870"/>
                </a:cubicBezTo>
                <a:cubicBezTo>
                  <a:pt x="3609018" y="3187605"/>
                  <a:pt x="3607850" y="3186361"/>
                  <a:pt x="3605516" y="3186139"/>
                </a:cubicBezTo>
                <a:cubicBezTo>
                  <a:pt x="3601558" y="3185744"/>
                  <a:pt x="3599084" y="3185415"/>
                  <a:pt x="3598094" y="3185156"/>
                </a:cubicBezTo>
                <a:cubicBezTo>
                  <a:pt x="3596299" y="3184674"/>
                  <a:pt x="3595139" y="3183872"/>
                  <a:pt x="3594614" y="3182748"/>
                </a:cubicBezTo>
                <a:cubicBezTo>
                  <a:pt x="3594340" y="3182063"/>
                  <a:pt x="3594203" y="3181147"/>
                  <a:pt x="3594203" y="3179999"/>
                </a:cubicBezTo>
                <a:cubicBezTo>
                  <a:pt x="3594203" y="3176499"/>
                  <a:pt x="3595723" y="3170584"/>
                  <a:pt x="3598764" y="3162251"/>
                </a:cubicBezTo>
                <a:lnTo>
                  <a:pt x="3606164" y="3141877"/>
                </a:lnTo>
                <a:cubicBezTo>
                  <a:pt x="3611103" y="3141629"/>
                  <a:pt x="3618713" y="3141506"/>
                  <a:pt x="3628996" y="3141506"/>
                </a:cubicBezTo>
                <a:cubicBezTo>
                  <a:pt x="3637873" y="3141506"/>
                  <a:pt x="3644286" y="3141627"/>
                  <a:pt x="3648233" y="3141867"/>
                </a:cubicBezTo>
                <a:lnTo>
                  <a:pt x="3656334" y="3164502"/>
                </a:lnTo>
                <a:cubicBezTo>
                  <a:pt x="3659110" y="3172200"/>
                  <a:pt x="3660498" y="3177308"/>
                  <a:pt x="3660498" y="3179827"/>
                </a:cubicBezTo>
                <a:cubicBezTo>
                  <a:pt x="3660498" y="3180942"/>
                  <a:pt x="3660313" y="3181914"/>
                  <a:pt x="3659942" y="3182744"/>
                </a:cubicBezTo>
                <a:cubicBezTo>
                  <a:pt x="3659182" y="3184433"/>
                  <a:pt x="3655412" y="3185571"/>
                  <a:pt x="3648631" y="3186158"/>
                </a:cubicBezTo>
                <a:cubicBezTo>
                  <a:pt x="3646549" y="3186366"/>
                  <a:pt x="3645508" y="3187603"/>
                  <a:pt x="3645508" y="3189870"/>
                </a:cubicBezTo>
                <a:cubicBezTo>
                  <a:pt x="3645508" y="3192202"/>
                  <a:pt x="3646707" y="3193368"/>
                  <a:pt x="3649106" y="3193368"/>
                </a:cubicBezTo>
                <a:cubicBezTo>
                  <a:pt x="3657301" y="3192907"/>
                  <a:pt x="3663825" y="3192676"/>
                  <a:pt x="3668675" y="3192676"/>
                </a:cubicBezTo>
                <a:cubicBezTo>
                  <a:pt x="3673691" y="3192676"/>
                  <a:pt x="3680412" y="3192907"/>
                  <a:pt x="3688840" y="3193368"/>
                </a:cubicBezTo>
                <a:cubicBezTo>
                  <a:pt x="3691306" y="3193368"/>
                  <a:pt x="3692538" y="3192202"/>
                  <a:pt x="3692538" y="3189869"/>
                </a:cubicBezTo>
                <a:cubicBezTo>
                  <a:pt x="3692538" y="3187608"/>
                  <a:pt x="3691396" y="3186363"/>
                  <a:pt x="3689109" y="3186135"/>
                </a:cubicBezTo>
                <a:cubicBezTo>
                  <a:pt x="3685921" y="3185857"/>
                  <a:pt x="3683883" y="3185597"/>
                  <a:pt x="3682994" y="3185354"/>
                </a:cubicBezTo>
                <a:cubicBezTo>
                  <a:pt x="3680786" y="3184708"/>
                  <a:pt x="3679164" y="3183676"/>
                  <a:pt x="3678125" y="3182261"/>
                </a:cubicBezTo>
                <a:cubicBezTo>
                  <a:pt x="3676297" y="3179732"/>
                  <a:pt x="3673381" y="3172889"/>
                  <a:pt x="3669375" y="3161733"/>
                </a:cubicBezTo>
                <a:lnTo>
                  <a:pt x="3649362" y="3105668"/>
                </a:lnTo>
                <a:cubicBezTo>
                  <a:pt x="3647835" y="3101404"/>
                  <a:pt x="3643013" y="3086891"/>
                  <a:pt x="3634894" y="3062130"/>
                </a:cubicBezTo>
                <a:cubicBezTo>
                  <a:pt x="3634442" y="3060843"/>
                  <a:pt x="3633395" y="3060200"/>
                  <a:pt x="3631754" y="3060200"/>
                </a:cubicBezTo>
                <a:close/>
                <a:moveTo>
                  <a:pt x="2011135" y="3060200"/>
                </a:moveTo>
                <a:lnTo>
                  <a:pt x="2002852" y="3064093"/>
                </a:lnTo>
                <a:cubicBezTo>
                  <a:pt x="2000910" y="3069978"/>
                  <a:pt x="1996039" y="3083510"/>
                  <a:pt x="1988237" y="3104687"/>
                </a:cubicBezTo>
                <a:lnTo>
                  <a:pt x="1967790" y="3160318"/>
                </a:lnTo>
                <a:cubicBezTo>
                  <a:pt x="1963227" y="3172698"/>
                  <a:pt x="1960074" y="3179919"/>
                  <a:pt x="1958331" y="3181978"/>
                </a:cubicBezTo>
                <a:cubicBezTo>
                  <a:pt x="1956494" y="3184112"/>
                  <a:pt x="1953050" y="3185510"/>
                  <a:pt x="1947997" y="3186170"/>
                </a:cubicBezTo>
                <a:cubicBezTo>
                  <a:pt x="1946120" y="3186484"/>
                  <a:pt x="1945181" y="3187716"/>
                  <a:pt x="1945181" y="3189869"/>
                </a:cubicBezTo>
                <a:cubicBezTo>
                  <a:pt x="1945181" y="3192202"/>
                  <a:pt x="1946323" y="3193368"/>
                  <a:pt x="1948606" y="3193368"/>
                </a:cubicBezTo>
                <a:cubicBezTo>
                  <a:pt x="1954721" y="3193022"/>
                  <a:pt x="1960869" y="3192848"/>
                  <a:pt x="1967049" y="3192848"/>
                </a:cubicBezTo>
                <a:cubicBezTo>
                  <a:pt x="1971944" y="3192848"/>
                  <a:pt x="1977799" y="3193022"/>
                  <a:pt x="1984613" y="3193368"/>
                </a:cubicBezTo>
                <a:cubicBezTo>
                  <a:pt x="1987137" y="3193368"/>
                  <a:pt x="1988399" y="3192203"/>
                  <a:pt x="1988399" y="3189870"/>
                </a:cubicBezTo>
                <a:cubicBezTo>
                  <a:pt x="1988399" y="3187606"/>
                  <a:pt x="1987232" y="3186361"/>
                  <a:pt x="1984897" y="3186140"/>
                </a:cubicBezTo>
                <a:cubicBezTo>
                  <a:pt x="1980939" y="3185744"/>
                  <a:pt x="1978466" y="3185416"/>
                  <a:pt x="1977476" y="3185156"/>
                </a:cubicBezTo>
                <a:cubicBezTo>
                  <a:pt x="1975680" y="3184674"/>
                  <a:pt x="1974520" y="3183872"/>
                  <a:pt x="1973995" y="3182748"/>
                </a:cubicBezTo>
                <a:cubicBezTo>
                  <a:pt x="1973721" y="3182063"/>
                  <a:pt x="1973584" y="3181147"/>
                  <a:pt x="1973584" y="3179999"/>
                </a:cubicBezTo>
                <a:cubicBezTo>
                  <a:pt x="1973584" y="3176499"/>
                  <a:pt x="1975104" y="3170584"/>
                  <a:pt x="1978146" y="3162252"/>
                </a:cubicBezTo>
                <a:lnTo>
                  <a:pt x="1985545" y="3141877"/>
                </a:lnTo>
                <a:cubicBezTo>
                  <a:pt x="1990485" y="3141630"/>
                  <a:pt x="1998096" y="3141506"/>
                  <a:pt x="2008377" y="3141506"/>
                </a:cubicBezTo>
                <a:cubicBezTo>
                  <a:pt x="2017254" y="3141506"/>
                  <a:pt x="2023667" y="3141627"/>
                  <a:pt x="2027616" y="3141868"/>
                </a:cubicBezTo>
                <a:lnTo>
                  <a:pt x="2035717" y="3164502"/>
                </a:lnTo>
                <a:cubicBezTo>
                  <a:pt x="2038492" y="3172200"/>
                  <a:pt x="2039879" y="3177308"/>
                  <a:pt x="2039879" y="3179827"/>
                </a:cubicBezTo>
                <a:cubicBezTo>
                  <a:pt x="2039879" y="3180942"/>
                  <a:pt x="2039695" y="3181914"/>
                  <a:pt x="2039324" y="3182744"/>
                </a:cubicBezTo>
                <a:cubicBezTo>
                  <a:pt x="2038564" y="3184434"/>
                  <a:pt x="2034794" y="3185571"/>
                  <a:pt x="2028013" y="3186158"/>
                </a:cubicBezTo>
                <a:cubicBezTo>
                  <a:pt x="2025931" y="3186366"/>
                  <a:pt x="2024890" y="3187604"/>
                  <a:pt x="2024890" y="3189870"/>
                </a:cubicBezTo>
                <a:cubicBezTo>
                  <a:pt x="2024890" y="3192203"/>
                  <a:pt x="2026090" y="3193368"/>
                  <a:pt x="2028488" y="3193368"/>
                </a:cubicBezTo>
                <a:cubicBezTo>
                  <a:pt x="2036683" y="3192907"/>
                  <a:pt x="2043206" y="3192676"/>
                  <a:pt x="2048058" y="3192676"/>
                </a:cubicBezTo>
                <a:cubicBezTo>
                  <a:pt x="2053073" y="3192676"/>
                  <a:pt x="2059795" y="3192907"/>
                  <a:pt x="2068222" y="3193368"/>
                </a:cubicBezTo>
                <a:cubicBezTo>
                  <a:pt x="2070688" y="3193368"/>
                  <a:pt x="2071921" y="3192202"/>
                  <a:pt x="2071921" y="3189869"/>
                </a:cubicBezTo>
                <a:cubicBezTo>
                  <a:pt x="2071921" y="3187608"/>
                  <a:pt x="2070777" y="3186364"/>
                  <a:pt x="2068491" y="3186135"/>
                </a:cubicBezTo>
                <a:cubicBezTo>
                  <a:pt x="2065303" y="3185858"/>
                  <a:pt x="2063265" y="3185597"/>
                  <a:pt x="2062376" y="3185354"/>
                </a:cubicBezTo>
                <a:cubicBezTo>
                  <a:pt x="2060168" y="3184708"/>
                  <a:pt x="2058546" y="3183676"/>
                  <a:pt x="2057507" y="3182261"/>
                </a:cubicBezTo>
                <a:cubicBezTo>
                  <a:pt x="2055679" y="3179732"/>
                  <a:pt x="2052763" y="3172889"/>
                  <a:pt x="2048758" y="3161733"/>
                </a:cubicBezTo>
                <a:lnTo>
                  <a:pt x="2028744" y="3105668"/>
                </a:lnTo>
                <a:cubicBezTo>
                  <a:pt x="2027217" y="3101404"/>
                  <a:pt x="2022394" y="3086891"/>
                  <a:pt x="2014277" y="3062130"/>
                </a:cubicBezTo>
                <a:cubicBezTo>
                  <a:pt x="2013824" y="3060843"/>
                  <a:pt x="2012777" y="3060200"/>
                  <a:pt x="2011135" y="3060200"/>
                </a:cubicBezTo>
                <a:close/>
                <a:moveTo>
                  <a:pt x="9650610" y="3060200"/>
                </a:moveTo>
                <a:lnTo>
                  <a:pt x="9642327" y="3064092"/>
                </a:lnTo>
                <a:cubicBezTo>
                  <a:pt x="9640385" y="3069978"/>
                  <a:pt x="9635513" y="3083509"/>
                  <a:pt x="9627712" y="3104687"/>
                </a:cubicBezTo>
                <a:lnTo>
                  <a:pt x="9607265" y="3160318"/>
                </a:lnTo>
                <a:cubicBezTo>
                  <a:pt x="9602702" y="3172697"/>
                  <a:pt x="9599549" y="3179917"/>
                  <a:pt x="9597805" y="3181977"/>
                </a:cubicBezTo>
                <a:cubicBezTo>
                  <a:pt x="9595969" y="3184112"/>
                  <a:pt x="9592524" y="3185509"/>
                  <a:pt x="9587472" y="3186170"/>
                </a:cubicBezTo>
                <a:cubicBezTo>
                  <a:pt x="9585594" y="3186483"/>
                  <a:pt x="9584655" y="3187715"/>
                  <a:pt x="9584655" y="3189868"/>
                </a:cubicBezTo>
                <a:cubicBezTo>
                  <a:pt x="9584655" y="3192202"/>
                  <a:pt x="9585797" y="3193368"/>
                  <a:pt x="9588081" y="3193368"/>
                </a:cubicBezTo>
                <a:cubicBezTo>
                  <a:pt x="9594196" y="3193021"/>
                  <a:pt x="9600343" y="3192848"/>
                  <a:pt x="9606523" y="3192848"/>
                </a:cubicBezTo>
                <a:cubicBezTo>
                  <a:pt x="9611418" y="3192848"/>
                  <a:pt x="9617273" y="3193021"/>
                  <a:pt x="9624087" y="3193368"/>
                </a:cubicBezTo>
                <a:cubicBezTo>
                  <a:pt x="9626611" y="3193368"/>
                  <a:pt x="9627873" y="3192202"/>
                  <a:pt x="9627873" y="3189869"/>
                </a:cubicBezTo>
                <a:cubicBezTo>
                  <a:pt x="9627873" y="3187604"/>
                  <a:pt x="9626706" y="3186361"/>
                  <a:pt x="9624372" y="3186138"/>
                </a:cubicBezTo>
                <a:cubicBezTo>
                  <a:pt x="9620414" y="3185743"/>
                  <a:pt x="9617940" y="3185415"/>
                  <a:pt x="9616950" y="3185154"/>
                </a:cubicBezTo>
                <a:cubicBezTo>
                  <a:pt x="9615155" y="3184673"/>
                  <a:pt x="9613994" y="3183871"/>
                  <a:pt x="9613470" y="3182748"/>
                </a:cubicBezTo>
                <a:cubicBezTo>
                  <a:pt x="9613195" y="3182062"/>
                  <a:pt x="9613058" y="3181145"/>
                  <a:pt x="9613058" y="3179998"/>
                </a:cubicBezTo>
                <a:cubicBezTo>
                  <a:pt x="9613058" y="3176499"/>
                  <a:pt x="9614579" y="3170583"/>
                  <a:pt x="9617620" y="3162251"/>
                </a:cubicBezTo>
                <a:lnTo>
                  <a:pt x="9625019" y="3141875"/>
                </a:lnTo>
                <a:cubicBezTo>
                  <a:pt x="9629960" y="3141629"/>
                  <a:pt x="9637570" y="3141505"/>
                  <a:pt x="9647851" y="3141505"/>
                </a:cubicBezTo>
                <a:cubicBezTo>
                  <a:pt x="9656728" y="3141505"/>
                  <a:pt x="9663141" y="3141626"/>
                  <a:pt x="9667090" y="3141867"/>
                </a:cubicBezTo>
                <a:lnTo>
                  <a:pt x="9675191" y="3164502"/>
                </a:lnTo>
                <a:cubicBezTo>
                  <a:pt x="9677966" y="3172199"/>
                  <a:pt x="9679354" y="3177308"/>
                  <a:pt x="9679354" y="3179826"/>
                </a:cubicBezTo>
                <a:cubicBezTo>
                  <a:pt x="9679354" y="3180941"/>
                  <a:pt x="9679169" y="3181913"/>
                  <a:pt x="9678799" y="3182744"/>
                </a:cubicBezTo>
                <a:cubicBezTo>
                  <a:pt x="9678039" y="3184433"/>
                  <a:pt x="9674268" y="3185571"/>
                  <a:pt x="9667488" y="3186156"/>
                </a:cubicBezTo>
                <a:cubicBezTo>
                  <a:pt x="9665406" y="3186365"/>
                  <a:pt x="9664365" y="3187602"/>
                  <a:pt x="9664365" y="3189869"/>
                </a:cubicBezTo>
                <a:cubicBezTo>
                  <a:pt x="9664365" y="3192202"/>
                  <a:pt x="9665564" y="3193368"/>
                  <a:pt x="9667963" y="3193368"/>
                </a:cubicBezTo>
                <a:cubicBezTo>
                  <a:pt x="9676158" y="3192906"/>
                  <a:pt x="9682681" y="3192675"/>
                  <a:pt x="9687532" y="3192675"/>
                </a:cubicBezTo>
                <a:cubicBezTo>
                  <a:pt x="9692548" y="3192675"/>
                  <a:pt x="9699269" y="3192906"/>
                  <a:pt x="9707696" y="3193368"/>
                </a:cubicBezTo>
                <a:cubicBezTo>
                  <a:pt x="9710162" y="3193368"/>
                  <a:pt x="9711395" y="3192202"/>
                  <a:pt x="9711395" y="3189868"/>
                </a:cubicBezTo>
                <a:cubicBezTo>
                  <a:pt x="9711395" y="3187608"/>
                  <a:pt x="9710252" y="3186363"/>
                  <a:pt x="9707965" y="3186135"/>
                </a:cubicBezTo>
                <a:cubicBezTo>
                  <a:pt x="9704778" y="3185857"/>
                  <a:pt x="9702739" y="3185596"/>
                  <a:pt x="9701850" y="3185354"/>
                </a:cubicBezTo>
                <a:cubicBezTo>
                  <a:pt x="9699643" y="3184707"/>
                  <a:pt x="9698020" y="3183676"/>
                  <a:pt x="9696982" y="3182261"/>
                </a:cubicBezTo>
                <a:cubicBezTo>
                  <a:pt x="9695154" y="3179732"/>
                  <a:pt x="9692237" y="3172889"/>
                  <a:pt x="9688232" y="3161732"/>
                </a:cubicBezTo>
                <a:lnTo>
                  <a:pt x="9668218" y="3105667"/>
                </a:lnTo>
                <a:cubicBezTo>
                  <a:pt x="9666691" y="3101403"/>
                  <a:pt x="9661869" y="3086891"/>
                  <a:pt x="9653751" y="3062128"/>
                </a:cubicBezTo>
                <a:cubicBezTo>
                  <a:pt x="9653298" y="3060843"/>
                  <a:pt x="9652251" y="3060200"/>
                  <a:pt x="9650610" y="3060200"/>
                </a:cubicBezTo>
                <a:close/>
                <a:moveTo>
                  <a:pt x="8029992" y="3060200"/>
                </a:moveTo>
                <a:lnTo>
                  <a:pt x="8021709" y="3064093"/>
                </a:lnTo>
                <a:cubicBezTo>
                  <a:pt x="8019767" y="3069978"/>
                  <a:pt x="8014895" y="3083509"/>
                  <a:pt x="8007094" y="3104687"/>
                </a:cubicBezTo>
                <a:lnTo>
                  <a:pt x="7986647" y="3160318"/>
                </a:lnTo>
                <a:cubicBezTo>
                  <a:pt x="7982084" y="3172698"/>
                  <a:pt x="7978931" y="3179917"/>
                  <a:pt x="7977188" y="3181977"/>
                </a:cubicBezTo>
                <a:cubicBezTo>
                  <a:pt x="7975351" y="3184112"/>
                  <a:pt x="7971907" y="3185509"/>
                  <a:pt x="7966854" y="3186170"/>
                </a:cubicBezTo>
                <a:cubicBezTo>
                  <a:pt x="7964976" y="3186483"/>
                  <a:pt x="7964037" y="3187716"/>
                  <a:pt x="7964037" y="3189868"/>
                </a:cubicBezTo>
                <a:cubicBezTo>
                  <a:pt x="7964037" y="3192202"/>
                  <a:pt x="7965179" y="3193368"/>
                  <a:pt x="7967463" y="3193368"/>
                </a:cubicBezTo>
                <a:cubicBezTo>
                  <a:pt x="7973578" y="3193021"/>
                  <a:pt x="7979725" y="3192848"/>
                  <a:pt x="7985905" y="3192848"/>
                </a:cubicBezTo>
                <a:cubicBezTo>
                  <a:pt x="7990801" y="3192848"/>
                  <a:pt x="7996655" y="3193021"/>
                  <a:pt x="8003470" y="3193368"/>
                </a:cubicBezTo>
                <a:cubicBezTo>
                  <a:pt x="8005994" y="3193368"/>
                  <a:pt x="8007256" y="3192202"/>
                  <a:pt x="8007256" y="3189870"/>
                </a:cubicBezTo>
                <a:cubicBezTo>
                  <a:pt x="8007256" y="3187604"/>
                  <a:pt x="8006088" y="3186361"/>
                  <a:pt x="8003754" y="3186138"/>
                </a:cubicBezTo>
                <a:cubicBezTo>
                  <a:pt x="7999796" y="3185743"/>
                  <a:pt x="7997322" y="3185415"/>
                  <a:pt x="7996333" y="3185154"/>
                </a:cubicBezTo>
                <a:cubicBezTo>
                  <a:pt x="7994537" y="3184673"/>
                  <a:pt x="7993377" y="3183871"/>
                  <a:pt x="7992852" y="3182748"/>
                </a:cubicBezTo>
                <a:cubicBezTo>
                  <a:pt x="7992578" y="3182062"/>
                  <a:pt x="7992440" y="3181145"/>
                  <a:pt x="7992440" y="3179998"/>
                </a:cubicBezTo>
                <a:cubicBezTo>
                  <a:pt x="7992440" y="3176499"/>
                  <a:pt x="7993961" y="3170583"/>
                  <a:pt x="7997002" y="3162251"/>
                </a:cubicBezTo>
                <a:lnTo>
                  <a:pt x="8004402" y="3141876"/>
                </a:lnTo>
                <a:cubicBezTo>
                  <a:pt x="8009342" y="3141629"/>
                  <a:pt x="8016953" y="3141506"/>
                  <a:pt x="8027233" y="3141506"/>
                </a:cubicBezTo>
                <a:cubicBezTo>
                  <a:pt x="8036111" y="3141506"/>
                  <a:pt x="8042524" y="3141626"/>
                  <a:pt x="8046473" y="3141867"/>
                </a:cubicBezTo>
                <a:lnTo>
                  <a:pt x="8054573" y="3164502"/>
                </a:lnTo>
                <a:cubicBezTo>
                  <a:pt x="8057349" y="3172199"/>
                  <a:pt x="8058736" y="3177308"/>
                  <a:pt x="8058736" y="3179826"/>
                </a:cubicBezTo>
                <a:cubicBezTo>
                  <a:pt x="8058736" y="3180941"/>
                  <a:pt x="8058551" y="3181914"/>
                  <a:pt x="8058181" y="3182744"/>
                </a:cubicBezTo>
                <a:cubicBezTo>
                  <a:pt x="8057421" y="3184433"/>
                  <a:pt x="8053650" y="3185571"/>
                  <a:pt x="8046870" y="3186157"/>
                </a:cubicBezTo>
                <a:cubicBezTo>
                  <a:pt x="8044788" y="3186365"/>
                  <a:pt x="8043747" y="3187603"/>
                  <a:pt x="8043747" y="3189870"/>
                </a:cubicBezTo>
                <a:cubicBezTo>
                  <a:pt x="8043747" y="3192202"/>
                  <a:pt x="8044946" y="3193368"/>
                  <a:pt x="8047345" y="3193368"/>
                </a:cubicBezTo>
                <a:cubicBezTo>
                  <a:pt x="8055540" y="3192907"/>
                  <a:pt x="8062063" y="3192676"/>
                  <a:pt x="8066914" y="3192676"/>
                </a:cubicBezTo>
                <a:cubicBezTo>
                  <a:pt x="8071930" y="3192676"/>
                  <a:pt x="8078651" y="3192907"/>
                  <a:pt x="8087078" y="3193368"/>
                </a:cubicBezTo>
                <a:cubicBezTo>
                  <a:pt x="8089544" y="3193368"/>
                  <a:pt x="8090777" y="3192202"/>
                  <a:pt x="8090777" y="3189868"/>
                </a:cubicBezTo>
                <a:cubicBezTo>
                  <a:pt x="8090777" y="3187608"/>
                  <a:pt x="8089634" y="3186363"/>
                  <a:pt x="8087348" y="3186135"/>
                </a:cubicBezTo>
                <a:cubicBezTo>
                  <a:pt x="8084160" y="3185857"/>
                  <a:pt x="8082122" y="3185597"/>
                  <a:pt x="8081232" y="3185354"/>
                </a:cubicBezTo>
                <a:cubicBezTo>
                  <a:pt x="8079025" y="3184707"/>
                  <a:pt x="8077402" y="3183676"/>
                  <a:pt x="8076364" y="3182261"/>
                </a:cubicBezTo>
                <a:cubicBezTo>
                  <a:pt x="8074536" y="3179732"/>
                  <a:pt x="8071619" y="3172889"/>
                  <a:pt x="8067614" y="3161732"/>
                </a:cubicBezTo>
                <a:lnTo>
                  <a:pt x="8047601" y="3105667"/>
                </a:lnTo>
                <a:cubicBezTo>
                  <a:pt x="8046073" y="3101404"/>
                  <a:pt x="8041251" y="3086891"/>
                  <a:pt x="8033133" y="3062129"/>
                </a:cubicBezTo>
                <a:cubicBezTo>
                  <a:pt x="8032680" y="3060843"/>
                  <a:pt x="8031633" y="3060200"/>
                  <a:pt x="8029992" y="3060200"/>
                </a:cubicBezTo>
                <a:close/>
                <a:moveTo>
                  <a:pt x="10773703" y="3060200"/>
                </a:moveTo>
                <a:lnTo>
                  <a:pt x="10765420" y="3064092"/>
                </a:lnTo>
                <a:cubicBezTo>
                  <a:pt x="10763478" y="3069977"/>
                  <a:pt x="10758606" y="3083509"/>
                  <a:pt x="10750805" y="3104687"/>
                </a:cubicBezTo>
                <a:lnTo>
                  <a:pt x="10730358" y="3160318"/>
                </a:lnTo>
                <a:cubicBezTo>
                  <a:pt x="10725795" y="3172697"/>
                  <a:pt x="10722642" y="3179917"/>
                  <a:pt x="10720898" y="3181977"/>
                </a:cubicBezTo>
                <a:cubicBezTo>
                  <a:pt x="10719062" y="3184112"/>
                  <a:pt x="10715617" y="3185509"/>
                  <a:pt x="10710565" y="3186169"/>
                </a:cubicBezTo>
                <a:cubicBezTo>
                  <a:pt x="10708687" y="3186483"/>
                  <a:pt x="10707748" y="3187715"/>
                  <a:pt x="10707748" y="3189868"/>
                </a:cubicBezTo>
                <a:cubicBezTo>
                  <a:pt x="10707748" y="3192202"/>
                  <a:pt x="10708890" y="3193368"/>
                  <a:pt x="10711174" y="3193368"/>
                </a:cubicBezTo>
                <a:cubicBezTo>
                  <a:pt x="10717289" y="3193021"/>
                  <a:pt x="10723436" y="3192848"/>
                  <a:pt x="10729616" y="3192848"/>
                </a:cubicBezTo>
                <a:cubicBezTo>
                  <a:pt x="10734511" y="3192848"/>
                  <a:pt x="10740366" y="3193021"/>
                  <a:pt x="10747180" y="3193368"/>
                </a:cubicBezTo>
                <a:cubicBezTo>
                  <a:pt x="10749704" y="3193368"/>
                  <a:pt x="10750966" y="3192202"/>
                  <a:pt x="10750966" y="3189869"/>
                </a:cubicBezTo>
                <a:cubicBezTo>
                  <a:pt x="10750966" y="3187604"/>
                  <a:pt x="10749799" y="3186361"/>
                  <a:pt x="10747465" y="3186138"/>
                </a:cubicBezTo>
                <a:cubicBezTo>
                  <a:pt x="10743507" y="3185743"/>
                  <a:pt x="10741033" y="3185414"/>
                  <a:pt x="10740043" y="3185154"/>
                </a:cubicBezTo>
                <a:cubicBezTo>
                  <a:pt x="10738248" y="3184673"/>
                  <a:pt x="10737087" y="3183871"/>
                  <a:pt x="10736563" y="3182748"/>
                </a:cubicBezTo>
                <a:cubicBezTo>
                  <a:pt x="10736288" y="3182062"/>
                  <a:pt x="10736151" y="3181145"/>
                  <a:pt x="10736151" y="3179998"/>
                </a:cubicBezTo>
                <a:cubicBezTo>
                  <a:pt x="10736151" y="3176499"/>
                  <a:pt x="10737672" y="3170583"/>
                  <a:pt x="10740713" y="3162250"/>
                </a:cubicBezTo>
                <a:lnTo>
                  <a:pt x="10748112" y="3141875"/>
                </a:lnTo>
                <a:cubicBezTo>
                  <a:pt x="10753053" y="3141628"/>
                  <a:pt x="10760663" y="3141505"/>
                  <a:pt x="10770944" y="3141505"/>
                </a:cubicBezTo>
                <a:cubicBezTo>
                  <a:pt x="10779821" y="3141505"/>
                  <a:pt x="10786234" y="3141626"/>
                  <a:pt x="10790183" y="3141867"/>
                </a:cubicBezTo>
                <a:lnTo>
                  <a:pt x="10798284" y="3164501"/>
                </a:lnTo>
                <a:cubicBezTo>
                  <a:pt x="10801059" y="3172199"/>
                  <a:pt x="10802447" y="3177308"/>
                  <a:pt x="10802447" y="3179826"/>
                </a:cubicBezTo>
                <a:cubicBezTo>
                  <a:pt x="10802447" y="3180941"/>
                  <a:pt x="10802262" y="3181913"/>
                  <a:pt x="10801892" y="3182743"/>
                </a:cubicBezTo>
                <a:cubicBezTo>
                  <a:pt x="10801132" y="3184432"/>
                  <a:pt x="10797361" y="3185570"/>
                  <a:pt x="10790581" y="3186156"/>
                </a:cubicBezTo>
                <a:cubicBezTo>
                  <a:pt x="10788499" y="3186365"/>
                  <a:pt x="10787458" y="3187602"/>
                  <a:pt x="10787458" y="3189869"/>
                </a:cubicBezTo>
                <a:cubicBezTo>
                  <a:pt x="10787458" y="3192202"/>
                  <a:pt x="10788657" y="3193368"/>
                  <a:pt x="10791056" y="3193368"/>
                </a:cubicBezTo>
                <a:cubicBezTo>
                  <a:pt x="10799251" y="3192906"/>
                  <a:pt x="10805774" y="3192675"/>
                  <a:pt x="10810625" y="3192675"/>
                </a:cubicBezTo>
                <a:cubicBezTo>
                  <a:pt x="10815641" y="3192675"/>
                  <a:pt x="10822362" y="3192906"/>
                  <a:pt x="10830789" y="3193368"/>
                </a:cubicBezTo>
                <a:cubicBezTo>
                  <a:pt x="10833255" y="3193368"/>
                  <a:pt x="10834488" y="3192202"/>
                  <a:pt x="10834488" y="3189868"/>
                </a:cubicBezTo>
                <a:cubicBezTo>
                  <a:pt x="10834488" y="3187607"/>
                  <a:pt x="10833345" y="3186363"/>
                  <a:pt x="10831058" y="3186134"/>
                </a:cubicBezTo>
                <a:cubicBezTo>
                  <a:pt x="10827871" y="3185857"/>
                  <a:pt x="10825832" y="3185596"/>
                  <a:pt x="10824943" y="3185353"/>
                </a:cubicBezTo>
                <a:cubicBezTo>
                  <a:pt x="10822736" y="3184707"/>
                  <a:pt x="10821113" y="3183676"/>
                  <a:pt x="10820075" y="3182260"/>
                </a:cubicBezTo>
                <a:cubicBezTo>
                  <a:pt x="10818247" y="3179732"/>
                  <a:pt x="10815330" y="3172888"/>
                  <a:pt x="10811325" y="3161732"/>
                </a:cubicBezTo>
                <a:lnTo>
                  <a:pt x="10791311" y="3105667"/>
                </a:lnTo>
                <a:cubicBezTo>
                  <a:pt x="10789784" y="3101403"/>
                  <a:pt x="10784962" y="3086890"/>
                  <a:pt x="10776844" y="3062128"/>
                </a:cubicBezTo>
                <a:cubicBezTo>
                  <a:pt x="10776391" y="3060843"/>
                  <a:pt x="10775344" y="3060200"/>
                  <a:pt x="10773703" y="3060200"/>
                </a:cubicBezTo>
                <a:close/>
                <a:moveTo>
                  <a:pt x="3054710" y="3004392"/>
                </a:moveTo>
                <a:cubicBezTo>
                  <a:pt x="3052803" y="3004392"/>
                  <a:pt x="3051849" y="3005616"/>
                  <a:pt x="3051849" y="3008064"/>
                </a:cubicBezTo>
                <a:cubicBezTo>
                  <a:pt x="3051849" y="3010235"/>
                  <a:pt x="3052803" y="3011480"/>
                  <a:pt x="3054712" y="3011798"/>
                </a:cubicBezTo>
                <a:cubicBezTo>
                  <a:pt x="3061998" y="3012511"/>
                  <a:pt x="3066241" y="3013836"/>
                  <a:pt x="3067441" y="3015774"/>
                </a:cubicBezTo>
                <a:cubicBezTo>
                  <a:pt x="3068155" y="3017151"/>
                  <a:pt x="3068593" y="3018870"/>
                  <a:pt x="3068756" y="3020929"/>
                </a:cubicBezTo>
                <a:cubicBezTo>
                  <a:pt x="3068863" y="3022492"/>
                  <a:pt x="3068917" y="3028166"/>
                  <a:pt x="3068917" y="3037950"/>
                </a:cubicBezTo>
                <a:lnTo>
                  <a:pt x="3068917" y="3100575"/>
                </a:lnTo>
                <a:cubicBezTo>
                  <a:pt x="3068917" y="3113783"/>
                  <a:pt x="3068289" y="3121517"/>
                  <a:pt x="3067034" y="3123778"/>
                </a:cubicBezTo>
                <a:cubicBezTo>
                  <a:pt x="3065813" y="3125749"/>
                  <a:pt x="3062135" y="3127073"/>
                  <a:pt x="3055997" y="3127756"/>
                </a:cubicBezTo>
                <a:cubicBezTo>
                  <a:pt x="3053982" y="3128136"/>
                  <a:pt x="3052975" y="3129383"/>
                  <a:pt x="3052975" y="3131497"/>
                </a:cubicBezTo>
                <a:cubicBezTo>
                  <a:pt x="3052975" y="3133831"/>
                  <a:pt x="3054042" y="3134998"/>
                  <a:pt x="3056178" y="3134998"/>
                </a:cubicBezTo>
                <a:cubicBezTo>
                  <a:pt x="3075110" y="3134478"/>
                  <a:pt x="3089361" y="3134217"/>
                  <a:pt x="3098930" y="3134217"/>
                </a:cubicBezTo>
                <a:cubicBezTo>
                  <a:pt x="3114768" y="3134217"/>
                  <a:pt x="3129682" y="3134478"/>
                  <a:pt x="3143673" y="3134998"/>
                </a:cubicBezTo>
                <a:cubicBezTo>
                  <a:pt x="3148187" y="3123680"/>
                  <a:pt x="3151464" y="3113566"/>
                  <a:pt x="3153505" y="3104658"/>
                </a:cubicBezTo>
                <a:cubicBezTo>
                  <a:pt x="3153708" y="3103850"/>
                  <a:pt x="3153810" y="3103260"/>
                  <a:pt x="3153810" y="3102888"/>
                </a:cubicBezTo>
                <a:cubicBezTo>
                  <a:pt x="3153810" y="3101315"/>
                  <a:pt x="3152826" y="3100270"/>
                  <a:pt x="3150859" y="3099752"/>
                </a:cubicBezTo>
                <a:cubicBezTo>
                  <a:pt x="3150209" y="3099508"/>
                  <a:pt x="3149650" y="3099387"/>
                  <a:pt x="3149181" y="3099387"/>
                </a:cubicBezTo>
                <a:cubicBezTo>
                  <a:pt x="3147665" y="3099387"/>
                  <a:pt x="3146662" y="3100184"/>
                  <a:pt x="3146170" y="3101781"/>
                </a:cubicBezTo>
                <a:cubicBezTo>
                  <a:pt x="3142604" y="3110612"/>
                  <a:pt x="3138692" y="3116395"/>
                  <a:pt x="3134434" y="3119134"/>
                </a:cubicBezTo>
                <a:cubicBezTo>
                  <a:pt x="3131209" y="3121207"/>
                  <a:pt x="3128635" y="3122651"/>
                  <a:pt x="3126711" y="3123465"/>
                </a:cubicBezTo>
                <a:cubicBezTo>
                  <a:pt x="3119997" y="3124850"/>
                  <a:pt x="3111632" y="3125542"/>
                  <a:pt x="3101616" y="3125542"/>
                </a:cubicBezTo>
                <a:cubicBezTo>
                  <a:pt x="3096032" y="3125542"/>
                  <a:pt x="3092516" y="3125443"/>
                  <a:pt x="3091067" y="3125243"/>
                </a:cubicBezTo>
                <a:cubicBezTo>
                  <a:pt x="3087620" y="3124838"/>
                  <a:pt x="3085048" y="3123467"/>
                  <a:pt x="3083350" y="3121130"/>
                </a:cubicBezTo>
                <a:cubicBezTo>
                  <a:pt x="3082973" y="3120249"/>
                  <a:pt x="3082621" y="3117840"/>
                  <a:pt x="3082292" y="3113900"/>
                </a:cubicBezTo>
                <a:cubicBezTo>
                  <a:pt x="3082202" y="3112433"/>
                  <a:pt x="3082158" y="3107991"/>
                  <a:pt x="3082158" y="3100575"/>
                </a:cubicBezTo>
                <a:lnTo>
                  <a:pt x="3082158" y="3071009"/>
                </a:lnTo>
                <a:cubicBezTo>
                  <a:pt x="3085138" y="3070840"/>
                  <a:pt x="3088707" y="3070755"/>
                  <a:pt x="3092864" y="3070755"/>
                </a:cubicBezTo>
                <a:cubicBezTo>
                  <a:pt x="3106573" y="3070755"/>
                  <a:pt x="3114839" y="3071718"/>
                  <a:pt x="3117662" y="3073644"/>
                </a:cubicBezTo>
                <a:cubicBezTo>
                  <a:pt x="3119855" y="3075164"/>
                  <a:pt x="3121137" y="3079171"/>
                  <a:pt x="3121509" y="3085668"/>
                </a:cubicBezTo>
                <a:cubicBezTo>
                  <a:pt x="3121509" y="3087980"/>
                  <a:pt x="3122733" y="3089136"/>
                  <a:pt x="3125182" y="3089136"/>
                </a:cubicBezTo>
                <a:cubicBezTo>
                  <a:pt x="3127863" y="3089136"/>
                  <a:pt x="3129204" y="3088269"/>
                  <a:pt x="3129204" y="3086533"/>
                </a:cubicBezTo>
                <a:cubicBezTo>
                  <a:pt x="3128973" y="3078358"/>
                  <a:pt x="3128857" y="3071543"/>
                  <a:pt x="3128857" y="3066090"/>
                </a:cubicBezTo>
                <a:cubicBezTo>
                  <a:pt x="3128857" y="3061318"/>
                  <a:pt x="3128973" y="3055043"/>
                  <a:pt x="3129204" y="3047263"/>
                </a:cubicBezTo>
                <a:cubicBezTo>
                  <a:pt x="3129204" y="3045546"/>
                  <a:pt x="3127921" y="3044687"/>
                  <a:pt x="3125356" y="3044687"/>
                </a:cubicBezTo>
                <a:cubicBezTo>
                  <a:pt x="3122791" y="3044687"/>
                  <a:pt x="3121509" y="3045828"/>
                  <a:pt x="3121509" y="3048109"/>
                </a:cubicBezTo>
                <a:cubicBezTo>
                  <a:pt x="3121192" y="3054026"/>
                  <a:pt x="3120054" y="3057748"/>
                  <a:pt x="3118099" y="3059275"/>
                </a:cubicBezTo>
                <a:cubicBezTo>
                  <a:pt x="3115712" y="3061154"/>
                  <a:pt x="3107300" y="3062093"/>
                  <a:pt x="3092864" y="3062093"/>
                </a:cubicBezTo>
                <a:cubicBezTo>
                  <a:pt x="3086338" y="3062093"/>
                  <a:pt x="3082770" y="3062077"/>
                  <a:pt x="3082158" y="3062043"/>
                </a:cubicBezTo>
                <a:lnTo>
                  <a:pt x="3082158" y="3037969"/>
                </a:lnTo>
                <a:lnTo>
                  <a:pt x="3082158" y="3030954"/>
                </a:lnTo>
                <a:cubicBezTo>
                  <a:pt x="3082158" y="3023269"/>
                  <a:pt x="3082822" y="3018127"/>
                  <a:pt x="3084151" y="3015528"/>
                </a:cubicBezTo>
                <a:cubicBezTo>
                  <a:pt x="3084743" y="3015215"/>
                  <a:pt x="3086291" y="3014819"/>
                  <a:pt x="3088794" y="3014338"/>
                </a:cubicBezTo>
                <a:cubicBezTo>
                  <a:pt x="3090723" y="3013951"/>
                  <a:pt x="3094217" y="3013759"/>
                  <a:pt x="3099277" y="3013759"/>
                </a:cubicBezTo>
                <a:cubicBezTo>
                  <a:pt x="3106911" y="3013759"/>
                  <a:pt x="3112719" y="3014018"/>
                  <a:pt x="3116703" y="3014538"/>
                </a:cubicBezTo>
                <a:cubicBezTo>
                  <a:pt x="3121436" y="3015189"/>
                  <a:pt x="3125029" y="3016454"/>
                  <a:pt x="3127483" y="3018330"/>
                </a:cubicBezTo>
                <a:cubicBezTo>
                  <a:pt x="3129248" y="3019677"/>
                  <a:pt x="3131084" y="3022011"/>
                  <a:pt x="3132993" y="3025331"/>
                </a:cubicBezTo>
                <a:cubicBezTo>
                  <a:pt x="3135001" y="3028896"/>
                  <a:pt x="3136468" y="3032439"/>
                  <a:pt x="3137393" y="3035960"/>
                </a:cubicBezTo>
                <a:cubicBezTo>
                  <a:pt x="3137937" y="3037478"/>
                  <a:pt x="3138920" y="3038237"/>
                  <a:pt x="3140344" y="3038237"/>
                </a:cubicBezTo>
                <a:cubicBezTo>
                  <a:pt x="3140834" y="3038237"/>
                  <a:pt x="3141350" y="3038159"/>
                  <a:pt x="3141892" y="3038004"/>
                </a:cubicBezTo>
                <a:cubicBezTo>
                  <a:pt x="3143657" y="3037650"/>
                  <a:pt x="3144539" y="3036647"/>
                  <a:pt x="3144539" y="3034998"/>
                </a:cubicBezTo>
                <a:cubicBezTo>
                  <a:pt x="3144539" y="3034757"/>
                  <a:pt x="3144501" y="3034414"/>
                  <a:pt x="3144423" y="3033968"/>
                </a:cubicBezTo>
                <a:cubicBezTo>
                  <a:pt x="3142909" y="3023109"/>
                  <a:pt x="3141731" y="3013250"/>
                  <a:pt x="3140888" y="3004392"/>
                </a:cubicBezTo>
                <a:cubicBezTo>
                  <a:pt x="3130272" y="3004854"/>
                  <a:pt x="3115449" y="3005085"/>
                  <a:pt x="3096417" y="3005085"/>
                </a:cubicBezTo>
                <a:cubicBezTo>
                  <a:pt x="3077851" y="3005085"/>
                  <a:pt x="3063950" y="3004854"/>
                  <a:pt x="3054710" y="3004392"/>
                </a:cubicBezTo>
                <a:close/>
                <a:moveTo>
                  <a:pt x="2505969" y="3004392"/>
                </a:moveTo>
                <a:cubicBezTo>
                  <a:pt x="2504061" y="3004392"/>
                  <a:pt x="2503108" y="3005616"/>
                  <a:pt x="2503108" y="3008064"/>
                </a:cubicBezTo>
                <a:cubicBezTo>
                  <a:pt x="2503108" y="3010235"/>
                  <a:pt x="2504062" y="3011480"/>
                  <a:pt x="2505970" y="3011798"/>
                </a:cubicBezTo>
                <a:cubicBezTo>
                  <a:pt x="2513257" y="3012511"/>
                  <a:pt x="2517500" y="3013836"/>
                  <a:pt x="2518699" y="3015774"/>
                </a:cubicBezTo>
                <a:cubicBezTo>
                  <a:pt x="2519413" y="3017151"/>
                  <a:pt x="2519852" y="3018870"/>
                  <a:pt x="2520014" y="3020929"/>
                </a:cubicBezTo>
                <a:cubicBezTo>
                  <a:pt x="2520121" y="3022492"/>
                  <a:pt x="2520175" y="3028167"/>
                  <a:pt x="2520175" y="3037950"/>
                </a:cubicBezTo>
                <a:lnTo>
                  <a:pt x="2520175" y="3100575"/>
                </a:lnTo>
                <a:cubicBezTo>
                  <a:pt x="2520175" y="3113783"/>
                  <a:pt x="2519547" y="3121517"/>
                  <a:pt x="2518292" y="3123778"/>
                </a:cubicBezTo>
                <a:cubicBezTo>
                  <a:pt x="2517071" y="3125749"/>
                  <a:pt x="2513392" y="3127073"/>
                  <a:pt x="2507256" y="3127756"/>
                </a:cubicBezTo>
                <a:cubicBezTo>
                  <a:pt x="2505241" y="3128136"/>
                  <a:pt x="2504233" y="3129383"/>
                  <a:pt x="2504233" y="3131497"/>
                </a:cubicBezTo>
                <a:cubicBezTo>
                  <a:pt x="2504233" y="3133831"/>
                  <a:pt x="2505301" y="3134998"/>
                  <a:pt x="2507437" y="3134998"/>
                </a:cubicBezTo>
                <a:cubicBezTo>
                  <a:pt x="2526368" y="3134478"/>
                  <a:pt x="2540618" y="3134218"/>
                  <a:pt x="2550188" y="3134218"/>
                </a:cubicBezTo>
                <a:cubicBezTo>
                  <a:pt x="2566026" y="3134218"/>
                  <a:pt x="2580940" y="3134478"/>
                  <a:pt x="2594932" y="3134998"/>
                </a:cubicBezTo>
                <a:cubicBezTo>
                  <a:pt x="2599445" y="3123680"/>
                  <a:pt x="2602722" y="3113566"/>
                  <a:pt x="2604763" y="3104658"/>
                </a:cubicBezTo>
                <a:cubicBezTo>
                  <a:pt x="2604966" y="3103850"/>
                  <a:pt x="2605068" y="3103260"/>
                  <a:pt x="2605068" y="3102888"/>
                </a:cubicBezTo>
                <a:cubicBezTo>
                  <a:pt x="2605068" y="3101315"/>
                  <a:pt x="2604084" y="3100270"/>
                  <a:pt x="2602117" y="3099752"/>
                </a:cubicBezTo>
                <a:cubicBezTo>
                  <a:pt x="2601467" y="3099508"/>
                  <a:pt x="2600908" y="3099387"/>
                  <a:pt x="2600439" y="3099387"/>
                </a:cubicBezTo>
                <a:cubicBezTo>
                  <a:pt x="2598924" y="3099387"/>
                  <a:pt x="2597920" y="3100184"/>
                  <a:pt x="2597428" y="3101781"/>
                </a:cubicBezTo>
                <a:cubicBezTo>
                  <a:pt x="2593862" y="3110612"/>
                  <a:pt x="2589950" y="3116396"/>
                  <a:pt x="2585692" y="3119134"/>
                </a:cubicBezTo>
                <a:cubicBezTo>
                  <a:pt x="2582467" y="3121207"/>
                  <a:pt x="2579894" y="3122651"/>
                  <a:pt x="2577969" y="3123465"/>
                </a:cubicBezTo>
                <a:cubicBezTo>
                  <a:pt x="2571256" y="3124850"/>
                  <a:pt x="2562890" y="3125542"/>
                  <a:pt x="2552874" y="3125542"/>
                </a:cubicBezTo>
                <a:cubicBezTo>
                  <a:pt x="2547291" y="3125542"/>
                  <a:pt x="2543775" y="3125443"/>
                  <a:pt x="2542325" y="3125243"/>
                </a:cubicBezTo>
                <a:cubicBezTo>
                  <a:pt x="2538878" y="3124838"/>
                  <a:pt x="2536306" y="3123467"/>
                  <a:pt x="2534608" y="3121130"/>
                </a:cubicBezTo>
                <a:cubicBezTo>
                  <a:pt x="2534231" y="3120249"/>
                  <a:pt x="2533879" y="3117840"/>
                  <a:pt x="2533550" y="3113900"/>
                </a:cubicBezTo>
                <a:cubicBezTo>
                  <a:pt x="2533461" y="3112433"/>
                  <a:pt x="2533416" y="3107991"/>
                  <a:pt x="2533416" y="3100575"/>
                </a:cubicBezTo>
                <a:lnTo>
                  <a:pt x="2533416" y="3071009"/>
                </a:lnTo>
                <a:cubicBezTo>
                  <a:pt x="2536396" y="3070840"/>
                  <a:pt x="2539965" y="3070755"/>
                  <a:pt x="2544123" y="3070755"/>
                </a:cubicBezTo>
                <a:cubicBezTo>
                  <a:pt x="2557831" y="3070755"/>
                  <a:pt x="2566097" y="3071718"/>
                  <a:pt x="2568920" y="3073644"/>
                </a:cubicBezTo>
                <a:cubicBezTo>
                  <a:pt x="2571113" y="3075164"/>
                  <a:pt x="2572395" y="3079171"/>
                  <a:pt x="2572767" y="3085668"/>
                </a:cubicBezTo>
                <a:cubicBezTo>
                  <a:pt x="2572767" y="3087980"/>
                  <a:pt x="2573991" y="3089136"/>
                  <a:pt x="2576440" y="3089136"/>
                </a:cubicBezTo>
                <a:cubicBezTo>
                  <a:pt x="2579121" y="3089136"/>
                  <a:pt x="2580462" y="3088269"/>
                  <a:pt x="2580462" y="3086533"/>
                </a:cubicBezTo>
                <a:cubicBezTo>
                  <a:pt x="2580231" y="3078358"/>
                  <a:pt x="2580115" y="3071543"/>
                  <a:pt x="2580115" y="3066090"/>
                </a:cubicBezTo>
                <a:cubicBezTo>
                  <a:pt x="2580115" y="3061318"/>
                  <a:pt x="2580231" y="3055043"/>
                  <a:pt x="2580462" y="3047263"/>
                </a:cubicBezTo>
                <a:cubicBezTo>
                  <a:pt x="2580462" y="3045546"/>
                  <a:pt x="2579179" y="3044687"/>
                  <a:pt x="2576614" y="3044687"/>
                </a:cubicBezTo>
                <a:cubicBezTo>
                  <a:pt x="2574049" y="3044687"/>
                  <a:pt x="2572767" y="3045828"/>
                  <a:pt x="2572767" y="3048109"/>
                </a:cubicBezTo>
                <a:cubicBezTo>
                  <a:pt x="2572450" y="3054026"/>
                  <a:pt x="2571312" y="3057748"/>
                  <a:pt x="2569357" y="3059275"/>
                </a:cubicBezTo>
                <a:cubicBezTo>
                  <a:pt x="2566970" y="3061154"/>
                  <a:pt x="2558558" y="3062093"/>
                  <a:pt x="2544123" y="3062093"/>
                </a:cubicBezTo>
                <a:cubicBezTo>
                  <a:pt x="2537596" y="3062093"/>
                  <a:pt x="2534027" y="3062077"/>
                  <a:pt x="2533416" y="3062043"/>
                </a:cubicBezTo>
                <a:lnTo>
                  <a:pt x="2533416" y="3037969"/>
                </a:lnTo>
                <a:lnTo>
                  <a:pt x="2533416" y="3030954"/>
                </a:lnTo>
                <a:cubicBezTo>
                  <a:pt x="2533416" y="3023269"/>
                  <a:pt x="2534080" y="3018127"/>
                  <a:pt x="2535409" y="3015528"/>
                </a:cubicBezTo>
                <a:cubicBezTo>
                  <a:pt x="2536001" y="3015215"/>
                  <a:pt x="2537549" y="3014820"/>
                  <a:pt x="2540052" y="3014338"/>
                </a:cubicBezTo>
                <a:cubicBezTo>
                  <a:pt x="2541981" y="3013953"/>
                  <a:pt x="2545476" y="3013759"/>
                  <a:pt x="2550534" y="3013759"/>
                </a:cubicBezTo>
                <a:cubicBezTo>
                  <a:pt x="2558169" y="3013759"/>
                  <a:pt x="2563978" y="3014018"/>
                  <a:pt x="2567961" y="3014538"/>
                </a:cubicBezTo>
                <a:cubicBezTo>
                  <a:pt x="2572694" y="3015190"/>
                  <a:pt x="2576288" y="3016454"/>
                  <a:pt x="2578742" y="3018330"/>
                </a:cubicBezTo>
                <a:cubicBezTo>
                  <a:pt x="2580506" y="3019677"/>
                  <a:pt x="2582342" y="3022011"/>
                  <a:pt x="2584251" y="3025331"/>
                </a:cubicBezTo>
                <a:cubicBezTo>
                  <a:pt x="2586259" y="3028896"/>
                  <a:pt x="2587726" y="3032439"/>
                  <a:pt x="2588651" y="3035960"/>
                </a:cubicBezTo>
                <a:cubicBezTo>
                  <a:pt x="2589195" y="3037478"/>
                  <a:pt x="2590178" y="3038237"/>
                  <a:pt x="2591602" y="3038237"/>
                </a:cubicBezTo>
                <a:cubicBezTo>
                  <a:pt x="2592092" y="3038237"/>
                  <a:pt x="2592608" y="3038159"/>
                  <a:pt x="2593151" y="3038004"/>
                </a:cubicBezTo>
                <a:cubicBezTo>
                  <a:pt x="2594915" y="3037651"/>
                  <a:pt x="2595798" y="3036647"/>
                  <a:pt x="2595798" y="3034998"/>
                </a:cubicBezTo>
                <a:cubicBezTo>
                  <a:pt x="2595798" y="3034757"/>
                  <a:pt x="2595759" y="3034414"/>
                  <a:pt x="2595682" y="3033968"/>
                </a:cubicBezTo>
                <a:cubicBezTo>
                  <a:pt x="2594168" y="3023109"/>
                  <a:pt x="2592989" y="3013250"/>
                  <a:pt x="2592145" y="3004392"/>
                </a:cubicBezTo>
                <a:cubicBezTo>
                  <a:pt x="2581531" y="3004854"/>
                  <a:pt x="2566707" y="3005085"/>
                  <a:pt x="2547675" y="3005085"/>
                </a:cubicBezTo>
                <a:cubicBezTo>
                  <a:pt x="2529110" y="3005085"/>
                  <a:pt x="2515208" y="3004854"/>
                  <a:pt x="2505969" y="3004392"/>
                </a:cubicBezTo>
                <a:close/>
                <a:moveTo>
                  <a:pt x="9073567" y="3004392"/>
                </a:moveTo>
                <a:cubicBezTo>
                  <a:pt x="9071659" y="3004392"/>
                  <a:pt x="9070706" y="3005616"/>
                  <a:pt x="9070706" y="3008064"/>
                </a:cubicBezTo>
                <a:cubicBezTo>
                  <a:pt x="9070706" y="3010235"/>
                  <a:pt x="9071660" y="3011479"/>
                  <a:pt x="9073568" y="3011797"/>
                </a:cubicBezTo>
                <a:cubicBezTo>
                  <a:pt x="9080855" y="3012510"/>
                  <a:pt x="9085098" y="3013835"/>
                  <a:pt x="9086297" y="3015773"/>
                </a:cubicBezTo>
                <a:cubicBezTo>
                  <a:pt x="9087011" y="3017151"/>
                  <a:pt x="9087449" y="3018869"/>
                  <a:pt x="9087611" y="3020927"/>
                </a:cubicBezTo>
                <a:cubicBezTo>
                  <a:pt x="9087719" y="3022492"/>
                  <a:pt x="9087773" y="3028165"/>
                  <a:pt x="9087773" y="3037949"/>
                </a:cubicBezTo>
                <a:lnTo>
                  <a:pt x="9087773" y="3100574"/>
                </a:lnTo>
                <a:cubicBezTo>
                  <a:pt x="9087773" y="3113782"/>
                  <a:pt x="9087145" y="3121517"/>
                  <a:pt x="9085890" y="3123777"/>
                </a:cubicBezTo>
                <a:cubicBezTo>
                  <a:pt x="9084669" y="3125747"/>
                  <a:pt x="9080990" y="3127073"/>
                  <a:pt x="9074854" y="3127756"/>
                </a:cubicBezTo>
                <a:cubicBezTo>
                  <a:pt x="9072839" y="3128135"/>
                  <a:pt x="9071831" y="3129382"/>
                  <a:pt x="9071831" y="3131497"/>
                </a:cubicBezTo>
                <a:cubicBezTo>
                  <a:pt x="9071831" y="3133830"/>
                  <a:pt x="9072899" y="3134997"/>
                  <a:pt x="9075034" y="3134997"/>
                </a:cubicBezTo>
                <a:cubicBezTo>
                  <a:pt x="9093966" y="3134477"/>
                  <a:pt x="9108217" y="3134217"/>
                  <a:pt x="9117786" y="3134217"/>
                </a:cubicBezTo>
                <a:cubicBezTo>
                  <a:pt x="9133624" y="3134217"/>
                  <a:pt x="9148538" y="3134477"/>
                  <a:pt x="9162530" y="3134997"/>
                </a:cubicBezTo>
                <a:cubicBezTo>
                  <a:pt x="9167043" y="3123679"/>
                  <a:pt x="9170320" y="3113566"/>
                  <a:pt x="9172361" y="3104657"/>
                </a:cubicBezTo>
                <a:cubicBezTo>
                  <a:pt x="9172564" y="3103849"/>
                  <a:pt x="9172666" y="3103259"/>
                  <a:pt x="9172666" y="3102887"/>
                </a:cubicBezTo>
                <a:cubicBezTo>
                  <a:pt x="9172666" y="3101315"/>
                  <a:pt x="9171682" y="3100270"/>
                  <a:pt x="9169715" y="3099751"/>
                </a:cubicBezTo>
                <a:cubicBezTo>
                  <a:pt x="9169065" y="3099508"/>
                  <a:pt x="9168506" y="3099386"/>
                  <a:pt x="9168038" y="3099386"/>
                </a:cubicBezTo>
                <a:cubicBezTo>
                  <a:pt x="9166522" y="3099386"/>
                  <a:pt x="9165518" y="3100184"/>
                  <a:pt x="9165026" y="3101781"/>
                </a:cubicBezTo>
                <a:cubicBezTo>
                  <a:pt x="9161460" y="3110611"/>
                  <a:pt x="9157548" y="3116395"/>
                  <a:pt x="9153290" y="3119133"/>
                </a:cubicBezTo>
                <a:cubicBezTo>
                  <a:pt x="9150066" y="3121206"/>
                  <a:pt x="9147491" y="3122650"/>
                  <a:pt x="9145568" y="3123464"/>
                </a:cubicBezTo>
                <a:cubicBezTo>
                  <a:pt x="9138854" y="3124849"/>
                  <a:pt x="9130488" y="3125542"/>
                  <a:pt x="9120471" y="3125542"/>
                </a:cubicBezTo>
                <a:cubicBezTo>
                  <a:pt x="9114889" y="3125542"/>
                  <a:pt x="9111372" y="3125442"/>
                  <a:pt x="9109923" y="3125243"/>
                </a:cubicBezTo>
                <a:cubicBezTo>
                  <a:pt x="9106476" y="3124837"/>
                  <a:pt x="9103904" y="3123467"/>
                  <a:pt x="9102206" y="3121129"/>
                </a:cubicBezTo>
                <a:cubicBezTo>
                  <a:pt x="9101829" y="3120248"/>
                  <a:pt x="9101477" y="3117838"/>
                  <a:pt x="9101148" y="3113899"/>
                </a:cubicBezTo>
                <a:cubicBezTo>
                  <a:pt x="9101059" y="3112433"/>
                  <a:pt x="9101014" y="3107990"/>
                  <a:pt x="9101014" y="3100574"/>
                </a:cubicBezTo>
                <a:lnTo>
                  <a:pt x="9101014" y="3071008"/>
                </a:lnTo>
                <a:cubicBezTo>
                  <a:pt x="9103994" y="3070839"/>
                  <a:pt x="9107563" y="3070755"/>
                  <a:pt x="9111720" y="3070755"/>
                </a:cubicBezTo>
                <a:cubicBezTo>
                  <a:pt x="9125429" y="3070755"/>
                  <a:pt x="9133695" y="3071717"/>
                  <a:pt x="9136518" y="3073643"/>
                </a:cubicBezTo>
                <a:cubicBezTo>
                  <a:pt x="9138711" y="3075163"/>
                  <a:pt x="9139993" y="3079171"/>
                  <a:pt x="9140365" y="3085667"/>
                </a:cubicBezTo>
                <a:cubicBezTo>
                  <a:pt x="9140365" y="3087979"/>
                  <a:pt x="9141589" y="3089135"/>
                  <a:pt x="9144038" y="3089135"/>
                </a:cubicBezTo>
                <a:cubicBezTo>
                  <a:pt x="9146719" y="3089135"/>
                  <a:pt x="9148060" y="3088268"/>
                  <a:pt x="9148060" y="3086532"/>
                </a:cubicBezTo>
                <a:cubicBezTo>
                  <a:pt x="9147829" y="3078357"/>
                  <a:pt x="9147713" y="3071542"/>
                  <a:pt x="9147713" y="3066089"/>
                </a:cubicBezTo>
                <a:cubicBezTo>
                  <a:pt x="9147713" y="3061317"/>
                  <a:pt x="9147829" y="3055042"/>
                  <a:pt x="9148060" y="3047262"/>
                </a:cubicBezTo>
                <a:cubicBezTo>
                  <a:pt x="9148060" y="3045545"/>
                  <a:pt x="9146777" y="3044686"/>
                  <a:pt x="9144212" y="3044686"/>
                </a:cubicBezTo>
                <a:cubicBezTo>
                  <a:pt x="9141647" y="3044686"/>
                  <a:pt x="9140365" y="3045827"/>
                  <a:pt x="9140365" y="3048108"/>
                </a:cubicBezTo>
                <a:cubicBezTo>
                  <a:pt x="9140047" y="3054026"/>
                  <a:pt x="9138911" y="3057748"/>
                  <a:pt x="9136955" y="3059274"/>
                </a:cubicBezTo>
                <a:cubicBezTo>
                  <a:pt x="9134568" y="3061153"/>
                  <a:pt x="9126156" y="3062092"/>
                  <a:pt x="9111720" y="3062092"/>
                </a:cubicBezTo>
                <a:cubicBezTo>
                  <a:pt x="9105194" y="3062092"/>
                  <a:pt x="9101625" y="3062076"/>
                  <a:pt x="9101014" y="3062042"/>
                </a:cubicBezTo>
                <a:lnTo>
                  <a:pt x="9101014" y="3037968"/>
                </a:lnTo>
                <a:lnTo>
                  <a:pt x="9101014" y="3030954"/>
                </a:lnTo>
                <a:cubicBezTo>
                  <a:pt x="9101014" y="3023269"/>
                  <a:pt x="9101678" y="3018126"/>
                  <a:pt x="9103007" y="3015527"/>
                </a:cubicBezTo>
                <a:cubicBezTo>
                  <a:pt x="9103599" y="3015215"/>
                  <a:pt x="9105147" y="3014818"/>
                  <a:pt x="9107650" y="3014337"/>
                </a:cubicBezTo>
                <a:cubicBezTo>
                  <a:pt x="9109579" y="3013951"/>
                  <a:pt x="9113073" y="3013758"/>
                  <a:pt x="9118132" y="3013758"/>
                </a:cubicBezTo>
                <a:cubicBezTo>
                  <a:pt x="9125767" y="3013758"/>
                  <a:pt x="9131576" y="3014018"/>
                  <a:pt x="9135559" y="3014537"/>
                </a:cubicBezTo>
                <a:cubicBezTo>
                  <a:pt x="9140292" y="3015189"/>
                  <a:pt x="9143885" y="3016453"/>
                  <a:pt x="9146339" y="3018330"/>
                </a:cubicBezTo>
                <a:cubicBezTo>
                  <a:pt x="9148104" y="3019676"/>
                  <a:pt x="9149940" y="3022009"/>
                  <a:pt x="9151849" y="3025330"/>
                </a:cubicBezTo>
                <a:cubicBezTo>
                  <a:pt x="9153857" y="3028896"/>
                  <a:pt x="9155324" y="3032439"/>
                  <a:pt x="9156249" y="3035959"/>
                </a:cubicBezTo>
                <a:cubicBezTo>
                  <a:pt x="9156793" y="3037477"/>
                  <a:pt x="9157776" y="3038236"/>
                  <a:pt x="9159200" y="3038236"/>
                </a:cubicBezTo>
                <a:cubicBezTo>
                  <a:pt x="9159690" y="3038236"/>
                  <a:pt x="9160207" y="3038158"/>
                  <a:pt x="9160749" y="3038003"/>
                </a:cubicBezTo>
                <a:cubicBezTo>
                  <a:pt x="9162513" y="3037649"/>
                  <a:pt x="9163396" y="3036647"/>
                  <a:pt x="9163396" y="3034997"/>
                </a:cubicBezTo>
                <a:cubicBezTo>
                  <a:pt x="9163396" y="3034756"/>
                  <a:pt x="9163357" y="3034414"/>
                  <a:pt x="9163280" y="3033968"/>
                </a:cubicBezTo>
                <a:cubicBezTo>
                  <a:pt x="9161765" y="3023108"/>
                  <a:pt x="9160587" y="3013249"/>
                  <a:pt x="9159744" y="3004392"/>
                </a:cubicBezTo>
                <a:cubicBezTo>
                  <a:pt x="9149128" y="3004853"/>
                  <a:pt x="9134305" y="3005084"/>
                  <a:pt x="9115273" y="3005084"/>
                </a:cubicBezTo>
                <a:cubicBezTo>
                  <a:pt x="9096708" y="3005084"/>
                  <a:pt x="9082806" y="3004853"/>
                  <a:pt x="9073567" y="3004392"/>
                </a:cubicBezTo>
                <a:close/>
                <a:moveTo>
                  <a:pt x="8524825" y="3004392"/>
                </a:moveTo>
                <a:cubicBezTo>
                  <a:pt x="8522917" y="3004392"/>
                  <a:pt x="8521964" y="3005616"/>
                  <a:pt x="8521964" y="3008064"/>
                </a:cubicBezTo>
                <a:cubicBezTo>
                  <a:pt x="8521964" y="3010235"/>
                  <a:pt x="8522918" y="3011479"/>
                  <a:pt x="8524826" y="3011797"/>
                </a:cubicBezTo>
                <a:cubicBezTo>
                  <a:pt x="8532113" y="3012510"/>
                  <a:pt x="8536356" y="3013835"/>
                  <a:pt x="8537555" y="3015773"/>
                </a:cubicBezTo>
                <a:cubicBezTo>
                  <a:pt x="8538269" y="3017151"/>
                  <a:pt x="8538707" y="3018869"/>
                  <a:pt x="8538869" y="3020927"/>
                </a:cubicBezTo>
                <a:cubicBezTo>
                  <a:pt x="8538977" y="3022492"/>
                  <a:pt x="8539031" y="3028166"/>
                  <a:pt x="8539031" y="3037949"/>
                </a:cubicBezTo>
                <a:lnTo>
                  <a:pt x="8539031" y="3100574"/>
                </a:lnTo>
                <a:cubicBezTo>
                  <a:pt x="8539031" y="3113783"/>
                  <a:pt x="8538403" y="3121517"/>
                  <a:pt x="8537148" y="3123778"/>
                </a:cubicBezTo>
                <a:cubicBezTo>
                  <a:pt x="8535927" y="3125747"/>
                  <a:pt x="8532248" y="3127073"/>
                  <a:pt x="8526112" y="3127756"/>
                </a:cubicBezTo>
                <a:cubicBezTo>
                  <a:pt x="8524097" y="3128135"/>
                  <a:pt x="8523089" y="3129382"/>
                  <a:pt x="8523089" y="3131497"/>
                </a:cubicBezTo>
                <a:cubicBezTo>
                  <a:pt x="8523089" y="3133831"/>
                  <a:pt x="8524157" y="3134997"/>
                  <a:pt x="8526292" y="3134997"/>
                </a:cubicBezTo>
                <a:cubicBezTo>
                  <a:pt x="8545224" y="3134477"/>
                  <a:pt x="8559475" y="3134217"/>
                  <a:pt x="8569044" y="3134217"/>
                </a:cubicBezTo>
                <a:cubicBezTo>
                  <a:pt x="8584882" y="3134217"/>
                  <a:pt x="8599796" y="3134477"/>
                  <a:pt x="8613788" y="3134997"/>
                </a:cubicBezTo>
                <a:cubicBezTo>
                  <a:pt x="8618301" y="3123679"/>
                  <a:pt x="8621578" y="3113566"/>
                  <a:pt x="8623619" y="3104657"/>
                </a:cubicBezTo>
                <a:cubicBezTo>
                  <a:pt x="8623822" y="3103849"/>
                  <a:pt x="8623924" y="3103259"/>
                  <a:pt x="8623924" y="3102887"/>
                </a:cubicBezTo>
                <a:cubicBezTo>
                  <a:pt x="8623924" y="3101315"/>
                  <a:pt x="8622940" y="3100270"/>
                  <a:pt x="8620973" y="3099751"/>
                </a:cubicBezTo>
                <a:cubicBezTo>
                  <a:pt x="8620323" y="3099508"/>
                  <a:pt x="8619764" y="3099386"/>
                  <a:pt x="8619296" y="3099386"/>
                </a:cubicBezTo>
                <a:cubicBezTo>
                  <a:pt x="8617780" y="3099386"/>
                  <a:pt x="8616776" y="3100184"/>
                  <a:pt x="8616284" y="3101781"/>
                </a:cubicBezTo>
                <a:cubicBezTo>
                  <a:pt x="8612718" y="3110611"/>
                  <a:pt x="8608806" y="3116395"/>
                  <a:pt x="8604548" y="3119133"/>
                </a:cubicBezTo>
                <a:cubicBezTo>
                  <a:pt x="8601324" y="3121206"/>
                  <a:pt x="8598749" y="3122650"/>
                  <a:pt x="8596826" y="3123464"/>
                </a:cubicBezTo>
                <a:cubicBezTo>
                  <a:pt x="8590112" y="3124849"/>
                  <a:pt x="8581746" y="3125542"/>
                  <a:pt x="8571729" y="3125542"/>
                </a:cubicBezTo>
                <a:cubicBezTo>
                  <a:pt x="8566147" y="3125542"/>
                  <a:pt x="8562630" y="3125442"/>
                  <a:pt x="8561181" y="3125243"/>
                </a:cubicBezTo>
                <a:cubicBezTo>
                  <a:pt x="8557734" y="3124838"/>
                  <a:pt x="8555162" y="3123467"/>
                  <a:pt x="8553464" y="3121129"/>
                </a:cubicBezTo>
                <a:cubicBezTo>
                  <a:pt x="8553087" y="3120248"/>
                  <a:pt x="8552735" y="3117838"/>
                  <a:pt x="8552406" y="3113899"/>
                </a:cubicBezTo>
                <a:cubicBezTo>
                  <a:pt x="8552317" y="3112433"/>
                  <a:pt x="8552272" y="3107990"/>
                  <a:pt x="8552272" y="3100574"/>
                </a:cubicBezTo>
                <a:lnTo>
                  <a:pt x="8552272" y="3071008"/>
                </a:lnTo>
                <a:cubicBezTo>
                  <a:pt x="8555252" y="3070839"/>
                  <a:pt x="8558821" y="3070755"/>
                  <a:pt x="8562978" y="3070755"/>
                </a:cubicBezTo>
                <a:cubicBezTo>
                  <a:pt x="8576687" y="3070755"/>
                  <a:pt x="8584953" y="3071717"/>
                  <a:pt x="8587776" y="3073643"/>
                </a:cubicBezTo>
                <a:cubicBezTo>
                  <a:pt x="8589969" y="3075163"/>
                  <a:pt x="8591251" y="3079171"/>
                  <a:pt x="8591623" y="3085667"/>
                </a:cubicBezTo>
                <a:cubicBezTo>
                  <a:pt x="8591623" y="3087979"/>
                  <a:pt x="8592847" y="3089135"/>
                  <a:pt x="8595296" y="3089135"/>
                </a:cubicBezTo>
                <a:cubicBezTo>
                  <a:pt x="8597977" y="3089135"/>
                  <a:pt x="8599318" y="3088268"/>
                  <a:pt x="8599318" y="3086532"/>
                </a:cubicBezTo>
                <a:cubicBezTo>
                  <a:pt x="8599087" y="3078357"/>
                  <a:pt x="8598971" y="3071542"/>
                  <a:pt x="8598971" y="3066089"/>
                </a:cubicBezTo>
                <a:cubicBezTo>
                  <a:pt x="8598971" y="3061317"/>
                  <a:pt x="8599087" y="3055042"/>
                  <a:pt x="8599318" y="3047262"/>
                </a:cubicBezTo>
                <a:cubicBezTo>
                  <a:pt x="8599318" y="3045545"/>
                  <a:pt x="8598035" y="3044686"/>
                  <a:pt x="8595470" y="3044686"/>
                </a:cubicBezTo>
                <a:cubicBezTo>
                  <a:pt x="8592905" y="3044686"/>
                  <a:pt x="8591623" y="3045827"/>
                  <a:pt x="8591623" y="3048108"/>
                </a:cubicBezTo>
                <a:cubicBezTo>
                  <a:pt x="8591305" y="3054026"/>
                  <a:pt x="8590169" y="3057748"/>
                  <a:pt x="8588213" y="3059274"/>
                </a:cubicBezTo>
                <a:cubicBezTo>
                  <a:pt x="8585826" y="3061153"/>
                  <a:pt x="8577414" y="3062092"/>
                  <a:pt x="8562978" y="3062092"/>
                </a:cubicBezTo>
                <a:cubicBezTo>
                  <a:pt x="8556452" y="3062092"/>
                  <a:pt x="8552883" y="3062076"/>
                  <a:pt x="8552272" y="3062042"/>
                </a:cubicBezTo>
                <a:lnTo>
                  <a:pt x="8552272" y="3037968"/>
                </a:lnTo>
                <a:lnTo>
                  <a:pt x="8552272" y="3030954"/>
                </a:lnTo>
                <a:cubicBezTo>
                  <a:pt x="8552272" y="3023269"/>
                  <a:pt x="8552936" y="3018126"/>
                  <a:pt x="8554265" y="3015527"/>
                </a:cubicBezTo>
                <a:cubicBezTo>
                  <a:pt x="8554857" y="3015215"/>
                  <a:pt x="8556405" y="3014818"/>
                  <a:pt x="8558908" y="3014337"/>
                </a:cubicBezTo>
                <a:cubicBezTo>
                  <a:pt x="8560837" y="3013951"/>
                  <a:pt x="8564331" y="3013758"/>
                  <a:pt x="8569390" y="3013758"/>
                </a:cubicBezTo>
                <a:cubicBezTo>
                  <a:pt x="8577025" y="3013758"/>
                  <a:pt x="8582834" y="3014018"/>
                  <a:pt x="8586817" y="3014537"/>
                </a:cubicBezTo>
                <a:cubicBezTo>
                  <a:pt x="8591550" y="3015189"/>
                  <a:pt x="8595143" y="3016453"/>
                  <a:pt x="8597597" y="3018330"/>
                </a:cubicBezTo>
                <a:cubicBezTo>
                  <a:pt x="8599362" y="3019676"/>
                  <a:pt x="8601198" y="3022009"/>
                  <a:pt x="8603107" y="3025330"/>
                </a:cubicBezTo>
                <a:cubicBezTo>
                  <a:pt x="8605115" y="3028896"/>
                  <a:pt x="8606582" y="3032439"/>
                  <a:pt x="8607507" y="3035959"/>
                </a:cubicBezTo>
                <a:cubicBezTo>
                  <a:pt x="8608051" y="3037477"/>
                  <a:pt x="8609034" y="3038236"/>
                  <a:pt x="8610458" y="3038236"/>
                </a:cubicBezTo>
                <a:cubicBezTo>
                  <a:pt x="8610948" y="3038236"/>
                  <a:pt x="8611465" y="3038158"/>
                  <a:pt x="8612007" y="3038003"/>
                </a:cubicBezTo>
                <a:cubicBezTo>
                  <a:pt x="8613771" y="3037650"/>
                  <a:pt x="8614654" y="3036647"/>
                  <a:pt x="8614654" y="3034997"/>
                </a:cubicBezTo>
                <a:cubicBezTo>
                  <a:pt x="8614654" y="3034756"/>
                  <a:pt x="8614615" y="3034414"/>
                  <a:pt x="8614538" y="3033968"/>
                </a:cubicBezTo>
                <a:cubicBezTo>
                  <a:pt x="8613023" y="3023108"/>
                  <a:pt x="8611845" y="3013250"/>
                  <a:pt x="8611002" y="3004392"/>
                </a:cubicBezTo>
                <a:cubicBezTo>
                  <a:pt x="8600386" y="3004853"/>
                  <a:pt x="8585563" y="3005085"/>
                  <a:pt x="8566531" y="3005085"/>
                </a:cubicBezTo>
                <a:cubicBezTo>
                  <a:pt x="8547966" y="3005085"/>
                  <a:pt x="8534064" y="3004853"/>
                  <a:pt x="8524825" y="3004392"/>
                </a:cubicBezTo>
                <a:close/>
                <a:moveTo>
                  <a:pt x="4151738" y="2936497"/>
                </a:moveTo>
                <a:cubicBezTo>
                  <a:pt x="4149789" y="2936497"/>
                  <a:pt x="4148814" y="2937721"/>
                  <a:pt x="4148814" y="2940169"/>
                </a:cubicBezTo>
                <a:cubicBezTo>
                  <a:pt x="4148814" y="2942341"/>
                  <a:pt x="4149766" y="2943584"/>
                  <a:pt x="4151672" y="2943900"/>
                </a:cubicBezTo>
                <a:cubicBezTo>
                  <a:pt x="4155576" y="2944256"/>
                  <a:pt x="4158174" y="2944574"/>
                  <a:pt x="4159465" y="2944853"/>
                </a:cubicBezTo>
                <a:cubicBezTo>
                  <a:pt x="4161952" y="2945379"/>
                  <a:pt x="4163603" y="2946375"/>
                  <a:pt x="4164417" y="2947839"/>
                </a:cubicBezTo>
                <a:cubicBezTo>
                  <a:pt x="4165070" y="2948953"/>
                  <a:pt x="4165477" y="2950587"/>
                  <a:pt x="4165639" y="2952743"/>
                </a:cubicBezTo>
                <a:cubicBezTo>
                  <a:pt x="4165801" y="2954362"/>
                  <a:pt x="4165882" y="2960130"/>
                  <a:pt x="4165882" y="2970047"/>
                </a:cubicBezTo>
                <a:lnTo>
                  <a:pt x="4165882" y="2993256"/>
                </a:lnTo>
                <a:lnTo>
                  <a:pt x="4165708" y="3027897"/>
                </a:lnTo>
                <a:cubicBezTo>
                  <a:pt x="4165708" y="3039674"/>
                  <a:pt x="4169030" y="3048077"/>
                  <a:pt x="4175673" y="3053107"/>
                </a:cubicBezTo>
                <a:cubicBezTo>
                  <a:pt x="4185659" y="3064440"/>
                  <a:pt x="4198724" y="3070107"/>
                  <a:pt x="4214868" y="3070107"/>
                </a:cubicBezTo>
                <a:cubicBezTo>
                  <a:pt x="4228057" y="3070107"/>
                  <a:pt x="4239099" y="3066139"/>
                  <a:pt x="4247997" y="3058200"/>
                </a:cubicBezTo>
                <a:cubicBezTo>
                  <a:pt x="4257414" y="3050245"/>
                  <a:pt x="4262122" y="3039076"/>
                  <a:pt x="4262122" y="3024692"/>
                </a:cubicBezTo>
                <a:cubicBezTo>
                  <a:pt x="4262122" y="3017084"/>
                  <a:pt x="4262257" y="3006219"/>
                  <a:pt x="4262526" y="2992099"/>
                </a:cubicBezTo>
                <a:lnTo>
                  <a:pt x="4262873" y="2970103"/>
                </a:lnTo>
                <a:cubicBezTo>
                  <a:pt x="4263042" y="2957713"/>
                  <a:pt x="4263597" y="2950663"/>
                  <a:pt x="4264537" y="2948951"/>
                </a:cubicBezTo>
                <a:cubicBezTo>
                  <a:pt x="4265795" y="2947135"/>
                  <a:pt x="4267033" y="2945952"/>
                  <a:pt x="4268252" y="2945403"/>
                </a:cubicBezTo>
                <a:cubicBezTo>
                  <a:pt x="4269471" y="2944853"/>
                  <a:pt x="4271926" y="2944348"/>
                  <a:pt x="4275618" y="2943886"/>
                </a:cubicBezTo>
                <a:cubicBezTo>
                  <a:pt x="4277537" y="2943568"/>
                  <a:pt x="4278498" y="2942328"/>
                  <a:pt x="4278498" y="2940169"/>
                </a:cubicBezTo>
                <a:cubicBezTo>
                  <a:pt x="4278498" y="2937721"/>
                  <a:pt x="4277482" y="2936497"/>
                  <a:pt x="4275448" y="2936497"/>
                </a:cubicBezTo>
                <a:cubicBezTo>
                  <a:pt x="4267255" y="2936959"/>
                  <a:pt x="4261068" y="2937190"/>
                  <a:pt x="4256887" y="2937190"/>
                </a:cubicBezTo>
                <a:cubicBezTo>
                  <a:pt x="4253857" y="2937190"/>
                  <a:pt x="4247664" y="2936959"/>
                  <a:pt x="4238308" y="2936497"/>
                </a:cubicBezTo>
                <a:cubicBezTo>
                  <a:pt x="4236405" y="2936497"/>
                  <a:pt x="4235452" y="2937721"/>
                  <a:pt x="4235452" y="2940169"/>
                </a:cubicBezTo>
                <a:cubicBezTo>
                  <a:pt x="4235452" y="2942341"/>
                  <a:pt x="4236417" y="2943587"/>
                  <a:pt x="4238345" y="2943907"/>
                </a:cubicBezTo>
                <a:cubicBezTo>
                  <a:pt x="4241863" y="2944201"/>
                  <a:pt x="4244298" y="2944537"/>
                  <a:pt x="4245647" y="2944914"/>
                </a:cubicBezTo>
                <a:cubicBezTo>
                  <a:pt x="4247535" y="2945465"/>
                  <a:pt x="4248822" y="2946364"/>
                  <a:pt x="4249508" y="2947609"/>
                </a:cubicBezTo>
                <a:cubicBezTo>
                  <a:pt x="4250714" y="2949860"/>
                  <a:pt x="4251430" y="2957360"/>
                  <a:pt x="4251654" y="2970106"/>
                </a:cubicBezTo>
                <a:lnTo>
                  <a:pt x="4251828" y="2992079"/>
                </a:lnTo>
                <a:cubicBezTo>
                  <a:pt x="4251828" y="2993620"/>
                  <a:pt x="4251828" y="2995864"/>
                  <a:pt x="4251828" y="2998808"/>
                </a:cubicBezTo>
                <a:lnTo>
                  <a:pt x="4251569" y="3021500"/>
                </a:lnTo>
                <a:cubicBezTo>
                  <a:pt x="4251569" y="3033603"/>
                  <a:pt x="4248623" y="3043211"/>
                  <a:pt x="4242731" y="3050322"/>
                </a:cubicBezTo>
                <a:cubicBezTo>
                  <a:pt x="4236259" y="3055972"/>
                  <a:pt x="4227203" y="3058796"/>
                  <a:pt x="4215561" y="3058796"/>
                </a:cubicBezTo>
                <a:cubicBezTo>
                  <a:pt x="4211304" y="3058796"/>
                  <a:pt x="4207020" y="3058189"/>
                  <a:pt x="4202710" y="3056974"/>
                </a:cubicBezTo>
                <a:cubicBezTo>
                  <a:pt x="4196157" y="3055156"/>
                  <a:pt x="4190884" y="3052224"/>
                  <a:pt x="4186889" y="3048175"/>
                </a:cubicBezTo>
                <a:cubicBezTo>
                  <a:pt x="4184061" y="3045295"/>
                  <a:pt x="4182049" y="3041656"/>
                  <a:pt x="4180855" y="3037256"/>
                </a:cubicBezTo>
                <a:cubicBezTo>
                  <a:pt x="4179699" y="3032912"/>
                  <a:pt x="4179122" y="3026246"/>
                  <a:pt x="4179122" y="3017257"/>
                </a:cubicBezTo>
                <a:lnTo>
                  <a:pt x="4179296" y="2993638"/>
                </a:lnTo>
                <a:lnTo>
                  <a:pt x="4179296" y="2970052"/>
                </a:lnTo>
                <a:cubicBezTo>
                  <a:pt x="4179296" y="2957172"/>
                  <a:pt x="4179979" y="2949594"/>
                  <a:pt x="4181345" y="2947317"/>
                </a:cubicBezTo>
                <a:cubicBezTo>
                  <a:pt x="4181970" y="2946275"/>
                  <a:pt x="4183220" y="2945502"/>
                  <a:pt x="4185095" y="2944999"/>
                </a:cubicBezTo>
                <a:cubicBezTo>
                  <a:pt x="4186090" y="2944738"/>
                  <a:pt x="4188764" y="2944369"/>
                  <a:pt x="4193115" y="2943892"/>
                </a:cubicBezTo>
                <a:cubicBezTo>
                  <a:pt x="4195048" y="2943570"/>
                  <a:pt x="4196016" y="2942329"/>
                  <a:pt x="4196016" y="2940169"/>
                </a:cubicBezTo>
                <a:cubicBezTo>
                  <a:pt x="4196016" y="2937721"/>
                  <a:pt x="4194993" y="2936497"/>
                  <a:pt x="4192952" y="2936497"/>
                </a:cubicBezTo>
                <a:cubicBezTo>
                  <a:pt x="4185213" y="2936959"/>
                  <a:pt x="4178309" y="2937190"/>
                  <a:pt x="4172242" y="2937190"/>
                </a:cubicBezTo>
                <a:cubicBezTo>
                  <a:pt x="4166781" y="2937190"/>
                  <a:pt x="4159947" y="2936959"/>
                  <a:pt x="4151738" y="2936497"/>
                </a:cubicBezTo>
                <a:close/>
                <a:moveTo>
                  <a:pt x="5204381" y="2936496"/>
                </a:moveTo>
                <a:cubicBezTo>
                  <a:pt x="5202431" y="2936496"/>
                  <a:pt x="5201456" y="2937721"/>
                  <a:pt x="5201456" y="2940169"/>
                </a:cubicBezTo>
                <a:cubicBezTo>
                  <a:pt x="5201456" y="2942340"/>
                  <a:pt x="5202408" y="2943584"/>
                  <a:pt x="5204315" y="2943900"/>
                </a:cubicBezTo>
                <a:cubicBezTo>
                  <a:pt x="5208220" y="2944256"/>
                  <a:pt x="5210816" y="2944574"/>
                  <a:pt x="5212107" y="2944853"/>
                </a:cubicBezTo>
                <a:cubicBezTo>
                  <a:pt x="5214595" y="2945379"/>
                  <a:pt x="5216246" y="2946375"/>
                  <a:pt x="5217060" y="2947839"/>
                </a:cubicBezTo>
                <a:cubicBezTo>
                  <a:pt x="5217713" y="2948952"/>
                  <a:pt x="5218120" y="2950587"/>
                  <a:pt x="5218283" y="2952742"/>
                </a:cubicBezTo>
                <a:cubicBezTo>
                  <a:pt x="5218444" y="2954362"/>
                  <a:pt x="5218526" y="2960130"/>
                  <a:pt x="5218526" y="2970047"/>
                </a:cubicBezTo>
                <a:lnTo>
                  <a:pt x="5218526" y="2993256"/>
                </a:lnTo>
                <a:lnTo>
                  <a:pt x="5218351" y="3027897"/>
                </a:lnTo>
                <a:cubicBezTo>
                  <a:pt x="5218351" y="3039674"/>
                  <a:pt x="5221673" y="3048077"/>
                  <a:pt x="5228315" y="3053107"/>
                </a:cubicBezTo>
                <a:cubicBezTo>
                  <a:pt x="5238303" y="3064440"/>
                  <a:pt x="5251368" y="3070107"/>
                  <a:pt x="5267513" y="3070107"/>
                </a:cubicBezTo>
                <a:cubicBezTo>
                  <a:pt x="5280701" y="3070107"/>
                  <a:pt x="5291744" y="3066139"/>
                  <a:pt x="5300641" y="3058200"/>
                </a:cubicBezTo>
                <a:cubicBezTo>
                  <a:pt x="5310058" y="3050245"/>
                  <a:pt x="5314768" y="3039076"/>
                  <a:pt x="5314768" y="3024692"/>
                </a:cubicBezTo>
                <a:cubicBezTo>
                  <a:pt x="5314768" y="3017084"/>
                  <a:pt x="5314902" y="3006219"/>
                  <a:pt x="5315171" y="2992099"/>
                </a:cubicBezTo>
                <a:lnTo>
                  <a:pt x="5315517" y="2970102"/>
                </a:lnTo>
                <a:cubicBezTo>
                  <a:pt x="5315687" y="2957713"/>
                  <a:pt x="5316241" y="2950663"/>
                  <a:pt x="5317182" y="2948951"/>
                </a:cubicBezTo>
                <a:cubicBezTo>
                  <a:pt x="5318440" y="2947135"/>
                  <a:pt x="5319678" y="2945952"/>
                  <a:pt x="5320896" y="2945403"/>
                </a:cubicBezTo>
                <a:cubicBezTo>
                  <a:pt x="5322115" y="2944853"/>
                  <a:pt x="5324571" y="2944348"/>
                  <a:pt x="5328262" y="2943886"/>
                </a:cubicBezTo>
                <a:cubicBezTo>
                  <a:pt x="5330181" y="2943568"/>
                  <a:pt x="5331142" y="2942328"/>
                  <a:pt x="5331142" y="2940169"/>
                </a:cubicBezTo>
                <a:cubicBezTo>
                  <a:pt x="5331142" y="2937721"/>
                  <a:pt x="5330125" y="2936496"/>
                  <a:pt x="5328093" y="2936496"/>
                </a:cubicBezTo>
                <a:cubicBezTo>
                  <a:pt x="5319900" y="2936959"/>
                  <a:pt x="5313713" y="2937190"/>
                  <a:pt x="5309532" y="2937190"/>
                </a:cubicBezTo>
                <a:cubicBezTo>
                  <a:pt x="5306500" y="2937190"/>
                  <a:pt x="5300308" y="2936959"/>
                  <a:pt x="5290953" y="2936496"/>
                </a:cubicBezTo>
                <a:cubicBezTo>
                  <a:pt x="5289050" y="2936496"/>
                  <a:pt x="5288097" y="2937721"/>
                  <a:pt x="5288097" y="2940169"/>
                </a:cubicBezTo>
                <a:cubicBezTo>
                  <a:pt x="5288097" y="2942341"/>
                  <a:pt x="5289062" y="2943587"/>
                  <a:pt x="5290989" y="2943907"/>
                </a:cubicBezTo>
                <a:cubicBezTo>
                  <a:pt x="5294508" y="2944201"/>
                  <a:pt x="5296943" y="2944537"/>
                  <a:pt x="5298292" y="2944914"/>
                </a:cubicBezTo>
                <a:cubicBezTo>
                  <a:pt x="5300179" y="2945465"/>
                  <a:pt x="5301466" y="2946364"/>
                  <a:pt x="5302153" y="2947609"/>
                </a:cubicBezTo>
                <a:cubicBezTo>
                  <a:pt x="5303358" y="2949860"/>
                  <a:pt x="5304073" y="2957360"/>
                  <a:pt x="5304298" y="2970106"/>
                </a:cubicBezTo>
                <a:lnTo>
                  <a:pt x="5304473" y="2992079"/>
                </a:lnTo>
                <a:cubicBezTo>
                  <a:pt x="5304473" y="2993620"/>
                  <a:pt x="5304473" y="2995863"/>
                  <a:pt x="5304473" y="2998807"/>
                </a:cubicBezTo>
                <a:lnTo>
                  <a:pt x="5304213" y="3021500"/>
                </a:lnTo>
                <a:cubicBezTo>
                  <a:pt x="5304213" y="3033603"/>
                  <a:pt x="5301267" y="3043211"/>
                  <a:pt x="5295376" y="3050322"/>
                </a:cubicBezTo>
                <a:cubicBezTo>
                  <a:pt x="5288904" y="3055971"/>
                  <a:pt x="5279848" y="3058796"/>
                  <a:pt x="5268205" y="3058796"/>
                </a:cubicBezTo>
                <a:cubicBezTo>
                  <a:pt x="5263948" y="3058796"/>
                  <a:pt x="5259666" y="3058189"/>
                  <a:pt x="5255354" y="3056974"/>
                </a:cubicBezTo>
                <a:cubicBezTo>
                  <a:pt x="5248801" y="3055156"/>
                  <a:pt x="5243526" y="3052224"/>
                  <a:pt x="5239532" y="3048175"/>
                </a:cubicBezTo>
                <a:cubicBezTo>
                  <a:pt x="5236704" y="3045295"/>
                  <a:pt x="5234692" y="3041656"/>
                  <a:pt x="5233497" y="3037255"/>
                </a:cubicBezTo>
                <a:cubicBezTo>
                  <a:pt x="5232343" y="3032912"/>
                  <a:pt x="5231765" y="3026246"/>
                  <a:pt x="5231765" y="3017257"/>
                </a:cubicBezTo>
                <a:lnTo>
                  <a:pt x="5231939" y="2993638"/>
                </a:lnTo>
                <a:lnTo>
                  <a:pt x="5231939" y="2970051"/>
                </a:lnTo>
                <a:cubicBezTo>
                  <a:pt x="5231939" y="2957171"/>
                  <a:pt x="5232622" y="2949594"/>
                  <a:pt x="5233987" y="2947317"/>
                </a:cubicBezTo>
                <a:cubicBezTo>
                  <a:pt x="5234613" y="2946275"/>
                  <a:pt x="5235863" y="2945502"/>
                  <a:pt x="5237737" y="2944999"/>
                </a:cubicBezTo>
                <a:cubicBezTo>
                  <a:pt x="5238733" y="2944738"/>
                  <a:pt x="5241407" y="2944369"/>
                  <a:pt x="5245758" y="2943892"/>
                </a:cubicBezTo>
                <a:cubicBezTo>
                  <a:pt x="5247693" y="2943570"/>
                  <a:pt x="5248660" y="2942328"/>
                  <a:pt x="5248660" y="2940169"/>
                </a:cubicBezTo>
                <a:cubicBezTo>
                  <a:pt x="5248660" y="2937721"/>
                  <a:pt x="5247638" y="2936496"/>
                  <a:pt x="5245595" y="2936496"/>
                </a:cubicBezTo>
                <a:cubicBezTo>
                  <a:pt x="5237856" y="2936959"/>
                  <a:pt x="5230953" y="2937190"/>
                  <a:pt x="5224884" y="2937190"/>
                </a:cubicBezTo>
                <a:cubicBezTo>
                  <a:pt x="5219423" y="2937190"/>
                  <a:pt x="5212590" y="2936959"/>
                  <a:pt x="5204381" y="2936496"/>
                </a:cubicBezTo>
                <a:close/>
                <a:moveTo>
                  <a:pt x="11223239" y="2936496"/>
                </a:moveTo>
                <a:cubicBezTo>
                  <a:pt x="11221289" y="2936496"/>
                  <a:pt x="11220314" y="2937721"/>
                  <a:pt x="11220314" y="2940169"/>
                </a:cubicBezTo>
                <a:cubicBezTo>
                  <a:pt x="11220314" y="2942339"/>
                  <a:pt x="11221267" y="2943583"/>
                  <a:pt x="11223172" y="2943899"/>
                </a:cubicBezTo>
                <a:cubicBezTo>
                  <a:pt x="11227077" y="2944255"/>
                  <a:pt x="11229675" y="2944573"/>
                  <a:pt x="11230965" y="2944852"/>
                </a:cubicBezTo>
                <a:cubicBezTo>
                  <a:pt x="11233452" y="2945378"/>
                  <a:pt x="11235103" y="2946373"/>
                  <a:pt x="11235918" y="2947839"/>
                </a:cubicBezTo>
                <a:cubicBezTo>
                  <a:pt x="11236571" y="2948952"/>
                  <a:pt x="11236978" y="2950586"/>
                  <a:pt x="11237140" y="2952742"/>
                </a:cubicBezTo>
                <a:cubicBezTo>
                  <a:pt x="11237302" y="2954361"/>
                  <a:pt x="11237383" y="2960129"/>
                  <a:pt x="11237383" y="2970046"/>
                </a:cubicBezTo>
                <a:lnTo>
                  <a:pt x="11237383" y="2993255"/>
                </a:lnTo>
                <a:lnTo>
                  <a:pt x="11237209" y="3027896"/>
                </a:lnTo>
                <a:cubicBezTo>
                  <a:pt x="11237209" y="3039673"/>
                  <a:pt x="11240530" y="3048076"/>
                  <a:pt x="11247174" y="3053106"/>
                </a:cubicBezTo>
                <a:cubicBezTo>
                  <a:pt x="11257160" y="3064439"/>
                  <a:pt x="11270225" y="3070107"/>
                  <a:pt x="11286370" y="3070107"/>
                </a:cubicBezTo>
                <a:cubicBezTo>
                  <a:pt x="11299558" y="3070107"/>
                  <a:pt x="11310602" y="3066138"/>
                  <a:pt x="11319499" y="3058199"/>
                </a:cubicBezTo>
                <a:cubicBezTo>
                  <a:pt x="11328916" y="3050243"/>
                  <a:pt x="11333625" y="3039075"/>
                  <a:pt x="11333625" y="3024691"/>
                </a:cubicBezTo>
                <a:cubicBezTo>
                  <a:pt x="11333625" y="3017083"/>
                  <a:pt x="11333760" y="3006218"/>
                  <a:pt x="11334028" y="2992098"/>
                </a:cubicBezTo>
                <a:lnTo>
                  <a:pt x="11334375" y="2970102"/>
                </a:lnTo>
                <a:cubicBezTo>
                  <a:pt x="11334544" y="2957712"/>
                  <a:pt x="11335099" y="2950662"/>
                  <a:pt x="11336039" y="2948950"/>
                </a:cubicBezTo>
                <a:cubicBezTo>
                  <a:pt x="11337297" y="2947134"/>
                  <a:pt x="11338536" y="2945951"/>
                  <a:pt x="11339754" y="2945402"/>
                </a:cubicBezTo>
                <a:cubicBezTo>
                  <a:pt x="11340973" y="2944852"/>
                  <a:pt x="11343428" y="2944347"/>
                  <a:pt x="11347119" y="2943885"/>
                </a:cubicBezTo>
                <a:cubicBezTo>
                  <a:pt x="11349039" y="2943567"/>
                  <a:pt x="11349999" y="2942327"/>
                  <a:pt x="11349999" y="2940169"/>
                </a:cubicBezTo>
                <a:cubicBezTo>
                  <a:pt x="11349999" y="2937721"/>
                  <a:pt x="11348983" y="2936496"/>
                  <a:pt x="11346951" y="2936496"/>
                </a:cubicBezTo>
                <a:cubicBezTo>
                  <a:pt x="11338757" y="2936958"/>
                  <a:pt x="11332570" y="2937189"/>
                  <a:pt x="11328389" y="2937189"/>
                </a:cubicBezTo>
                <a:cubicBezTo>
                  <a:pt x="11325359" y="2937189"/>
                  <a:pt x="11319166" y="2936958"/>
                  <a:pt x="11309810" y="2936496"/>
                </a:cubicBezTo>
                <a:cubicBezTo>
                  <a:pt x="11307907" y="2936496"/>
                  <a:pt x="11306955" y="2937721"/>
                  <a:pt x="11306955" y="2940169"/>
                </a:cubicBezTo>
                <a:cubicBezTo>
                  <a:pt x="11306955" y="2942340"/>
                  <a:pt x="11307919" y="2943586"/>
                  <a:pt x="11309846" y="2943907"/>
                </a:cubicBezTo>
                <a:cubicBezTo>
                  <a:pt x="11313366" y="2944200"/>
                  <a:pt x="11315800" y="2944536"/>
                  <a:pt x="11317149" y="2944913"/>
                </a:cubicBezTo>
                <a:cubicBezTo>
                  <a:pt x="11319037" y="2945464"/>
                  <a:pt x="11320324" y="2946363"/>
                  <a:pt x="11321011" y="2947608"/>
                </a:cubicBezTo>
                <a:cubicBezTo>
                  <a:pt x="11322216" y="2949860"/>
                  <a:pt x="11322931" y="2957359"/>
                  <a:pt x="11323157" y="2970106"/>
                </a:cubicBezTo>
                <a:lnTo>
                  <a:pt x="11323331" y="2992078"/>
                </a:lnTo>
                <a:cubicBezTo>
                  <a:pt x="11323331" y="2993620"/>
                  <a:pt x="11323331" y="2995863"/>
                  <a:pt x="11323331" y="2998807"/>
                </a:cubicBezTo>
                <a:lnTo>
                  <a:pt x="11323071" y="3021499"/>
                </a:lnTo>
                <a:cubicBezTo>
                  <a:pt x="11323071" y="3033603"/>
                  <a:pt x="11320125" y="3043210"/>
                  <a:pt x="11314233" y="3050322"/>
                </a:cubicBezTo>
                <a:cubicBezTo>
                  <a:pt x="11307762" y="3055971"/>
                  <a:pt x="11298705" y="3058796"/>
                  <a:pt x="11287063" y="3058796"/>
                </a:cubicBezTo>
                <a:cubicBezTo>
                  <a:pt x="11282807" y="3058796"/>
                  <a:pt x="11278523" y="3058188"/>
                  <a:pt x="11274212" y="3056973"/>
                </a:cubicBezTo>
                <a:cubicBezTo>
                  <a:pt x="11267659" y="3055156"/>
                  <a:pt x="11262384" y="3052223"/>
                  <a:pt x="11258389" y="3048175"/>
                </a:cubicBezTo>
                <a:cubicBezTo>
                  <a:pt x="11255562" y="3045295"/>
                  <a:pt x="11253550" y="3041655"/>
                  <a:pt x="11252355" y="3037255"/>
                </a:cubicBezTo>
                <a:cubicBezTo>
                  <a:pt x="11251200" y="3032911"/>
                  <a:pt x="11250623" y="3026245"/>
                  <a:pt x="11250623" y="3017256"/>
                </a:cubicBezTo>
                <a:lnTo>
                  <a:pt x="11250797" y="2993637"/>
                </a:lnTo>
                <a:lnTo>
                  <a:pt x="11250797" y="2970051"/>
                </a:lnTo>
                <a:cubicBezTo>
                  <a:pt x="11250797" y="2957171"/>
                  <a:pt x="11251480" y="2949593"/>
                  <a:pt x="11252846" y="2947317"/>
                </a:cubicBezTo>
                <a:cubicBezTo>
                  <a:pt x="11253471" y="2946274"/>
                  <a:pt x="11254721" y="2945501"/>
                  <a:pt x="11256596" y="2944998"/>
                </a:cubicBezTo>
                <a:cubicBezTo>
                  <a:pt x="11257591" y="2944737"/>
                  <a:pt x="11260264" y="2944368"/>
                  <a:pt x="11264616" y="2943891"/>
                </a:cubicBezTo>
                <a:cubicBezTo>
                  <a:pt x="11266550" y="2943569"/>
                  <a:pt x="11267517" y="2942328"/>
                  <a:pt x="11267517" y="2940169"/>
                </a:cubicBezTo>
                <a:cubicBezTo>
                  <a:pt x="11267517" y="2937721"/>
                  <a:pt x="11266496" y="2936496"/>
                  <a:pt x="11264452" y="2936496"/>
                </a:cubicBezTo>
                <a:cubicBezTo>
                  <a:pt x="11256714" y="2936958"/>
                  <a:pt x="11249810" y="2937189"/>
                  <a:pt x="11243742" y="2937189"/>
                </a:cubicBezTo>
                <a:cubicBezTo>
                  <a:pt x="11238282" y="2937189"/>
                  <a:pt x="11231448" y="2936958"/>
                  <a:pt x="11223239" y="2936496"/>
                </a:cubicBezTo>
                <a:close/>
                <a:moveTo>
                  <a:pt x="10170595" y="2936496"/>
                </a:moveTo>
                <a:cubicBezTo>
                  <a:pt x="10168645" y="2936496"/>
                  <a:pt x="10167670" y="2937721"/>
                  <a:pt x="10167670" y="2940169"/>
                </a:cubicBezTo>
                <a:cubicBezTo>
                  <a:pt x="10167670" y="2942339"/>
                  <a:pt x="10168623" y="2943583"/>
                  <a:pt x="10170528" y="2943900"/>
                </a:cubicBezTo>
                <a:cubicBezTo>
                  <a:pt x="10174433" y="2944255"/>
                  <a:pt x="10177031" y="2944573"/>
                  <a:pt x="10178321" y="2944852"/>
                </a:cubicBezTo>
                <a:cubicBezTo>
                  <a:pt x="10180808" y="2945378"/>
                  <a:pt x="10182459" y="2946374"/>
                  <a:pt x="10183274" y="2947839"/>
                </a:cubicBezTo>
                <a:cubicBezTo>
                  <a:pt x="10183927" y="2948952"/>
                  <a:pt x="10184334" y="2950586"/>
                  <a:pt x="10184496" y="2952742"/>
                </a:cubicBezTo>
                <a:cubicBezTo>
                  <a:pt x="10184658" y="2954361"/>
                  <a:pt x="10184739" y="2960129"/>
                  <a:pt x="10184739" y="2970047"/>
                </a:cubicBezTo>
                <a:lnTo>
                  <a:pt x="10184739" y="2993255"/>
                </a:lnTo>
                <a:lnTo>
                  <a:pt x="10184565" y="3027896"/>
                </a:lnTo>
                <a:cubicBezTo>
                  <a:pt x="10184565" y="3039673"/>
                  <a:pt x="10187886" y="3048076"/>
                  <a:pt x="10194530" y="3053106"/>
                </a:cubicBezTo>
                <a:cubicBezTo>
                  <a:pt x="10204516" y="3064440"/>
                  <a:pt x="10217581" y="3070107"/>
                  <a:pt x="10233726" y="3070107"/>
                </a:cubicBezTo>
                <a:cubicBezTo>
                  <a:pt x="10246914" y="3070107"/>
                  <a:pt x="10257958" y="3066138"/>
                  <a:pt x="10266855" y="3058200"/>
                </a:cubicBezTo>
                <a:cubicBezTo>
                  <a:pt x="10276272" y="3050243"/>
                  <a:pt x="10280981" y="3039075"/>
                  <a:pt x="10280981" y="3024692"/>
                </a:cubicBezTo>
                <a:cubicBezTo>
                  <a:pt x="10280981" y="3017083"/>
                  <a:pt x="10281116" y="3006219"/>
                  <a:pt x="10281384" y="2992098"/>
                </a:cubicBezTo>
                <a:lnTo>
                  <a:pt x="10281731" y="2970102"/>
                </a:lnTo>
                <a:cubicBezTo>
                  <a:pt x="10281900" y="2957713"/>
                  <a:pt x="10282455" y="2950663"/>
                  <a:pt x="10283395" y="2948950"/>
                </a:cubicBezTo>
                <a:cubicBezTo>
                  <a:pt x="10284653" y="2947134"/>
                  <a:pt x="10285892" y="2945952"/>
                  <a:pt x="10287110" y="2945402"/>
                </a:cubicBezTo>
                <a:cubicBezTo>
                  <a:pt x="10288329" y="2944852"/>
                  <a:pt x="10290784" y="2944347"/>
                  <a:pt x="10294475" y="2943886"/>
                </a:cubicBezTo>
                <a:cubicBezTo>
                  <a:pt x="10296395" y="2943567"/>
                  <a:pt x="10297355" y="2942327"/>
                  <a:pt x="10297355" y="2940169"/>
                </a:cubicBezTo>
                <a:cubicBezTo>
                  <a:pt x="10297355" y="2937721"/>
                  <a:pt x="10296339" y="2936496"/>
                  <a:pt x="10294307" y="2936496"/>
                </a:cubicBezTo>
                <a:cubicBezTo>
                  <a:pt x="10286113" y="2936958"/>
                  <a:pt x="10279926" y="2937190"/>
                  <a:pt x="10275745" y="2937190"/>
                </a:cubicBezTo>
                <a:cubicBezTo>
                  <a:pt x="10272715" y="2937190"/>
                  <a:pt x="10266522" y="2936958"/>
                  <a:pt x="10257166" y="2936496"/>
                </a:cubicBezTo>
                <a:cubicBezTo>
                  <a:pt x="10255263" y="2936496"/>
                  <a:pt x="10254311" y="2937721"/>
                  <a:pt x="10254311" y="2940169"/>
                </a:cubicBezTo>
                <a:cubicBezTo>
                  <a:pt x="10254311" y="2942341"/>
                  <a:pt x="10255275" y="2943586"/>
                  <a:pt x="10257202" y="2943907"/>
                </a:cubicBezTo>
                <a:cubicBezTo>
                  <a:pt x="10260722" y="2944200"/>
                  <a:pt x="10263156" y="2944536"/>
                  <a:pt x="10264505" y="2944913"/>
                </a:cubicBezTo>
                <a:cubicBezTo>
                  <a:pt x="10266393" y="2945464"/>
                  <a:pt x="10267680" y="2946363"/>
                  <a:pt x="10268367" y="2947608"/>
                </a:cubicBezTo>
                <a:cubicBezTo>
                  <a:pt x="10269572" y="2949860"/>
                  <a:pt x="10270287" y="2957359"/>
                  <a:pt x="10270513" y="2970106"/>
                </a:cubicBezTo>
                <a:lnTo>
                  <a:pt x="10270687" y="2992078"/>
                </a:lnTo>
                <a:cubicBezTo>
                  <a:pt x="10270687" y="2993620"/>
                  <a:pt x="10270687" y="2995863"/>
                  <a:pt x="10270687" y="2998807"/>
                </a:cubicBezTo>
                <a:lnTo>
                  <a:pt x="10270427" y="3021499"/>
                </a:lnTo>
                <a:cubicBezTo>
                  <a:pt x="10270427" y="3033603"/>
                  <a:pt x="10267481" y="3043210"/>
                  <a:pt x="10261589" y="3050322"/>
                </a:cubicBezTo>
                <a:cubicBezTo>
                  <a:pt x="10255118" y="3055971"/>
                  <a:pt x="10246061" y="3058796"/>
                  <a:pt x="10234419" y="3058796"/>
                </a:cubicBezTo>
                <a:cubicBezTo>
                  <a:pt x="10230163" y="3058796"/>
                  <a:pt x="10225879" y="3058188"/>
                  <a:pt x="10221568" y="3056973"/>
                </a:cubicBezTo>
                <a:cubicBezTo>
                  <a:pt x="10215015" y="3055156"/>
                  <a:pt x="10209740" y="3052223"/>
                  <a:pt x="10205745" y="3048175"/>
                </a:cubicBezTo>
                <a:cubicBezTo>
                  <a:pt x="10202918" y="3045295"/>
                  <a:pt x="10200906" y="3041655"/>
                  <a:pt x="10199711" y="3037255"/>
                </a:cubicBezTo>
                <a:cubicBezTo>
                  <a:pt x="10198556" y="3032911"/>
                  <a:pt x="10197979" y="3026245"/>
                  <a:pt x="10197979" y="3017256"/>
                </a:cubicBezTo>
                <a:lnTo>
                  <a:pt x="10198153" y="2993637"/>
                </a:lnTo>
                <a:lnTo>
                  <a:pt x="10198153" y="2970051"/>
                </a:lnTo>
                <a:cubicBezTo>
                  <a:pt x="10198153" y="2957171"/>
                  <a:pt x="10198836" y="2949593"/>
                  <a:pt x="10200202" y="2947317"/>
                </a:cubicBezTo>
                <a:cubicBezTo>
                  <a:pt x="10200827" y="2946274"/>
                  <a:pt x="10202077" y="2945502"/>
                  <a:pt x="10203952" y="2944999"/>
                </a:cubicBezTo>
                <a:cubicBezTo>
                  <a:pt x="10204947" y="2944738"/>
                  <a:pt x="10207620" y="2944368"/>
                  <a:pt x="10211972" y="2943891"/>
                </a:cubicBezTo>
                <a:cubicBezTo>
                  <a:pt x="10213906" y="2943569"/>
                  <a:pt x="10214873" y="2942328"/>
                  <a:pt x="10214873" y="2940169"/>
                </a:cubicBezTo>
                <a:cubicBezTo>
                  <a:pt x="10214873" y="2937721"/>
                  <a:pt x="10213852" y="2936496"/>
                  <a:pt x="10211808" y="2936496"/>
                </a:cubicBezTo>
                <a:cubicBezTo>
                  <a:pt x="10204070" y="2936958"/>
                  <a:pt x="10197166" y="2937190"/>
                  <a:pt x="10191098" y="2937190"/>
                </a:cubicBezTo>
                <a:cubicBezTo>
                  <a:pt x="10185638" y="2937190"/>
                  <a:pt x="10178804" y="2936958"/>
                  <a:pt x="10170595" y="2936496"/>
                </a:cubicBezTo>
                <a:close/>
                <a:moveTo>
                  <a:pt x="1458031" y="2927137"/>
                </a:moveTo>
                <a:cubicBezTo>
                  <a:pt x="1457688" y="2928665"/>
                  <a:pt x="1458498" y="2932254"/>
                  <a:pt x="1460462" y="2937906"/>
                </a:cubicBezTo>
                <a:cubicBezTo>
                  <a:pt x="1463251" y="2946093"/>
                  <a:pt x="1465302" y="2952022"/>
                  <a:pt x="1466614" y="2955693"/>
                </a:cubicBezTo>
                <a:lnTo>
                  <a:pt x="1476322" y="2981281"/>
                </a:lnTo>
                <a:cubicBezTo>
                  <a:pt x="1473386" y="2981410"/>
                  <a:pt x="1467824" y="2981476"/>
                  <a:pt x="1459634" y="2981476"/>
                </a:cubicBezTo>
                <a:cubicBezTo>
                  <a:pt x="1449486" y="2981476"/>
                  <a:pt x="1442768" y="2981408"/>
                  <a:pt x="1439482" y="2981272"/>
                </a:cubicBezTo>
                <a:lnTo>
                  <a:pt x="1449244" y="2955434"/>
                </a:lnTo>
                <a:cubicBezTo>
                  <a:pt x="1450399" y="2952258"/>
                  <a:pt x="1452277" y="2947029"/>
                  <a:pt x="1454876" y="2939752"/>
                </a:cubicBezTo>
                <a:cubicBezTo>
                  <a:pt x="1457141" y="2933388"/>
                  <a:pt x="1458193" y="2929182"/>
                  <a:pt x="1458031" y="2927137"/>
                </a:cubicBezTo>
                <a:close/>
                <a:moveTo>
                  <a:pt x="7476887" y="2927136"/>
                </a:moveTo>
                <a:cubicBezTo>
                  <a:pt x="7476544" y="2928664"/>
                  <a:pt x="7477355" y="2932253"/>
                  <a:pt x="7479319" y="2937905"/>
                </a:cubicBezTo>
                <a:cubicBezTo>
                  <a:pt x="7482108" y="2946092"/>
                  <a:pt x="7484158" y="2952021"/>
                  <a:pt x="7485470" y="2955692"/>
                </a:cubicBezTo>
                <a:lnTo>
                  <a:pt x="7495178" y="2981280"/>
                </a:lnTo>
                <a:cubicBezTo>
                  <a:pt x="7492242" y="2981410"/>
                  <a:pt x="7486680" y="2981475"/>
                  <a:pt x="7478490" y="2981475"/>
                </a:cubicBezTo>
                <a:cubicBezTo>
                  <a:pt x="7468342" y="2981475"/>
                  <a:pt x="7461625" y="2981407"/>
                  <a:pt x="7458339" y="2981272"/>
                </a:cubicBezTo>
                <a:lnTo>
                  <a:pt x="7468100" y="2955433"/>
                </a:lnTo>
                <a:cubicBezTo>
                  <a:pt x="7469256" y="2952257"/>
                  <a:pt x="7471133" y="2947029"/>
                  <a:pt x="7473732" y="2939752"/>
                </a:cubicBezTo>
                <a:cubicBezTo>
                  <a:pt x="7475998" y="2933387"/>
                  <a:pt x="7477049" y="2929182"/>
                  <a:pt x="7476887" y="2927136"/>
                </a:cubicBezTo>
                <a:close/>
                <a:moveTo>
                  <a:pt x="1462393" y="2909022"/>
                </a:moveTo>
                <a:lnTo>
                  <a:pt x="1454110" y="2912914"/>
                </a:lnTo>
                <a:cubicBezTo>
                  <a:pt x="1452168" y="2918800"/>
                  <a:pt x="1447296" y="2932331"/>
                  <a:pt x="1439495" y="2953509"/>
                </a:cubicBezTo>
                <a:lnTo>
                  <a:pt x="1419047" y="3009140"/>
                </a:lnTo>
                <a:cubicBezTo>
                  <a:pt x="1414484" y="3021520"/>
                  <a:pt x="1411332" y="3028740"/>
                  <a:pt x="1409588" y="3030800"/>
                </a:cubicBezTo>
                <a:cubicBezTo>
                  <a:pt x="1407752" y="3032934"/>
                  <a:pt x="1404307" y="3034332"/>
                  <a:pt x="1399255" y="3034991"/>
                </a:cubicBezTo>
                <a:cubicBezTo>
                  <a:pt x="1397377" y="3035305"/>
                  <a:pt x="1396438" y="3036538"/>
                  <a:pt x="1396438" y="3038690"/>
                </a:cubicBezTo>
                <a:cubicBezTo>
                  <a:pt x="1396438" y="3041024"/>
                  <a:pt x="1397580" y="3042190"/>
                  <a:pt x="1399863" y="3042190"/>
                </a:cubicBezTo>
                <a:cubicBezTo>
                  <a:pt x="1405978" y="3041844"/>
                  <a:pt x="1412126" y="3041670"/>
                  <a:pt x="1418306" y="3041670"/>
                </a:cubicBezTo>
                <a:cubicBezTo>
                  <a:pt x="1423201" y="3041670"/>
                  <a:pt x="1429056" y="3041844"/>
                  <a:pt x="1435870" y="3042190"/>
                </a:cubicBezTo>
                <a:cubicBezTo>
                  <a:pt x="1438394" y="3042190"/>
                  <a:pt x="1439656" y="3041024"/>
                  <a:pt x="1439656" y="3038691"/>
                </a:cubicBezTo>
                <a:cubicBezTo>
                  <a:pt x="1439656" y="3036427"/>
                  <a:pt x="1438489" y="3035183"/>
                  <a:pt x="1436155" y="3034961"/>
                </a:cubicBezTo>
                <a:cubicBezTo>
                  <a:pt x="1432197" y="3034565"/>
                  <a:pt x="1429723" y="3034236"/>
                  <a:pt x="1428733" y="3033976"/>
                </a:cubicBezTo>
                <a:cubicBezTo>
                  <a:pt x="1426937" y="3033495"/>
                  <a:pt x="1425777" y="3032693"/>
                  <a:pt x="1425252" y="3031570"/>
                </a:cubicBezTo>
                <a:cubicBezTo>
                  <a:pt x="1424978" y="3030884"/>
                  <a:pt x="1424841" y="3029968"/>
                  <a:pt x="1424841" y="3028820"/>
                </a:cubicBezTo>
                <a:cubicBezTo>
                  <a:pt x="1424841" y="3025321"/>
                  <a:pt x="1426362" y="3019405"/>
                  <a:pt x="1429403" y="3011073"/>
                </a:cubicBezTo>
                <a:lnTo>
                  <a:pt x="1436802" y="2990697"/>
                </a:lnTo>
                <a:cubicBezTo>
                  <a:pt x="1441743" y="2990450"/>
                  <a:pt x="1449353" y="2990328"/>
                  <a:pt x="1459634" y="2990328"/>
                </a:cubicBezTo>
                <a:cubicBezTo>
                  <a:pt x="1468511" y="2990328"/>
                  <a:pt x="1474924" y="2990448"/>
                  <a:pt x="1478873" y="2990689"/>
                </a:cubicBezTo>
                <a:lnTo>
                  <a:pt x="1486974" y="3013323"/>
                </a:lnTo>
                <a:cubicBezTo>
                  <a:pt x="1489749" y="3021022"/>
                  <a:pt x="1491137" y="3026130"/>
                  <a:pt x="1491137" y="3028648"/>
                </a:cubicBezTo>
                <a:cubicBezTo>
                  <a:pt x="1491137" y="3029763"/>
                  <a:pt x="1490952" y="3030735"/>
                  <a:pt x="1490582" y="3031566"/>
                </a:cubicBezTo>
                <a:cubicBezTo>
                  <a:pt x="1489821" y="3033255"/>
                  <a:pt x="1486051" y="3034393"/>
                  <a:pt x="1479271" y="3034980"/>
                </a:cubicBezTo>
                <a:cubicBezTo>
                  <a:pt x="1477188" y="3035187"/>
                  <a:pt x="1476148" y="3036425"/>
                  <a:pt x="1476148" y="3038691"/>
                </a:cubicBezTo>
                <a:cubicBezTo>
                  <a:pt x="1476148" y="3041024"/>
                  <a:pt x="1477347" y="3042190"/>
                  <a:pt x="1479746" y="3042190"/>
                </a:cubicBezTo>
                <a:cubicBezTo>
                  <a:pt x="1487941" y="3041729"/>
                  <a:pt x="1494464" y="3041497"/>
                  <a:pt x="1499315" y="3041497"/>
                </a:cubicBezTo>
                <a:cubicBezTo>
                  <a:pt x="1504331" y="3041497"/>
                  <a:pt x="1511052" y="3041729"/>
                  <a:pt x="1519479" y="3042190"/>
                </a:cubicBezTo>
                <a:cubicBezTo>
                  <a:pt x="1521945" y="3042190"/>
                  <a:pt x="1523178" y="3041024"/>
                  <a:pt x="1523178" y="3038690"/>
                </a:cubicBezTo>
                <a:cubicBezTo>
                  <a:pt x="1523178" y="3036429"/>
                  <a:pt x="1522035" y="3035185"/>
                  <a:pt x="1519748" y="3034957"/>
                </a:cubicBezTo>
                <a:cubicBezTo>
                  <a:pt x="1516561" y="3034679"/>
                  <a:pt x="1514522" y="3034419"/>
                  <a:pt x="1513633" y="3034176"/>
                </a:cubicBezTo>
                <a:cubicBezTo>
                  <a:pt x="1511425" y="3033530"/>
                  <a:pt x="1509803" y="3032498"/>
                  <a:pt x="1508765" y="3031082"/>
                </a:cubicBezTo>
                <a:cubicBezTo>
                  <a:pt x="1506936" y="3028554"/>
                  <a:pt x="1504020" y="3021711"/>
                  <a:pt x="1500015" y="3010554"/>
                </a:cubicBezTo>
                <a:lnTo>
                  <a:pt x="1480001" y="2954489"/>
                </a:lnTo>
                <a:cubicBezTo>
                  <a:pt x="1478474" y="2950225"/>
                  <a:pt x="1473651" y="2935712"/>
                  <a:pt x="1465534" y="2910951"/>
                </a:cubicBezTo>
                <a:cubicBezTo>
                  <a:pt x="1465081" y="2909665"/>
                  <a:pt x="1464034" y="2909022"/>
                  <a:pt x="1462393" y="2909022"/>
                </a:cubicBezTo>
                <a:close/>
                <a:moveTo>
                  <a:pt x="7481249" y="2909021"/>
                </a:moveTo>
                <a:lnTo>
                  <a:pt x="7472966" y="2912913"/>
                </a:lnTo>
                <a:cubicBezTo>
                  <a:pt x="7471024" y="2918799"/>
                  <a:pt x="7466152" y="2932330"/>
                  <a:pt x="7458351" y="2953508"/>
                </a:cubicBezTo>
                <a:lnTo>
                  <a:pt x="7437904" y="3009139"/>
                </a:lnTo>
                <a:cubicBezTo>
                  <a:pt x="7433341" y="3021519"/>
                  <a:pt x="7430188" y="3028738"/>
                  <a:pt x="7428445" y="3030799"/>
                </a:cubicBezTo>
                <a:cubicBezTo>
                  <a:pt x="7426608" y="3032933"/>
                  <a:pt x="7423164" y="3034331"/>
                  <a:pt x="7418111" y="3034990"/>
                </a:cubicBezTo>
                <a:cubicBezTo>
                  <a:pt x="7416233" y="3035304"/>
                  <a:pt x="7415294" y="3036537"/>
                  <a:pt x="7415294" y="3038690"/>
                </a:cubicBezTo>
                <a:cubicBezTo>
                  <a:pt x="7415294" y="3041023"/>
                  <a:pt x="7416436" y="3042189"/>
                  <a:pt x="7418720" y="3042189"/>
                </a:cubicBezTo>
                <a:cubicBezTo>
                  <a:pt x="7424835" y="3041842"/>
                  <a:pt x="7430982" y="3041669"/>
                  <a:pt x="7437162" y="3041669"/>
                </a:cubicBezTo>
                <a:cubicBezTo>
                  <a:pt x="7442058" y="3041669"/>
                  <a:pt x="7447912" y="3041842"/>
                  <a:pt x="7454727" y="3042189"/>
                </a:cubicBezTo>
                <a:cubicBezTo>
                  <a:pt x="7457251" y="3042189"/>
                  <a:pt x="7458513" y="3041024"/>
                  <a:pt x="7458513" y="3038691"/>
                </a:cubicBezTo>
                <a:cubicBezTo>
                  <a:pt x="7458513" y="3036426"/>
                  <a:pt x="7457345" y="3035182"/>
                  <a:pt x="7455011" y="3034960"/>
                </a:cubicBezTo>
                <a:cubicBezTo>
                  <a:pt x="7451053" y="3034565"/>
                  <a:pt x="7448579" y="3034236"/>
                  <a:pt x="7447590" y="3033976"/>
                </a:cubicBezTo>
                <a:cubicBezTo>
                  <a:pt x="7445794" y="3033494"/>
                  <a:pt x="7444634" y="3032692"/>
                  <a:pt x="7444109" y="3031569"/>
                </a:cubicBezTo>
                <a:cubicBezTo>
                  <a:pt x="7443835" y="3030883"/>
                  <a:pt x="7443697" y="3029967"/>
                  <a:pt x="7443697" y="3028820"/>
                </a:cubicBezTo>
                <a:cubicBezTo>
                  <a:pt x="7443697" y="3025320"/>
                  <a:pt x="7445218" y="3019405"/>
                  <a:pt x="7448259" y="3011072"/>
                </a:cubicBezTo>
                <a:lnTo>
                  <a:pt x="7455659" y="2990697"/>
                </a:lnTo>
                <a:cubicBezTo>
                  <a:pt x="7460599" y="2990450"/>
                  <a:pt x="7468210" y="2990327"/>
                  <a:pt x="7478490" y="2990327"/>
                </a:cubicBezTo>
                <a:cubicBezTo>
                  <a:pt x="7487368" y="2990327"/>
                  <a:pt x="7493781" y="2990447"/>
                  <a:pt x="7497730" y="2990688"/>
                </a:cubicBezTo>
                <a:lnTo>
                  <a:pt x="7505830" y="3013323"/>
                </a:lnTo>
                <a:cubicBezTo>
                  <a:pt x="7508606" y="3021021"/>
                  <a:pt x="7509993" y="3026128"/>
                  <a:pt x="7509993" y="3028647"/>
                </a:cubicBezTo>
                <a:cubicBezTo>
                  <a:pt x="7509993" y="3029762"/>
                  <a:pt x="7509808" y="3030735"/>
                  <a:pt x="7509438" y="3031565"/>
                </a:cubicBezTo>
                <a:cubicBezTo>
                  <a:pt x="7508678" y="3033254"/>
                  <a:pt x="7504907" y="3034392"/>
                  <a:pt x="7498127" y="3034978"/>
                </a:cubicBezTo>
                <a:cubicBezTo>
                  <a:pt x="7496045" y="3035186"/>
                  <a:pt x="7495004" y="3036424"/>
                  <a:pt x="7495004" y="3038691"/>
                </a:cubicBezTo>
                <a:cubicBezTo>
                  <a:pt x="7495004" y="3041024"/>
                  <a:pt x="7496203" y="3042189"/>
                  <a:pt x="7498602" y="3042189"/>
                </a:cubicBezTo>
                <a:cubicBezTo>
                  <a:pt x="7506797" y="3041728"/>
                  <a:pt x="7513320" y="3041497"/>
                  <a:pt x="7518171" y="3041497"/>
                </a:cubicBezTo>
                <a:cubicBezTo>
                  <a:pt x="7523187" y="3041497"/>
                  <a:pt x="7529908" y="3041728"/>
                  <a:pt x="7538335" y="3042189"/>
                </a:cubicBezTo>
                <a:cubicBezTo>
                  <a:pt x="7540801" y="3042189"/>
                  <a:pt x="7542034" y="3041023"/>
                  <a:pt x="7542034" y="3038690"/>
                </a:cubicBezTo>
                <a:cubicBezTo>
                  <a:pt x="7542034" y="3036429"/>
                  <a:pt x="7540891" y="3035185"/>
                  <a:pt x="7538605" y="3034956"/>
                </a:cubicBezTo>
                <a:cubicBezTo>
                  <a:pt x="7535417" y="3034678"/>
                  <a:pt x="7533379" y="3034418"/>
                  <a:pt x="7532489" y="3034175"/>
                </a:cubicBezTo>
                <a:cubicBezTo>
                  <a:pt x="7530282" y="3033528"/>
                  <a:pt x="7528659" y="3032497"/>
                  <a:pt x="7527621" y="3031081"/>
                </a:cubicBezTo>
                <a:cubicBezTo>
                  <a:pt x="7525793" y="3028553"/>
                  <a:pt x="7522876" y="3021710"/>
                  <a:pt x="7518871" y="3010553"/>
                </a:cubicBezTo>
                <a:lnTo>
                  <a:pt x="7498858" y="2954488"/>
                </a:lnTo>
                <a:cubicBezTo>
                  <a:pt x="7497330" y="2950225"/>
                  <a:pt x="7492508" y="2935712"/>
                  <a:pt x="7484390" y="2910950"/>
                </a:cubicBezTo>
                <a:cubicBezTo>
                  <a:pt x="7483937" y="2909664"/>
                  <a:pt x="7482890" y="2909021"/>
                  <a:pt x="7481249" y="2909021"/>
                </a:cubicBezTo>
                <a:close/>
                <a:moveTo>
                  <a:pt x="924495" y="2875211"/>
                </a:moveTo>
                <a:cubicBezTo>
                  <a:pt x="911339" y="2875211"/>
                  <a:pt x="899580" y="2878575"/>
                  <a:pt x="889219" y="2885304"/>
                </a:cubicBezTo>
                <a:cubicBezTo>
                  <a:pt x="879691" y="2891497"/>
                  <a:pt x="872259" y="2899900"/>
                  <a:pt x="866923" y="2910513"/>
                </a:cubicBezTo>
                <a:cubicBezTo>
                  <a:pt x="861788" y="2920725"/>
                  <a:pt x="859220" y="2931696"/>
                  <a:pt x="859220" y="2943428"/>
                </a:cubicBezTo>
                <a:cubicBezTo>
                  <a:pt x="859220" y="2960776"/>
                  <a:pt x="863989" y="2975642"/>
                  <a:pt x="873528" y="2988026"/>
                </a:cubicBezTo>
                <a:cubicBezTo>
                  <a:pt x="885593" y="3003716"/>
                  <a:pt x="902409" y="3011560"/>
                  <a:pt x="923975" y="3011560"/>
                </a:cubicBezTo>
                <a:cubicBezTo>
                  <a:pt x="931677" y="3011560"/>
                  <a:pt x="940056" y="3010809"/>
                  <a:pt x="949111" y="3009305"/>
                </a:cubicBezTo>
                <a:cubicBezTo>
                  <a:pt x="956986" y="3007746"/>
                  <a:pt x="962267" y="3006966"/>
                  <a:pt x="964956" y="3006966"/>
                </a:cubicBezTo>
                <a:cubicBezTo>
                  <a:pt x="966353" y="3006966"/>
                  <a:pt x="968408" y="3007141"/>
                  <a:pt x="971118" y="3007495"/>
                </a:cubicBezTo>
                <a:cubicBezTo>
                  <a:pt x="973445" y="3007495"/>
                  <a:pt x="974609" y="3006658"/>
                  <a:pt x="974609" y="3004983"/>
                </a:cubicBezTo>
                <a:cubicBezTo>
                  <a:pt x="973916" y="2995057"/>
                  <a:pt x="973569" y="2986183"/>
                  <a:pt x="973569" y="2978358"/>
                </a:cubicBezTo>
                <a:cubicBezTo>
                  <a:pt x="973569" y="2966895"/>
                  <a:pt x="974227" y="2960112"/>
                  <a:pt x="975542" y="2958008"/>
                </a:cubicBezTo>
                <a:cubicBezTo>
                  <a:pt x="976175" y="2956826"/>
                  <a:pt x="976968" y="2956029"/>
                  <a:pt x="977921" y="2955614"/>
                </a:cubicBezTo>
                <a:cubicBezTo>
                  <a:pt x="979282" y="2955135"/>
                  <a:pt x="981625" y="2954782"/>
                  <a:pt x="984950" y="2954552"/>
                </a:cubicBezTo>
                <a:cubicBezTo>
                  <a:pt x="986952" y="2954219"/>
                  <a:pt x="987952" y="2953002"/>
                  <a:pt x="987952" y="2950901"/>
                </a:cubicBezTo>
                <a:cubicBezTo>
                  <a:pt x="987952" y="2948395"/>
                  <a:pt x="986932" y="2947141"/>
                  <a:pt x="984891" y="2947141"/>
                </a:cubicBezTo>
                <a:cubicBezTo>
                  <a:pt x="976810" y="2947613"/>
                  <a:pt x="970887" y="2947848"/>
                  <a:pt x="967122" y="2947848"/>
                </a:cubicBezTo>
                <a:cubicBezTo>
                  <a:pt x="962441" y="2947848"/>
                  <a:pt x="955714" y="2947613"/>
                  <a:pt x="946940" y="2947141"/>
                </a:cubicBezTo>
                <a:cubicBezTo>
                  <a:pt x="945007" y="2947141"/>
                  <a:pt x="944041" y="2948336"/>
                  <a:pt x="944041" y="2950727"/>
                </a:cubicBezTo>
                <a:cubicBezTo>
                  <a:pt x="944041" y="2952953"/>
                  <a:pt x="945005" y="2954228"/>
                  <a:pt x="946935" y="2954550"/>
                </a:cubicBezTo>
                <a:cubicBezTo>
                  <a:pt x="953482" y="2955090"/>
                  <a:pt x="957306" y="2956313"/>
                  <a:pt x="958407" y="2958218"/>
                </a:cubicBezTo>
                <a:cubicBezTo>
                  <a:pt x="959424" y="2959854"/>
                  <a:pt x="960013" y="2961644"/>
                  <a:pt x="960176" y="2963585"/>
                </a:cubicBezTo>
                <a:cubicBezTo>
                  <a:pt x="960394" y="2965490"/>
                  <a:pt x="960503" y="2971421"/>
                  <a:pt x="960503" y="2981373"/>
                </a:cubicBezTo>
                <a:cubicBezTo>
                  <a:pt x="960503" y="2985153"/>
                  <a:pt x="960243" y="2988989"/>
                  <a:pt x="959723" y="2992882"/>
                </a:cubicBezTo>
                <a:cubicBezTo>
                  <a:pt x="952692" y="2999325"/>
                  <a:pt x="941787" y="3002547"/>
                  <a:pt x="927007" y="3002547"/>
                </a:cubicBezTo>
                <a:cubicBezTo>
                  <a:pt x="913121" y="3002547"/>
                  <a:pt x="901553" y="2998788"/>
                  <a:pt x="892301" y="2991272"/>
                </a:cubicBezTo>
                <a:cubicBezTo>
                  <a:pt x="880576" y="2977967"/>
                  <a:pt x="874713" y="2961904"/>
                  <a:pt x="874713" y="2943083"/>
                </a:cubicBezTo>
                <a:cubicBezTo>
                  <a:pt x="874713" y="2926674"/>
                  <a:pt x="878968" y="2913069"/>
                  <a:pt x="887476" y="2902270"/>
                </a:cubicBezTo>
                <a:cubicBezTo>
                  <a:pt x="896946" y="2890298"/>
                  <a:pt x="909285" y="2884312"/>
                  <a:pt x="924495" y="2884312"/>
                </a:cubicBezTo>
                <a:cubicBezTo>
                  <a:pt x="934411" y="2884312"/>
                  <a:pt x="943084" y="2886737"/>
                  <a:pt x="950515" y="2891586"/>
                </a:cubicBezTo>
                <a:cubicBezTo>
                  <a:pt x="955834" y="2896372"/>
                  <a:pt x="960000" y="2903058"/>
                  <a:pt x="963015" y="2911642"/>
                </a:cubicBezTo>
                <a:cubicBezTo>
                  <a:pt x="963594" y="2913511"/>
                  <a:pt x="964617" y="2914445"/>
                  <a:pt x="966083" y="2914445"/>
                </a:cubicBezTo>
                <a:cubicBezTo>
                  <a:pt x="966537" y="2914445"/>
                  <a:pt x="966973" y="2914375"/>
                  <a:pt x="967392" y="2914234"/>
                </a:cubicBezTo>
                <a:cubicBezTo>
                  <a:pt x="969316" y="2913782"/>
                  <a:pt x="970277" y="2912743"/>
                  <a:pt x="970277" y="2911118"/>
                </a:cubicBezTo>
                <a:cubicBezTo>
                  <a:pt x="970277" y="2910917"/>
                  <a:pt x="970243" y="2910645"/>
                  <a:pt x="970174" y="2910301"/>
                </a:cubicBezTo>
                <a:cubicBezTo>
                  <a:pt x="968824" y="2899788"/>
                  <a:pt x="967760" y="2889623"/>
                  <a:pt x="966984" y="2879805"/>
                </a:cubicBezTo>
                <a:cubicBezTo>
                  <a:pt x="963959" y="2880041"/>
                  <a:pt x="961607" y="2880159"/>
                  <a:pt x="959930" y="2880159"/>
                </a:cubicBezTo>
                <a:cubicBezTo>
                  <a:pt x="956726" y="2880159"/>
                  <a:pt x="951488" y="2879407"/>
                  <a:pt x="944215" y="2877902"/>
                </a:cubicBezTo>
                <a:cubicBezTo>
                  <a:pt x="938616" y="2876108"/>
                  <a:pt x="932043" y="2875211"/>
                  <a:pt x="924495" y="2875211"/>
                </a:cubicBezTo>
                <a:close/>
                <a:moveTo>
                  <a:pt x="6943351" y="2875210"/>
                </a:moveTo>
                <a:cubicBezTo>
                  <a:pt x="6930195" y="2875210"/>
                  <a:pt x="6918436" y="2878574"/>
                  <a:pt x="6908075" y="2885303"/>
                </a:cubicBezTo>
                <a:cubicBezTo>
                  <a:pt x="6898547" y="2891495"/>
                  <a:pt x="6891115" y="2899899"/>
                  <a:pt x="6885779" y="2910512"/>
                </a:cubicBezTo>
                <a:cubicBezTo>
                  <a:pt x="6880644" y="2920724"/>
                  <a:pt x="6878076" y="2931695"/>
                  <a:pt x="6878076" y="2943427"/>
                </a:cubicBezTo>
                <a:cubicBezTo>
                  <a:pt x="6878076" y="2960776"/>
                  <a:pt x="6882845" y="2975642"/>
                  <a:pt x="6892385" y="2988025"/>
                </a:cubicBezTo>
                <a:cubicBezTo>
                  <a:pt x="6904449" y="3003715"/>
                  <a:pt x="6921265" y="3011559"/>
                  <a:pt x="6942831" y="3011559"/>
                </a:cubicBezTo>
                <a:cubicBezTo>
                  <a:pt x="6950533" y="3011559"/>
                  <a:pt x="6958912" y="3010808"/>
                  <a:pt x="6967967" y="3009305"/>
                </a:cubicBezTo>
                <a:cubicBezTo>
                  <a:pt x="6975842" y="3007744"/>
                  <a:pt x="6981124" y="3006964"/>
                  <a:pt x="6983812" y="3006964"/>
                </a:cubicBezTo>
                <a:cubicBezTo>
                  <a:pt x="6985210" y="3006964"/>
                  <a:pt x="6987264" y="3007141"/>
                  <a:pt x="6989974" y="3007494"/>
                </a:cubicBezTo>
                <a:cubicBezTo>
                  <a:pt x="6992301" y="3007494"/>
                  <a:pt x="6993465" y="3006657"/>
                  <a:pt x="6993465" y="3004982"/>
                </a:cubicBezTo>
                <a:cubicBezTo>
                  <a:pt x="6992772" y="2995056"/>
                  <a:pt x="6992425" y="2986181"/>
                  <a:pt x="6992425" y="2978356"/>
                </a:cubicBezTo>
                <a:cubicBezTo>
                  <a:pt x="6992425" y="2966894"/>
                  <a:pt x="6993083" y="2960111"/>
                  <a:pt x="6994398" y="2958006"/>
                </a:cubicBezTo>
                <a:cubicBezTo>
                  <a:pt x="6995032" y="2956825"/>
                  <a:pt x="6995825" y="2956028"/>
                  <a:pt x="6996777" y="2955613"/>
                </a:cubicBezTo>
                <a:cubicBezTo>
                  <a:pt x="6998138" y="2955135"/>
                  <a:pt x="7000481" y="2954781"/>
                  <a:pt x="7003807" y="2954551"/>
                </a:cubicBezTo>
                <a:cubicBezTo>
                  <a:pt x="7005808" y="2954218"/>
                  <a:pt x="7006808" y="2953001"/>
                  <a:pt x="7006808" y="2950900"/>
                </a:cubicBezTo>
                <a:cubicBezTo>
                  <a:pt x="7006808" y="2948393"/>
                  <a:pt x="7005788" y="2947140"/>
                  <a:pt x="7003747" y="2947140"/>
                </a:cubicBezTo>
                <a:cubicBezTo>
                  <a:pt x="6995666" y="2947612"/>
                  <a:pt x="6989743" y="2947847"/>
                  <a:pt x="6985979" y="2947847"/>
                </a:cubicBezTo>
                <a:cubicBezTo>
                  <a:pt x="6981297" y="2947847"/>
                  <a:pt x="6974570" y="2947612"/>
                  <a:pt x="6965797" y="2947140"/>
                </a:cubicBezTo>
                <a:cubicBezTo>
                  <a:pt x="6963863" y="2947140"/>
                  <a:pt x="6962897" y="2948336"/>
                  <a:pt x="6962897" y="2950726"/>
                </a:cubicBezTo>
                <a:cubicBezTo>
                  <a:pt x="6962897" y="2952952"/>
                  <a:pt x="6963862" y="2954227"/>
                  <a:pt x="6965791" y="2954549"/>
                </a:cubicBezTo>
                <a:cubicBezTo>
                  <a:pt x="6972338" y="2955089"/>
                  <a:pt x="6976163" y="2956312"/>
                  <a:pt x="6977263" y="2958217"/>
                </a:cubicBezTo>
                <a:cubicBezTo>
                  <a:pt x="6978280" y="2959854"/>
                  <a:pt x="6978869" y="2961643"/>
                  <a:pt x="6979032" y="2963585"/>
                </a:cubicBezTo>
                <a:cubicBezTo>
                  <a:pt x="6979250" y="2965490"/>
                  <a:pt x="6979359" y="2971419"/>
                  <a:pt x="6979359" y="2981372"/>
                </a:cubicBezTo>
                <a:cubicBezTo>
                  <a:pt x="6979359" y="2985152"/>
                  <a:pt x="6979099" y="2988988"/>
                  <a:pt x="6978579" y="2992880"/>
                </a:cubicBezTo>
                <a:cubicBezTo>
                  <a:pt x="6971549" y="2999324"/>
                  <a:pt x="6960643" y="3002546"/>
                  <a:pt x="6945863" y="3002546"/>
                </a:cubicBezTo>
                <a:cubicBezTo>
                  <a:pt x="6931977" y="3002546"/>
                  <a:pt x="6920409" y="2998787"/>
                  <a:pt x="6911157" y="2991271"/>
                </a:cubicBezTo>
                <a:cubicBezTo>
                  <a:pt x="6899432" y="2977966"/>
                  <a:pt x="6893569" y="2961903"/>
                  <a:pt x="6893569" y="2943082"/>
                </a:cubicBezTo>
                <a:cubicBezTo>
                  <a:pt x="6893569" y="2926673"/>
                  <a:pt x="6897824" y="2913068"/>
                  <a:pt x="6906333" y="2902269"/>
                </a:cubicBezTo>
                <a:cubicBezTo>
                  <a:pt x="6915802" y="2890297"/>
                  <a:pt x="6928141" y="2884312"/>
                  <a:pt x="6943351" y="2884312"/>
                </a:cubicBezTo>
                <a:cubicBezTo>
                  <a:pt x="6953267" y="2884312"/>
                  <a:pt x="6961940" y="2886736"/>
                  <a:pt x="6969371" y="2891585"/>
                </a:cubicBezTo>
                <a:cubicBezTo>
                  <a:pt x="6974690" y="2896371"/>
                  <a:pt x="6978856" y="2903057"/>
                  <a:pt x="6981871" y="2911641"/>
                </a:cubicBezTo>
                <a:cubicBezTo>
                  <a:pt x="6982450" y="2913510"/>
                  <a:pt x="6983473" y="2914444"/>
                  <a:pt x="6984939" y="2914444"/>
                </a:cubicBezTo>
                <a:cubicBezTo>
                  <a:pt x="6985393" y="2914444"/>
                  <a:pt x="6985829" y="2914375"/>
                  <a:pt x="6986248" y="2914234"/>
                </a:cubicBezTo>
                <a:cubicBezTo>
                  <a:pt x="6988172" y="2913781"/>
                  <a:pt x="6989134" y="2912742"/>
                  <a:pt x="6989134" y="2911117"/>
                </a:cubicBezTo>
                <a:cubicBezTo>
                  <a:pt x="6989134" y="2910916"/>
                  <a:pt x="6989099" y="2910644"/>
                  <a:pt x="6989030" y="2910299"/>
                </a:cubicBezTo>
                <a:cubicBezTo>
                  <a:pt x="6987680" y="2899786"/>
                  <a:pt x="6986617" y="2889622"/>
                  <a:pt x="6985841" y="2879804"/>
                </a:cubicBezTo>
                <a:cubicBezTo>
                  <a:pt x="6982815" y="2880041"/>
                  <a:pt x="6980464" y="2880158"/>
                  <a:pt x="6978786" y="2880158"/>
                </a:cubicBezTo>
                <a:cubicBezTo>
                  <a:pt x="6975582" y="2880158"/>
                  <a:pt x="6970344" y="2879406"/>
                  <a:pt x="6963071" y="2877901"/>
                </a:cubicBezTo>
                <a:cubicBezTo>
                  <a:pt x="6957473" y="2876107"/>
                  <a:pt x="6950899" y="2875210"/>
                  <a:pt x="6943351" y="2875210"/>
                </a:cubicBezTo>
                <a:close/>
                <a:moveTo>
                  <a:pt x="6073803" y="2856229"/>
                </a:moveTo>
                <a:lnTo>
                  <a:pt x="6056822" y="2872565"/>
                </a:lnTo>
                <a:lnTo>
                  <a:pt x="6056822" y="2887402"/>
                </a:lnTo>
                <a:lnTo>
                  <a:pt x="6067479" y="2876745"/>
                </a:lnTo>
                <a:lnTo>
                  <a:pt x="6067479" y="2949194"/>
                </a:lnTo>
                <a:cubicBezTo>
                  <a:pt x="6061736" y="2948991"/>
                  <a:pt x="6056306" y="2947529"/>
                  <a:pt x="6051188" y="2944805"/>
                </a:cubicBezTo>
                <a:cubicBezTo>
                  <a:pt x="6046071" y="2942081"/>
                  <a:pt x="6041829" y="2938354"/>
                  <a:pt x="6038463" y="2933626"/>
                </a:cubicBezTo>
                <a:cubicBezTo>
                  <a:pt x="6035095" y="2928897"/>
                  <a:pt x="6032590" y="2923366"/>
                  <a:pt x="6030944" y="2917033"/>
                </a:cubicBezTo>
                <a:cubicBezTo>
                  <a:pt x="6029298" y="2910699"/>
                  <a:pt x="6028475" y="2903757"/>
                  <a:pt x="6028475" y="2896204"/>
                </a:cubicBezTo>
                <a:lnTo>
                  <a:pt x="6028475" y="2889395"/>
                </a:lnTo>
                <a:lnTo>
                  <a:pt x="6039305" y="2900226"/>
                </a:lnTo>
                <a:lnTo>
                  <a:pt x="6039305" y="2885528"/>
                </a:lnTo>
                <a:lnTo>
                  <a:pt x="6022180" y="2869052"/>
                </a:lnTo>
                <a:lnTo>
                  <a:pt x="6020345" y="2869052"/>
                </a:lnTo>
                <a:lnTo>
                  <a:pt x="6003365" y="2885479"/>
                </a:lnTo>
                <a:lnTo>
                  <a:pt x="6003365" y="2900226"/>
                </a:lnTo>
                <a:lnTo>
                  <a:pt x="6014108" y="2889481"/>
                </a:lnTo>
                <a:lnTo>
                  <a:pt x="6014108" y="2896204"/>
                </a:lnTo>
                <a:cubicBezTo>
                  <a:pt x="6014108" y="2905644"/>
                  <a:pt x="6015215" y="2914371"/>
                  <a:pt x="6017424" y="2922389"/>
                </a:cubicBezTo>
                <a:cubicBezTo>
                  <a:pt x="6019635" y="2930406"/>
                  <a:pt x="6023035" y="2937429"/>
                  <a:pt x="6027624" y="2943457"/>
                </a:cubicBezTo>
                <a:cubicBezTo>
                  <a:pt x="6032212" y="2949485"/>
                  <a:pt x="6037953" y="2954253"/>
                  <a:pt x="6044847" y="2957760"/>
                </a:cubicBezTo>
                <a:cubicBezTo>
                  <a:pt x="6051742" y="2961266"/>
                  <a:pt x="6059285" y="2963202"/>
                  <a:pt x="6067479" y="2963570"/>
                </a:cubicBezTo>
                <a:lnTo>
                  <a:pt x="6067479" y="2973974"/>
                </a:lnTo>
                <a:lnTo>
                  <a:pt x="6043999" y="2973974"/>
                </a:lnTo>
                <a:lnTo>
                  <a:pt x="6043999" y="2989031"/>
                </a:lnTo>
                <a:lnTo>
                  <a:pt x="6067479" y="2989031"/>
                </a:lnTo>
                <a:lnTo>
                  <a:pt x="6067479" y="3004106"/>
                </a:lnTo>
                <a:lnTo>
                  <a:pt x="6081932" y="3004106"/>
                </a:lnTo>
                <a:lnTo>
                  <a:pt x="6081932" y="2989031"/>
                </a:lnTo>
                <a:lnTo>
                  <a:pt x="6105325" y="2989031"/>
                </a:lnTo>
                <a:lnTo>
                  <a:pt x="6105325" y="2973974"/>
                </a:lnTo>
                <a:lnTo>
                  <a:pt x="6081932" y="2973974"/>
                </a:lnTo>
                <a:lnTo>
                  <a:pt x="6081932" y="2963566"/>
                </a:lnTo>
                <a:cubicBezTo>
                  <a:pt x="6090040" y="2963202"/>
                  <a:pt x="6097558" y="2961250"/>
                  <a:pt x="6104485" y="2957712"/>
                </a:cubicBezTo>
                <a:cubicBezTo>
                  <a:pt x="6111412" y="2954174"/>
                  <a:pt x="6117139" y="2949409"/>
                  <a:pt x="6121667" y="2943422"/>
                </a:cubicBezTo>
                <a:cubicBezTo>
                  <a:pt x="6126195" y="2937433"/>
                  <a:pt x="6129571" y="2930408"/>
                  <a:pt x="6131794" y="2922344"/>
                </a:cubicBezTo>
                <a:cubicBezTo>
                  <a:pt x="6134018" y="2914281"/>
                  <a:pt x="6135129" y="2905568"/>
                  <a:pt x="6135129" y="2896204"/>
                </a:cubicBezTo>
                <a:lnTo>
                  <a:pt x="6135129" y="2889395"/>
                </a:lnTo>
                <a:lnTo>
                  <a:pt x="6145960" y="2900226"/>
                </a:lnTo>
                <a:lnTo>
                  <a:pt x="6145960" y="2885528"/>
                </a:lnTo>
                <a:lnTo>
                  <a:pt x="6128835" y="2869052"/>
                </a:lnTo>
                <a:lnTo>
                  <a:pt x="6127000" y="2869052"/>
                </a:lnTo>
                <a:lnTo>
                  <a:pt x="6110019" y="2885479"/>
                </a:lnTo>
                <a:lnTo>
                  <a:pt x="6110019" y="2900226"/>
                </a:lnTo>
                <a:lnTo>
                  <a:pt x="6120676" y="2889569"/>
                </a:lnTo>
                <a:lnTo>
                  <a:pt x="6120676" y="2896204"/>
                </a:lnTo>
                <a:cubicBezTo>
                  <a:pt x="6120676" y="2903671"/>
                  <a:pt x="6119821" y="2910587"/>
                  <a:pt x="6118110" y="2916951"/>
                </a:cubicBezTo>
                <a:cubicBezTo>
                  <a:pt x="6116400" y="2923315"/>
                  <a:pt x="6113861" y="2928862"/>
                  <a:pt x="6110492" y="2933596"/>
                </a:cubicBezTo>
                <a:cubicBezTo>
                  <a:pt x="6107124" y="2938328"/>
                  <a:pt x="6102901" y="2942060"/>
                  <a:pt x="6097825" y="2944793"/>
                </a:cubicBezTo>
                <a:cubicBezTo>
                  <a:pt x="6092748" y="2947523"/>
                  <a:pt x="6087450" y="2948990"/>
                  <a:pt x="6081932" y="2949194"/>
                </a:cubicBezTo>
                <a:lnTo>
                  <a:pt x="6081932" y="2876572"/>
                </a:lnTo>
                <a:lnTo>
                  <a:pt x="6092762" y="2887402"/>
                </a:lnTo>
                <a:lnTo>
                  <a:pt x="6092762" y="2872528"/>
                </a:lnTo>
                <a:lnTo>
                  <a:pt x="6075631" y="2856229"/>
                </a:lnTo>
                <a:close/>
                <a:moveTo>
                  <a:pt x="3577845" y="2853213"/>
                </a:moveTo>
                <a:cubicBezTo>
                  <a:pt x="3575938" y="2853213"/>
                  <a:pt x="3574983" y="2854437"/>
                  <a:pt x="3574983" y="2856886"/>
                </a:cubicBezTo>
                <a:cubicBezTo>
                  <a:pt x="3574983" y="2859056"/>
                  <a:pt x="3575938" y="2860300"/>
                  <a:pt x="3577846" y="2860619"/>
                </a:cubicBezTo>
                <a:cubicBezTo>
                  <a:pt x="3585133" y="2861331"/>
                  <a:pt x="3589375" y="2862657"/>
                  <a:pt x="3590575" y="2864595"/>
                </a:cubicBezTo>
                <a:cubicBezTo>
                  <a:pt x="3591289" y="2865972"/>
                  <a:pt x="3591728" y="2867690"/>
                  <a:pt x="3591889" y="2869749"/>
                </a:cubicBezTo>
                <a:cubicBezTo>
                  <a:pt x="3591997" y="2871314"/>
                  <a:pt x="3592051" y="2876987"/>
                  <a:pt x="3592051" y="2886771"/>
                </a:cubicBezTo>
                <a:lnTo>
                  <a:pt x="3592051" y="2949396"/>
                </a:lnTo>
                <a:cubicBezTo>
                  <a:pt x="3592051" y="2962604"/>
                  <a:pt x="3591423" y="2970339"/>
                  <a:pt x="3590168" y="2972600"/>
                </a:cubicBezTo>
                <a:cubicBezTo>
                  <a:pt x="3588946" y="2974569"/>
                  <a:pt x="3585268" y="2975895"/>
                  <a:pt x="3579131" y="2976578"/>
                </a:cubicBezTo>
                <a:cubicBezTo>
                  <a:pt x="3577116" y="2976956"/>
                  <a:pt x="3576108" y="2978204"/>
                  <a:pt x="3576108" y="2980319"/>
                </a:cubicBezTo>
                <a:cubicBezTo>
                  <a:pt x="3576108" y="2982652"/>
                  <a:pt x="3577176" y="2983818"/>
                  <a:pt x="3579313" y="2983818"/>
                </a:cubicBezTo>
                <a:cubicBezTo>
                  <a:pt x="3598244" y="2983298"/>
                  <a:pt x="3612495" y="2983039"/>
                  <a:pt x="3622064" y="2983039"/>
                </a:cubicBezTo>
                <a:cubicBezTo>
                  <a:pt x="3637902" y="2983039"/>
                  <a:pt x="3652816" y="2983298"/>
                  <a:pt x="3666808" y="2983818"/>
                </a:cubicBezTo>
                <a:cubicBezTo>
                  <a:pt x="3671320" y="2972501"/>
                  <a:pt x="3674597" y="2962387"/>
                  <a:pt x="3676638" y="2953479"/>
                </a:cubicBezTo>
                <a:cubicBezTo>
                  <a:pt x="3676841" y="2952671"/>
                  <a:pt x="3676944" y="2952081"/>
                  <a:pt x="3676944" y="2951709"/>
                </a:cubicBezTo>
                <a:cubicBezTo>
                  <a:pt x="3676944" y="2950137"/>
                  <a:pt x="3675959" y="2949091"/>
                  <a:pt x="3673993" y="2948573"/>
                </a:cubicBezTo>
                <a:cubicBezTo>
                  <a:pt x="3673344" y="2948329"/>
                  <a:pt x="3672784" y="2948207"/>
                  <a:pt x="3672314" y="2948207"/>
                </a:cubicBezTo>
                <a:cubicBezTo>
                  <a:pt x="3670800" y="2948207"/>
                  <a:pt x="3669796" y="2949006"/>
                  <a:pt x="3669305" y="2950603"/>
                </a:cubicBezTo>
                <a:cubicBezTo>
                  <a:pt x="3665738" y="2959433"/>
                  <a:pt x="3661825" y="2965216"/>
                  <a:pt x="3657568" y="2967954"/>
                </a:cubicBezTo>
                <a:cubicBezTo>
                  <a:pt x="3654344" y="2970028"/>
                  <a:pt x="3651769" y="2971472"/>
                  <a:pt x="3649845" y="2972286"/>
                </a:cubicBezTo>
                <a:cubicBezTo>
                  <a:pt x="3643132" y="2973671"/>
                  <a:pt x="3634766" y="2974364"/>
                  <a:pt x="3624748" y="2974364"/>
                </a:cubicBezTo>
                <a:cubicBezTo>
                  <a:pt x="3619167" y="2974364"/>
                  <a:pt x="3615651" y="2974264"/>
                  <a:pt x="3614201" y="2974064"/>
                </a:cubicBezTo>
                <a:cubicBezTo>
                  <a:pt x="3610754" y="2973660"/>
                  <a:pt x="3608181" y="2972288"/>
                  <a:pt x="3606484" y="2969951"/>
                </a:cubicBezTo>
                <a:cubicBezTo>
                  <a:pt x="3606107" y="2969070"/>
                  <a:pt x="3605754" y="2966660"/>
                  <a:pt x="3605427" y="2962721"/>
                </a:cubicBezTo>
                <a:cubicBezTo>
                  <a:pt x="3605337" y="2961254"/>
                  <a:pt x="3605293" y="2956812"/>
                  <a:pt x="3605293" y="2949396"/>
                </a:cubicBezTo>
                <a:lnTo>
                  <a:pt x="3605293" y="2919829"/>
                </a:lnTo>
                <a:cubicBezTo>
                  <a:pt x="3608271" y="2919661"/>
                  <a:pt x="3611840" y="2919576"/>
                  <a:pt x="3615998" y="2919576"/>
                </a:cubicBezTo>
                <a:cubicBezTo>
                  <a:pt x="3629707" y="2919576"/>
                  <a:pt x="3637972" y="2920539"/>
                  <a:pt x="3640797" y="2922465"/>
                </a:cubicBezTo>
                <a:cubicBezTo>
                  <a:pt x="3642989" y="2923985"/>
                  <a:pt x="3644270" y="2927992"/>
                  <a:pt x="3644643" y="2934488"/>
                </a:cubicBezTo>
                <a:cubicBezTo>
                  <a:pt x="3644643" y="2936800"/>
                  <a:pt x="3645867" y="2937956"/>
                  <a:pt x="3648315" y="2937956"/>
                </a:cubicBezTo>
                <a:cubicBezTo>
                  <a:pt x="3650997" y="2937956"/>
                  <a:pt x="3652338" y="2937089"/>
                  <a:pt x="3652338" y="2935354"/>
                </a:cubicBezTo>
                <a:cubicBezTo>
                  <a:pt x="3652106" y="2927178"/>
                  <a:pt x="3651991" y="2920364"/>
                  <a:pt x="3651991" y="2914911"/>
                </a:cubicBezTo>
                <a:cubicBezTo>
                  <a:pt x="3651991" y="2910139"/>
                  <a:pt x="3652106" y="2903863"/>
                  <a:pt x="3652338" y="2896083"/>
                </a:cubicBezTo>
                <a:cubicBezTo>
                  <a:pt x="3652338" y="2894367"/>
                  <a:pt x="3651054" y="2893508"/>
                  <a:pt x="3648489" y="2893508"/>
                </a:cubicBezTo>
                <a:cubicBezTo>
                  <a:pt x="3645925" y="2893508"/>
                  <a:pt x="3644643" y="2894649"/>
                  <a:pt x="3644643" y="2896930"/>
                </a:cubicBezTo>
                <a:cubicBezTo>
                  <a:pt x="3644325" y="2902847"/>
                  <a:pt x="3643188" y="2906570"/>
                  <a:pt x="3641231" y="2908096"/>
                </a:cubicBezTo>
                <a:cubicBezTo>
                  <a:pt x="3638845" y="2909974"/>
                  <a:pt x="3630434" y="2910914"/>
                  <a:pt x="3615998" y="2910914"/>
                </a:cubicBezTo>
                <a:cubicBezTo>
                  <a:pt x="3609472" y="2910914"/>
                  <a:pt x="3605903" y="2910897"/>
                  <a:pt x="3605293" y="2910865"/>
                </a:cubicBezTo>
                <a:lnTo>
                  <a:pt x="3605293" y="2886789"/>
                </a:lnTo>
                <a:lnTo>
                  <a:pt x="3605293" y="2879776"/>
                </a:lnTo>
                <a:cubicBezTo>
                  <a:pt x="3605293" y="2872091"/>
                  <a:pt x="3605955" y="2866948"/>
                  <a:pt x="3607285" y="2864348"/>
                </a:cubicBezTo>
                <a:cubicBezTo>
                  <a:pt x="3607877" y="2864037"/>
                  <a:pt x="3609425" y="2863640"/>
                  <a:pt x="3611928" y="2863159"/>
                </a:cubicBezTo>
                <a:cubicBezTo>
                  <a:pt x="3613858" y="2862773"/>
                  <a:pt x="3617351" y="2862580"/>
                  <a:pt x="3622411" y="2862580"/>
                </a:cubicBezTo>
                <a:cubicBezTo>
                  <a:pt x="3630044" y="2862580"/>
                  <a:pt x="3635853" y="2862839"/>
                  <a:pt x="3639836" y="2863358"/>
                </a:cubicBezTo>
                <a:cubicBezTo>
                  <a:pt x="3644569" y="2864010"/>
                  <a:pt x="3648163" y="2865275"/>
                  <a:pt x="3650617" y="2867152"/>
                </a:cubicBezTo>
                <a:cubicBezTo>
                  <a:pt x="3652381" y="2868497"/>
                  <a:pt x="3654217" y="2870831"/>
                  <a:pt x="3656126" y="2874152"/>
                </a:cubicBezTo>
                <a:cubicBezTo>
                  <a:pt x="3658135" y="2877717"/>
                  <a:pt x="3659601" y="2881260"/>
                  <a:pt x="3660527" y="2884781"/>
                </a:cubicBezTo>
                <a:cubicBezTo>
                  <a:pt x="3661071" y="2886298"/>
                  <a:pt x="3662053" y="2887057"/>
                  <a:pt x="3663476" y="2887057"/>
                </a:cubicBezTo>
                <a:cubicBezTo>
                  <a:pt x="3663968" y="2887057"/>
                  <a:pt x="3664484" y="2886980"/>
                  <a:pt x="3665026" y="2886825"/>
                </a:cubicBezTo>
                <a:cubicBezTo>
                  <a:pt x="3666790" y="2886471"/>
                  <a:pt x="3667673" y="2885469"/>
                  <a:pt x="3667673" y="2883818"/>
                </a:cubicBezTo>
                <a:cubicBezTo>
                  <a:pt x="3667673" y="2883578"/>
                  <a:pt x="3667634" y="2883235"/>
                  <a:pt x="3667556" y="2882790"/>
                </a:cubicBezTo>
                <a:cubicBezTo>
                  <a:pt x="3666044" y="2871930"/>
                  <a:pt x="3664864" y="2862070"/>
                  <a:pt x="3664020" y="2853213"/>
                </a:cubicBezTo>
                <a:cubicBezTo>
                  <a:pt x="3653406" y="2853675"/>
                  <a:pt x="3638582" y="2853906"/>
                  <a:pt x="3619551" y="2853906"/>
                </a:cubicBezTo>
                <a:cubicBezTo>
                  <a:pt x="3600985" y="2853906"/>
                  <a:pt x="3587084" y="2853675"/>
                  <a:pt x="3577845" y="2853213"/>
                </a:cubicBezTo>
                <a:close/>
                <a:moveTo>
                  <a:pt x="1957226" y="2853213"/>
                </a:moveTo>
                <a:cubicBezTo>
                  <a:pt x="1955319" y="2853213"/>
                  <a:pt x="1954365" y="2854438"/>
                  <a:pt x="1954365" y="2856886"/>
                </a:cubicBezTo>
                <a:cubicBezTo>
                  <a:pt x="1954365" y="2859056"/>
                  <a:pt x="1955319" y="2860301"/>
                  <a:pt x="1957228" y="2860620"/>
                </a:cubicBezTo>
                <a:cubicBezTo>
                  <a:pt x="1964514" y="2861332"/>
                  <a:pt x="1968757" y="2862657"/>
                  <a:pt x="1969956" y="2864595"/>
                </a:cubicBezTo>
                <a:cubicBezTo>
                  <a:pt x="1970671" y="2865972"/>
                  <a:pt x="1971109" y="2867691"/>
                  <a:pt x="1971271" y="2869749"/>
                </a:cubicBezTo>
                <a:cubicBezTo>
                  <a:pt x="1971379" y="2871314"/>
                  <a:pt x="1971433" y="2876987"/>
                  <a:pt x="1971433" y="2886771"/>
                </a:cubicBezTo>
                <a:lnTo>
                  <a:pt x="1971433" y="2949396"/>
                </a:lnTo>
                <a:cubicBezTo>
                  <a:pt x="1971433" y="2962604"/>
                  <a:pt x="1970805" y="2970339"/>
                  <a:pt x="1969549" y="2972600"/>
                </a:cubicBezTo>
                <a:cubicBezTo>
                  <a:pt x="1968329" y="2974569"/>
                  <a:pt x="1964650" y="2975896"/>
                  <a:pt x="1958513" y="2976578"/>
                </a:cubicBezTo>
                <a:cubicBezTo>
                  <a:pt x="1956498" y="2976956"/>
                  <a:pt x="1955491" y="2978204"/>
                  <a:pt x="1955491" y="2980319"/>
                </a:cubicBezTo>
                <a:cubicBezTo>
                  <a:pt x="1955491" y="2982652"/>
                  <a:pt x="1956558" y="2983819"/>
                  <a:pt x="1958694" y="2983819"/>
                </a:cubicBezTo>
                <a:cubicBezTo>
                  <a:pt x="1977625" y="2983299"/>
                  <a:pt x="1991876" y="2983039"/>
                  <a:pt x="2001445" y="2983039"/>
                </a:cubicBezTo>
                <a:cubicBezTo>
                  <a:pt x="2017283" y="2983039"/>
                  <a:pt x="2032198" y="2983299"/>
                  <a:pt x="2046189" y="2983819"/>
                </a:cubicBezTo>
                <a:cubicBezTo>
                  <a:pt x="2050703" y="2972501"/>
                  <a:pt x="2053980" y="2962388"/>
                  <a:pt x="2056020" y="2953480"/>
                </a:cubicBezTo>
                <a:cubicBezTo>
                  <a:pt x="2056224" y="2952671"/>
                  <a:pt x="2056325" y="2952081"/>
                  <a:pt x="2056325" y="2951709"/>
                </a:cubicBezTo>
                <a:cubicBezTo>
                  <a:pt x="2056325" y="2950137"/>
                  <a:pt x="2055342" y="2949092"/>
                  <a:pt x="2053375" y="2948573"/>
                </a:cubicBezTo>
                <a:cubicBezTo>
                  <a:pt x="2052725" y="2948330"/>
                  <a:pt x="2052166" y="2948207"/>
                  <a:pt x="2051697" y="2948207"/>
                </a:cubicBezTo>
                <a:cubicBezTo>
                  <a:pt x="2050181" y="2948207"/>
                  <a:pt x="2049177" y="2949006"/>
                  <a:pt x="2048686" y="2950603"/>
                </a:cubicBezTo>
                <a:cubicBezTo>
                  <a:pt x="2045120" y="2959434"/>
                  <a:pt x="2041208" y="2965217"/>
                  <a:pt x="2036949" y="2967955"/>
                </a:cubicBezTo>
                <a:cubicBezTo>
                  <a:pt x="2033725" y="2970028"/>
                  <a:pt x="2031151" y="2971472"/>
                  <a:pt x="2029227" y="2972286"/>
                </a:cubicBezTo>
                <a:cubicBezTo>
                  <a:pt x="2022513" y="2973672"/>
                  <a:pt x="2014148" y="2974364"/>
                  <a:pt x="2004131" y="2974364"/>
                </a:cubicBezTo>
                <a:cubicBezTo>
                  <a:pt x="1998548" y="2974364"/>
                  <a:pt x="1995032" y="2974264"/>
                  <a:pt x="1993582" y="2974065"/>
                </a:cubicBezTo>
                <a:cubicBezTo>
                  <a:pt x="1990136" y="2973660"/>
                  <a:pt x="1987564" y="2972289"/>
                  <a:pt x="1985865" y="2969951"/>
                </a:cubicBezTo>
                <a:cubicBezTo>
                  <a:pt x="1985489" y="2969070"/>
                  <a:pt x="1985136" y="2966660"/>
                  <a:pt x="1984808" y="2962721"/>
                </a:cubicBezTo>
                <a:cubicBezTo>
                  <a:pt x="1984718" y="2961255"/>
                  <a:pt x="1984674" y="2956812"/>
                  <a:pt x="1984674" y="2949396"/>
                </a:cubicBezTo>
                <a:lnTo>
                  <a:pt x="1984674" y="2919829"/>
                </a:lnTo>
                <a:cubicBezTo>
                  <a:pt x="1987653" y="2919661"/>
                  <a:pt x="1991222" y="2919577"/>
                  <a:pt x="1995380" y="2919577"/>
                </a:cubicBezTo>
                <a:cubicBezTo>
                  <a:pt x="2009089" y="2919577"/>
                  <a:pt x="2017355" y="2920539"/>
                  <a:pt x="2020178" y="2922465"/>
                </a:cubicBezTo>
                <a:cubicBezTo>
                  <a:pt x="2022370" y="2923985"/>
                  <a:pt x="2023653" y="2927993"/>
                  <a:pt x="2024025" y="2934489"/>
                </a:cubicBezTo>
                <a:cubicBezTo>
                  <a:pt x="2024025" y="2936801"/>
                  <a:pt x="2025249" y="2937957"/>
                  <a:pt x="2027697" y="2937957"/>
                </a:cubicBezTo>
                <a:cubicBezTo>
                  <a:pt x="2030379" y="2937957"/>
                  <a:pt x="2031719" y="2937089"/>
                  <a:pt x="2031719" y="2935354"/>
                </a:cubicBezTo>
                <a:cubicBezTo>
                  <a:pt x="2031488" y="2927179"/>
                  <a:pt x="2031373" y="2920365"/>
                  <a:pt x="2031373" y="2914911"/>
                </a:cubicBezTo>
                <a:cubicBezTo>
                  <a:pt x="2031373" y="2910139"/>
                  <a:pt x="2031488" y="2903864"/>
                  <a:pt x="2031719" y="2896084"/>
                </a:cubicBezTo>
                <a:cubicBezTo>
                  <a:pt x="2031719" y="2894367"/>
                  <a:pt x="2030437" y="2893509"/>
                  <a:pt x="2027871" y="2893509"/>
                </a:cubicBezTo>
                <a:cubicBezTo>
                  <a:pt x="2025307" y="2893509"/>
                  <a:pt x="2024025" y="2894649"/>
                  <a:pt x="2024025" y="2896931"/>
                </a:cubicBezTo>
                <a:cubicBezTo>
                  <a:pt x="2023707" y="2902848"/>
                  <a:pt x="2022570" y="2906570"/>
                  <a:pt x="2020614" y="2908096"/>
                </a:cubicBezTo>
                <a:cubicBezTo>
                  <a:pt x="2018227" y="2909974"/>
                  <a:pt x="2009816" y="2910914"/>
                  <a:pt x="1995380" y="2910914"/>
                </a:cubicBezTo>
                <a:cubicBezTo>
                  <a:pt x="1988854" y="2910914"/>
                  <a:pt x="1985285" y="2910898"/>
                  <a:pt x="1984674" y="2910865"/>
                </a:cubicBezTo>
                <a:lnTo>
                  <a:pt x="1984674" y="2886790"/>
                </a:lnTo>
                <a:lnTo>
                  <a:pt x="1984674" y="2879776"/>
                </a:lnTo>
                <a:cubicBezTo>
                  <a:pt x="1984674" y="2872091"/>
                  <a:pt x="1985338" y="2866948"/>
                  <a:pt x="1986666" y="2864349"/>
                </a:cubicBezTo>
                <a:cubicBezTo>
                  <a:pt x="1987259" y="2864037"/>
                  <a:pt x="1988807" y="2863640"/>
                  <a:pt x="1991310" y="2863159"/>
                </a:cubicBezTo>
                <a:cubicBezTo>
                  <a:pt x="1993239" y="2862773"/>
                  <a:pt x="1996733" y="2862580"/>
                  <a:pt x="2001792" y="2862580"/>
                </a:cubicBezTo>
                <a:cubicBezTo>
                  <a:pt x="2009427" y="2862580"/>
                  <a:pt x="2015235" y="2862839"/>
                  <a:pt x="2019218" y="2863359"/>
                </a:cubicBezTo>
                <a:cubicBezTo>
                  <a:pt x="2023951" y="2864010"/>
                  <a:pt x="2027545" y="2865275"/>
                  <a:pt x="2029999" y="2867152"/>
                </a:cubicBezTo>
                <a:cubicBezTo>
                  <a:pt x="2031764" y="2868498"/>
                  <a:pt x="2033600" y="2870831"/>
                  <a:pt x="2035508" y="2874152"/>
                </a:cubicBezTo>
                <a:cubicBezTo>
                  <a:pt x="2037516" y="2877717"/>
                  <a:pt x="2038983" y="2881260"/>
                  <a:pt x="2039909" y="2884782"/>
                </a:cubicBezTo>
                <a:cubicBezTo>
                  <a:pt x="2040452" y="2886299"/>
                  <a:pt x="2041436" y="2887057"/>
                  <a:pt x="2042859" y="2887057"/>
                </a:cubicBezTo>
                <a:cubicBezTo>
                  <a:pt x="2043350" y="2887057"/>
                  <a:pt x="2043866" y="2886980"/>
                  <a:pt x="2044408" y="2886826"/>
                </a:cubicBezTo>
                <a:cubicBezTo>
                  <a:pt x="2046173" y="2886471"/>
                  <a:pt x="2047055" y="2885469"/>
                  <a:pt x="2047055" y="2883819"/>
                </a:cubicBezTo>
                <a:cubicBezTo>
                  <a:pt x="2047055" y="2883579"/>
                  <a:pt x="2047016" y="2883235"/>
                  <a:pt x="2046939" y="2882790"/>
                </a:cubicBezTo>
                <a:cubicBezTo>
                  <a:pt x="2045425" y="2871930"/>
                  <a:pt x="2044246" y="2862071"/>
                  <a:pt x="2043403" y="2853213"/>
                </a:cubicBezTo>
                <a:cubicBezTo>
                  <a:pt x="2032788" y="2853676"/>
                  <a:pt x="2017965" y="2853907"/>
                  <a:pt x="1998933" y="2853907"/>
                </a:cubicBezTo>
                <a:cubicBezTo>
                  <a:pt x="1980367" y="2853907"/>
                  <a:pt x="1966465" y="2853676"/>
                  <a:pt x="1957226" y="2853213"/>
                </a:cubicBezTo>
                <a:close/>
                <a:moveTo>
                  <a:pt x="4700935" y="2853213"/>
                </a:moveTo>
                <a:cubicBezTo>
                  <a:pt x="4699028" y="2853213"/>
                  <a:pt x="4698075" y="2854437"/>
                  <a:pt x="4698075" y="2856886"/>
                </a:cubicBezTo>
                <a:cubicBezTo>
                  <a:pt x="4698075" y="2859056"/>
                  <a:pt x="4699029" y="2860300"/>
                  <a:pt x="4700937" y="2860619"/>
                </a:cubicBezTo>
                <a:cubicBezTo>
                  <a:pt x="4708224" y="2861331"/>
                  <a:pt x="4712467" y="2862657"/>
                  <a:pt x="4713666" y="2864595"/>
                </a:cubicBezTo>
                <a:cubicBezTo>
                  <a:pt x="4714381" y="2865972"/>
                  <a:pt x="4714818" y="2867690"/>
                  <a:pt x="4714980" y="2869748"/>
                </a:cubicBezTo>
                <a:cubicBezTo>
                  <a:pt x="4715089" y="2871314"/>
                  <a:pt x="4715142" y="2876987"/>
                  <a:pt x="4715142" y="2886770"/>
                </a:cubicBezTo>
                <a:lnTo>
                  <a:pt x="4715142" y="2949396"/>
                </a:lnTo>
                <a:cubicBezTo>
                  <a:pt x="4715142" y="2962604"/>
                  <a:pt x="4714514" y="2970338"/>
                  <a:pt x="4713259" y="2972599"/>
                </a:cubicBezTo>
                <a:cubicBezTo>
                  <a:pt x="4712038" y="2974569"/>
                  <a:pt x="4708360" y="2975895"/>
                  <a:pt x="4702222" y="2976578"/>
                </a:cubicBezTo>
                <a:cubicBezTo>
                  <a:pt x="4700207" y="2976956"/>
                  <a:pt x="4699200" y="2978203"/>
                  <a:pt x="4699200" y="2980319"/>
                </a:cubicBezTo>
                <a:cubicBezTo>
                  <a:pt x="4699200" y="2982652"/>
                  <a:pt x="4700268" y="2983818"/>
                  <a:pt x="4702404" y="2983818"/>
                </a:cubicBezTo>
                <a:cubicBezTo>
                  <a:pt x="4721335" y="2983298"/>
                  <a:pt x="4735586" y="2983039"/>
                  <a:pt x="4745155" y="2983039"/>
                </a:cubicBezTo>
                <a:cubicBezTo>
                  <a:pt x="4760993" y="2983039"/>
                  <a:pt x="4775907" y="2983298"/>
                  <a:pt x="4789899" y="2983818"/>
                </a:cubicBezTo>
                <a:cubicBezTo>
                  <a:pt x="4794412" y="2972501"/>
                  <a:pt x="4797689" y="2962387"/>
                  <a:pt x="4799730" y="2953479"/>
                </a:cubicBezTo>
                <a:cubicBezTo>
                  <a:pt x="4799934" y="2952671"/>
                  <a:pt x="4800035" y="2952081"/>
                  <a:pt x="4800035" y="2951708"/>
                </a:cubicBezTo>
                <a:cubicBezTo>
                  <a:pt x="4800035" y="2950136"/>
                  <a:pt x="4799051" y="2949091"/>
                  <a:pt x="4797084" y="2948573"/>
                </a:cubicBezTo>
                <a:cubicBezTo>
                  <a:pt x="4796435" y="2948329"/>
                  <a:pt x="4795875" y="2948207"/>
                  <a:pt x="4795407" y="2948207"/>
                </a:cubicBezTo>
                <a:cubicBezTo>
                  <a:pt x="4793891" y="2948207"/>
                  <a:pt x="4792887" y="2949006"/>
                  <a:pt x="4792394" y="2950603"/>
                </a:cubicBezTo>
                <a:cubicBezTo>
                  <a:pt x="4788829" y="2959433"/>
                  <a:pt x="4784917" y="2965216"/>
                  <a:pt x="4780659" y="2967954"/>
                </a:cubicBezTo>
                <a:cubicBezTo>
                  <a:pt x="4777435" y="2970028"/>
                  <a:pt x="4774860" y="2971472"/>
                  <a:pt x="4772936" y="2972286"/>
                </a:cubicBezTo>
                <a:cubicBezTo>
                  <a:pt x="4766223" y="2973671"/>
                  <a:pt x="4757857" y="2974364"/>
                  <a:pt x="4747840" y="2974364"/>
                </a:cubicBezTo>
                <a:cubicBezTo>
                  <a:pt x="4742258" y="2974364"/>
                  <a:pt x="4738742" y="2974264"/>
                  <a:pt x="4737292" y="2974064"/>
                </a:cubicBezTo>
                <a:cubicBezTo>
                  <a:pt x="4733846" y="2973660"/>
                  <a:pt x="4731273" y="2972288"/>
                  <a:pt x="4729575" y="2969951"/>
                </a:cubicBezTo>
                <a:cubicBezTo>
                  <a:pt x="4729198" y="2969070"/>
                  <a:pt x="4728846" y="2966660"/>
                  <a:pt x="4728517" y="2962721"/>
                </a:cubicBezTo>
                <a:cubicBezTo>
                  <a:pt x="4728428" y="2961254"/>
                  <a:pt x="4728383" y="2956812"/>
                  <a:pt x="4728383" y="2949396"/>
                </a:cubicBezTo>
                <a:lnTo>
                  <a:pt x="4728383" y="2919829"/>
                </a:lnTo>
                <a:cubicBezTo>
                  <a:pt x="4731364" y="2919661"/>
                  <a:pt x="4734932" y="2919576"/>
                  <a:pt x="4739089" y="2919576"/>
                </a:cubicBezTo>
                <a:cubicBezTo>
                  <a:pt x="4752798" y="2919576"/>
                  <a:pt x="4761065" y="2920539"/>
                  <a:pt x="4763887" y="2922465"/>
                </a:cubicBezTo>
                <a:cubicBezTo>
                  <a:pt x="4766080" y="2923984"/>
                  <a:pt x="4767362" y="2927992"/>
                  <a:pt x="4767734" y="2934488"/>
                </a:cubicBezTo>
                <a:cubicBezTo>
                  <a:pt x="4767734" y="2936800"/>
                  <a:pt x="4768958" y="2937956"/>
                  <a:pt x="4771407" y="2937956"/>
                </a:cubicBezTo>
                <a:cubicBezTo>
                  <a:pt x="4774088" y="2937956"/>
                  <a:pt x="4775428" y="2937089"/>
                  <a:pt x="4775428" y="2935354"/>
                </a:cubicBezTo>
                <a:cubicBezTo>
                  <a:pt x="4775198" y="2927178"/>
                  <a:pt x="4775081" y="2920364"/>
                  <a:pt x="4775081" y="2914911"/>
                </a:cubicBezTo>
                <a:cubicBezTo>
                  <a:pt x="4775081" y="2910139"/>
                  <a:pt x="4775198" y="2903863"/>
                  <a:pt x="4775428" y="2896083"/>
                </a:cubicBezTo>
                <a:cubicBezTo>
                  <a:pt x="4775428" y="2894367"/>
                  <a:pt x="4774146" y="2893508"/>
                  <a:pt x="4771581" y="2893508"/>
                </a:cubicBezTo>
                <a:cubicBezTo>
                  <a:pt x="4769016" y="2893508"/>
                  <a:pt x="4767734" y="2894649"/>
                  <a:pt x="4767734" y="2896930"/>
                </a:cubicBezTo>
                <a:cubicBezTo>
                  <a:pt x="4767417" y="2902847"/>
                  <a:pt x="4766279" y="2906570"/>
                  <a:pt x="4764323" y="2908096"/>
                </a:cubicBezTo>
                <a:cubicBezTo>
                  <a:pt x="4761937" y="2909974"/>
                  <a:pt x="4753525" y="2910913"/>
                  <a:pt x="4739089" y="2910913"/>
                </a:cubicBezTo>
                <a:cubicBezTo>
                  <a:pt x="4732563" y="2910913"/>
                  <a:pt x="4728994" y="2910897"/>
                  <a:pt x="4728383" y="2910865"/>
                </a:cubicBezTo>
                <a:lnTo>
                  <a:pt x="4728383" y="2886789"/>
                </a:lnTo>
                <a:lnTo>
                  <a:pt x="4728383" y="2879776"/>
                </a:lnTo>
                <a:cubicBezTo>
                  <a:pt x="4728383" y="2872090"/>
                  <a:pt x="4729047" y="2866948"/>
                  <a:pt x="4730375" y="2864348"/>
                </a:cubicBezTo>
                <a:cubicBezTo>
                  <a:pt x="4730969" y="2864037"/>
                  <a:pt x="4732516" y="2863640"/>
                  <a:pt x="4735019" y="2863159"/>
                </a:cubicBezTo>
                <a:cubicBezTo>
                  <a:pt x="4736948" y="2862773"/>
                  <a:pt x="4740443" y="2862580"/>
                  <a:pt x="4745502" y="2862580"/>
                </a:cubicBezTo>
                <a:cubicBezTo>
                  <a:pt x="4753137" y="2862580"/>
                  <a:pt x="4758944" y="2862839"/>
                  <a:pt x="4762928" y="2863358"/>
                </a:cubicBezTo>
                <a:cubicBezTo>
                  <a:pt x="4767661" y="2864010"/>
                  <a:pt x="4771254" y="2865275"/>
                  <a:pt x="4773708" y="2867152"/>
                </a:cubicBezTo>
                <a:cubicBezTo>
                  <a:pt x="4775474" y="2868497"/>
                  <a:pt x="4777310" y="2870831"/>
                  <a:pt x="4779217" y="2874151"/>
                </a:cubicBezTo>
                <a:cubicBezTo>
                  <a:pt x="4781226" y="2877717"/>
                  <a:pt x="4782693" y="2881260"/>
                  <a:pt x="4783617" y="2884781"/>
                </a:cubicBezTo>
                <a:cubicBezTo>
                  <a:pt x="4784162" y="2886298"/>
                  <a:pt x="4785146" y="2887057"/>
                  <a:pt x="4786569" y="2887057"/>
                </a:cubicBezTo>
                <a:cubicBezTo>
                  <a:pt x="4787059" y="2887057"/>
                  <a:pt x="4787575" y="2886980"/>
                  <a:pt x="4788117" y="2886825"/>
                </a:cubicBezTo>
                <a:cubicBezTo>
                  <a:pt x="4789883" y="2886471"/>
                  <a:pt x="4790764" y="2885469"/>
                  <a:pt x="4790764" y="2883818"/>
                </a:cubicBezTo>
                <a:cubicBezTo>
                  <a:pt x="4790764" y="2883578"/>
                  <a:pt x="4790726" y="2883235"/>
                  <a:pt x="4790648" y="2882790"/>
                </a:cubicBezTo>
                <a:cubicBezTo>
                  <a:pt x="4789134" y="2871930"/>
                  <a:pt x="4787955" y="2862070"/>
                  <a:pt x="4787113" y="2853213"/>
                </a:cubicBezTo>
                <a:cubicBezTo>
                  <a:pt x="4776497" y="2853675"/>
                  <a:pt x="4761674" y="2853906"/>
                  <a:pt x="4742642" y="2853906"/>
                </a:cubicBezTo>
                <a:cubicBezTo>
                  <a:pt x="4724076" y="2853906"/>
                  <a:pt x="4710174" y="2853675"/>
                  <a:pt x="4700935" y="2853213"/>
                </a:cubicBezTo>
                <a:close/>
                <a:moveTo>
                  <a:pt x="7976083" y="2853213"/>
                </a:moveTo>
                <a:cubicBezTo>
                  <a:pt x="7974176" y="2853213"/>
                  <a:pt x="7973222" y="2854437"/>
                  <a:pt x="7973222" y="2856885"/>
                </a:cubicBezTo>
                <a:cubicBezTo>
                  <a:pt x="7973222" y="2859056"/>
                  <a:pt x="7974176" y="2860300"/>
                  <a:pt x="7976084" y="2860619"/>
                </a:cubicBezTo>
                <a:cubicBezTo>
                  <a:pt x="7983371" y="2861331"/>
                  <a:pt x="7987614" y="2862656"/>
                  <a:pt x="7988813" y="2864594"/>
                </a:cubicBezTo>
                <a:cubicBezTo>
                  <a:pt x="7989528" y="2865972"/>
                  <a:pt x="7989966" y="2867690"/>
                  <a:pt x="7990128" y="2869748"/>
                </a:cubicBezTo>
                <a:cubicBezTo>
                  <a:pt x="7990235" y="2871313"/>
                  <a:pt x="7990289" y="2876987"/>
                  <a:pt x="7990289" y="2886770"/>
                </a:cubicBezTo>
                <a:lnTo>
                  <a:pt x="7990289" y="2949395"/>
                </a:lnTo>
                <a:cubicBezTo>
                  <a:pt x="7990289" y="2962604"/>
                  <a:pt x="7989661" y="2970338"/>
                  <a:pt x="7988406" y="2972599"/>
                </a:cubicBezTo>
                <a:cubicBezTo>
                  <a:pt x="7987185" y="2974569"/>
                  <a:pt x="7983507" y="2975894"/>
                  <a:pt x="7977370" y="2976577"/>
                </a:cubicBezTo>
                <a:cubicBezTo>
                  <a:pt x="7975355" y="2976956"/>
                  <a:pt x="7974347" y="2978203"/>
                  <a:pt x="7974347" y="2980318"/>
                </a:cubicBezTo>
                <a:cubicBezTo>
                  <a:pt x="7974347" y="2982652"/>
                  <a:pt x="7975415" y="2983818"/>
                  <a:pt x="7977551" y="2983818"/>
                </a:cubicBezTo>
                <a:cubicBezTo>
                  <a:pt x="7996482" y="2983298"/>
                  <a:pt x="8010733" y="2983038"/>
                  <a:pt x="8020302" y="2983038"/>
                </a:cubicBezTo>
                <a:cubicBezTo>
                  <a:pt x="8036140" y="2983038"/>
                  <a:pt x="8051055" y="2983298"/>
                  <a:pt x="8065046" y="2983818"/>
                </a:cubicBezTo>
                <a:cubicBezTo>
                  <a:pt x="8069559" y="2972500"/>
                  <a:pt x="8072836" y="2962387"/>
                  <a:pt x="8074877" y="2953478"/>
                </a:cubicBezTo>
                <a:cubicBezTo>
                  <a:pt x="8075080" y="2952670"/>
                  <a:pt x="8075182" y="2952080"/>
                  <a:pt x="8075182" y="2951708"/>
                </a:cubicBezTo>
                <a:cubicBezTo>
                  <a:pt x="8075182" y="2950136"/>
                  <a:pt x="8074198" y="2949091"/>
                  <a:pt x="8072231" y="2948572"/>
                </a:cubicBezTo>
                <a:cubicBezTo>
                  <a:pt x="8071582" y="2948329"/>
                  <a:pt x="8071022" y="2948206"/>
                  <a:pt x="8070554" y="2948206"/>
                </a:cubicBezTo>
                <a:cubicBezTo>
                  <a:pt x="8069038" y="2948206"/>
                  <a:pt x="8068034" y="2949005"/>
                  <a:pt x="8067542" y="2950602"/>
                </a:cubicBezTo>
                <a:cubicBezTo>
                  <a:pt x="8063976" y="2959433"/>
                  <a:pt x="8060064" y="2965216"/>
                  <a:pt x="8055806" y="2967954"/>
                </a:cubicBezTo>
                <a:cubicBezTo>
                  <a:pt x="8052582" y="2970028"/>
                  <a:pt x="8050008" y="2971472"/>
                  <a:pt x="8048084" y="2972285"/>
                </a:cubicBezTo>
                <a:cubicBezTo>
                  <a:pt x="8041370" y="2973671"/>
                  <a:pt x="8033004" y="2974363"/>
                  <a:pt x="8022988" y="2974363"/>
                </a:cubicBezTo>
                <a:cubicBezTo>
                  <a:pt x="8017405" y="2974363"/>
                  <a:pt x="8013889" y="2974264"/>
                  <a:pt x="8012439" y="2974064"/>
                </a:cubicBezTo>
                <a:cubicBezTo>
                  <a:pt x="8008993" y="2973659"/>
                  <a:pt x="8006420" y="2972288"/>
                  <a:pt x="8004722" y="2969950"/>
                </a:cubicBezTo>
                <a:cubicBezTo>
                  <a:pt x="8004346" y="2969070"/>
                  <a:pt x="8003993" y="2966660"/>
                  <a:pt x="8003664" y="2962721"/>
                </a:cubicBezTo>
                <a:cubicBezTo>
                  <a:pt x="8003575" y="2961254"/>
                  <a:pt x="8003530" y="2956812"/>
                  <a:pt x="8003530" y="2949395"/>
                </a:cubicBezTo>
                <a:lnTo>
                  <a:pt x="8003530" y="2919829"/>
                </a:lnTo>
                <a:cubicBezTo>
                  <a:pt x="8006510" y="2919660"/>
                  <a:pt x="8010079" y="2919576"/>
                  <a:pt x="8014237" y="2919576"/>
                </a:cubicBezTo>
                <a:cubicBezTo>
                  <a:pt x="8027945" y="2919576"/>
                  <a:pt x="8036211" y="2920539"/>
                  <a:pt x="8039035" y="2922464"/>
                </a:cubicBezTo>
                <a:cubicBezTo>
                  <a:pt x="8041227" y="2923984"/>
                  <a:pt x="8042509" y="2927992"/>
                  <a:pt x="8042881" y="2934488"/>
                </a:cubicBezTo>
                <a:cubicBezTo>
                  <a:pt x="8042881" y="2936800"/>
                  <a:pt x="8044105" y="2937956"/>
                  <a:pt x="8046554" y="2937956"/>
                </a:cubicBezTo>
                <a:cubicBezTo>
                  <a:pt x="8049235" y="2937956"/>
                  <a:pt x="8050576" y="2937089"/>
                  <a:pt x="8050576" y="2935353"/>
                </a:cubicBezTo>
                <a:cubicBezTo>
                  <a:pt x="8050345" y="2927178"/>
                  <a:pt x="8050229" y="2920364"/>
                  <a:pt x="8050229" y="2914910"/>
                </a:cubicBezTo>
                <a:cubicBezTo>
                  <a:pt x="8050229" y="2910138"/>
                  <a:pt x="8050345" y="2903863"/>
                  <a:pt x="8050576" y="2896083"/>
                </a:cubicBezTo>
                <a:cubicBezTo>
                  <a:pt x="8050576" y="2894366"/>
                  <a:pt x="8049293" y="2893507"/>
                  <a:pt x="8046728" y="2893507"/>
                </a:cubicBezTo>
                <a:cubicBezTo>
                  <a:pt x="8044163" y="2893507"/>
                  <a:pt x="8042881" y="2894649"/>
                  <a:pt x="8042881" y="2896929"/>
                </a:cubicBezTo>
                <a:cubicBezTo>
                  <a:pt x="8042564" y="2902847"/>
                  <a:pt x="8041427" y="2906569"/>
                  <a:pt x="8039471" y="2908095"/>
                </a:cubicBezTo>
                <a:cubicBezTo>
                  <a:pt x="8037084" y="2909974"/>
                  <a:pt x="8028673" y="2910913"/>
                  <a:pt x="8014237" y="2910913"/>
                </a:cubicBezTo>
                <a:cubicBezTo>
                  <a:pt x="8007710" y="2910913"/>
                  <a:pt x="8004142" y="2910897"/>
                  <a:pt x="8003530" y="2910863"/>
                </a:cubicBezTo>
                <a:lnTo>
                  <a:pt x="8003530" y="2886789"/>
                </a:lnTo>
                <a:lnTo>
                  <a:pt x="8003530" y="2879775"/>
                </a:lnTo>
                <a:cubicBezTo>
                  <a:pt x="8003530" y="2872090"/>
                  <a:pt x="8004195" y="2866947"/>
                  <a:pt x="8005523" y="2864348"/>
                </a:cubicBezTo>
                <a:cubicBezTo>
                  <a:pt x="8006116" y="2864036"/>
                  <a:pt x="8007663" y="2863639"/>
                  <a:pt x="8010166" y="2863158"/>
                </a:cubicBezTo>
                <a:cubicBezTo>
                  <a:pt x="8012096" y="2862772"/>
                  <a:pt x="8015590" y="2862579"/>
                  <a:pt x="8020649" y="2862579"/>
                </a:cubicBezTo>
                <a:cubicBezTo>
                  <a:pt x="8028283" y="2862579"/>
                  <a:pt x="8034092" y="2862839"/>
                  <a:pt x="8038075" y="2863358"/>
                </a:cubicBezTo>
                <a:cubicBezTo>
                  <a:pt x="8042808" y="2864010"/>
                  <a:pt x="8046402" y="2865274"/>
                  <a:pt x="8048856" y="2867151"/>
                </a:cubicBezTo>
                <a:cubicBezTo>
                  <a:pt x="8050620" y="2868497"/>
                  <a:pt x="8052457" y="2870830"/>
                  <a:pt x="8054365" y="2874151"/>
                </a:cubicBezTo>
                <a:cubicBezTo>
                  <a:pt x="8056373" y="2877716"/>
                  <a:pt x="8057840" y="2881259"/>
                  <a:pt x="8058765" y="2884780"/>
                </a:cubicBezTo>
                <a:cubicBezTo>
                  <a:pt x="8059309" y="2886298"/>
                  <a:pt x="8060293" y="2887057"/>
                  <a:pt x="8061716" y="2887057"/>
                </a:cubicBezTo>
                <a:cubicBezTo>
                  <a:pt x="8062206" y="2887057"/>
                  <a:pt x="8062723" y="2886979"/>
                  <a:pt x="8063265" y="2886825"/>
                </a:cubicBezTo>
                <a:cubicBezTo>
                  <a:pt x="8065030" y="2886470"/>
                  <a:pt x="8065912" y="2885468"/>
                  <a:pt x="8065912" y="2883818"/>
                </a:cubicBezTo>
                <a:cubicBezTo>
                  <a:pt x="8065912" y="2883578"/>
                  <a:pt x="8065873" y="2883235"/>
                  <a:pt x="8065796" y="2882789"/>
                </a:cubicBezTo>
                <a:cubicBezTo>
                  <a:pt x="8064282" y="2871929"/>
                  <a:pt x="8063103" y="2862070"/>
                  <a:pt x="8062260" y="2853213"/>
                </a:cubicBezTo>
                <a:cubicBezTo>
                  <a:pt x="8051645" y="2853675"/>
                  <a:pt x="8036821" y="2853906"/>
                  <a:pt x="8017789" y="2853906"/>
                </a:cubicBezTo>
                <a:cubicBezTo>
                  <a:pt x="7999224" y="2853906"/>
                  <a:pt x="7985322" y="2853675"/>
                  <a:pt x="7976083" y="2853213"/>
                </a:cubicBezTo>
                <a:close/>
                <a:moveTo>
                  <a:pt x="10719794" y="2853212"/>
                </a:moveTo>
                <a:cubicBezTo>
                  <a:pt x="10717886" y="2853212"/>
                  <a:pt x="10716933" y="2854436"/>
                  <a:pt x="10716933" y="2856884"/>
                </a:cubicBezTo>
                <a:cubicBezTo>
                  <a:pt x="10716933" y="2859055"/>
                  <a:pt x="10717887" y="2860300"/>
                  <a:pt x="10719795" y="2860618"/>
                </a:cubicBezTo>
                <a:cubicBezTo>
                  <a:pt x="10727082" y="2861331"/>
                  <a:pt x="10731325" y="2862656"/>
                  <a:pt x="10732524" y="2864594"/>
                </a:cubicBezTo>
                <a:cubicBezTo>
                  <a:pt x="10733238" y="2865971"/>
                  <a:pt x="10733676" y="2867690"/>
                  <a:pt x="10733838" y="2869748"/>
                </a:cubicBezTo>
                <a:cubicBezTo>
                  <a:pt x="10733946" y="2871313"/>
                  <a:pt x="10734000" y="2876986"/>
                  <a:pt x="10734000" y="2886769"/>
                </a:cubicBezTo>
                <a:lnTo>
                  <a:pt x="10734000" y="2949395"/>
                </a:lnTo>
                <a:cubicBezTo>
                  <a:pt x="10734000" y="2962603"/>
                  <a:pt x="10733372" y="2970338"/>
                  <a:pt x="10732117" y="2972599"/>
                </a:cubicBezTo>
                <a:cubicBezTo>
                  <a:pt x="10730896" y="2974568"/>
                  <a:pt x="10727217" y="2975894"/>
                  <a:pt x="10721081" y="2976577"/>
                </a:cubicBezTo>
                <a:cubicBezTo>
                  <a:pt x="10719066" y="2976955"/>
                  <a:pt x="10718058" y="2978202"/>
                  <a:pt x="10718058" y="2980318"/>
                </a:cubicBezTo>
                <a:cubicBezTo>
                  <a:pt x="10718058" y="2982651"/>
                  <a:pt x="10719126" y="2983818"/>
                  <a:pt x="10721261" y="2983818"/>
                </a:cubicBezTo>
                <a:cubicBezTo>
                  <a:pt x="10740193" y="2983298"/>
                  <a:pt x="10754444" y="2983038"/>
                  <a:pt x="10764013" y="2983038"/>
                </a:cubicBezTo>
                <a:cubicBezTo>
                  <a:pt x="10779851" y="2983038"/>
                  <a:pt x="10794765" y="2983298"/>
                  <a:pt x="10808757" y="2983818"/>
                </a:cubicBezTo>
                <a:cubicBezTo>
                  <a:pt x="10813270" y="2972500"/>
                  <a:pt x="10816547" y="2962387"/>
                  <a:pt x="10818588" y="2953478"/>
                </a:cubicBezTo>
                <a:cubicBezTo>
                  <a:pt x="10818791" y="2952670"/>
                  <a:pt x="10818893" y="2952080"/>
                  <a:pt x="10818893" y="2951707"/>
                </a:cubicBezTo>
                <a:cubicBezTo>
                  <a:pt x="10818893" y="2950136"/>
                  <a:pt x="10817909" y="2949091"/>
                  <a:pt x="10815942" y="2948572"/>
                </a:cubicBezTo>
                <a:cubicBezTo>
                  <a:pt x="10815292" y="2948328"/>
                  <a:pt x="10814733" y="2948206"/>
                  <a:pt x="10814265" y="2948206"/>
                </a:cubicBezTo>
                <a:cubicBezTo>
                  <a:pt x="10812749" y="2948206"/>
                  <a:pt x="10811745" y="2949005"/>
                  <a:pt x="10811253" y="2950602"/>
                </a:cubicBezTo>
                <a:cubicBezTo>
                  <a:pt x="10807687" y="2959432"/>
                  <a:pt x="10803775" y="2965216"/>
                  <a:pt x="10799517" y="2967953"/>
                </a:cubicBezTo>
                <a:cubicBezTo>
                  <a:pt x="10796293" y="2970027"/>
                  <a:pt x="10793718" y="2971471"/>
                  <a:pt x="10791795" y="2972285"/>
                </a:cubicBezTo>
                <a:cubicBezTo>
                  <a:pt x="10785081" y="2973670"/>
                  <a:pt x="10776715" y="2974363"/>
                  <a:pt x="10766698" y="2974363"/>
                </a:cubicBezTo>
                <a:cubicBezTo>
                  <a:pt x="10761116" y="2974363"/>
                  <a:pt x="10757599" y="2974263"/>
                  <a:pt x="10756150" y="2974063"/>
                </a:cubicBezTo>
                <a:cubicBezTo>
                  <a:pt x="10752703" y="2973659"/>
                  <a:pt x="10750131" y="2972288"/>
                  <a:pt x="10748433" y="2969950"/>
                </a:cubicBezTo>
                <a:cubicBezTo>
                  <a:pt x="10748056" y="2969069"/>
                  <a:pt x="10747704" y="2966659"/>
                  <a:pt x="10747375" y="2962720"/>
                </a:cubicBezTo>
                <a:cubicBezTo>
                  <a:pt x="10747286" y="2961254"/>
                  <a:pt x="10747241" y="2956811"/>
                  <a:pt x="10747241" y="2949395"/>
                </a:cubicBezTo>
                <a:lnTo>
                  <a:pt x="10747241" y="2919828"/>
                </a:lnTo>
                <a:cubicBezTo>
                  <a:pt x="10750221" y="2919660"/>
                  <a:pt x="10753790" y="2919575"/>
                  <a:pt x="10757947" y="2919575"/>
                </a:cubicBezTo>
                <a:cubicBezTo>
                  <a:pt x="10771656" y="2919575"/>
                  <a:pt x="10779922" y="2920538"/>
                  <a:pt x="10782745" y="2922464"/>
                </a:cubicBezTo>
                <a:cubicBezTo>
                  <a:pt x="10784938" y="2923984"/>
                  <a:pt x="10786220" y="2927992"/>
                  <a:pt x="10786592" y="2934487"/>
                </a:cubicBezTo>
                <a:cubicBezTo>
                  <a:pt x="10786592" y="2936799"/>
                  <a:pt x="10787816" y="2937955"/>
                  <a:pt x="10790265" y="2937955"/>
                </a:cubicBezTo>
                <a:cubicBezTo>
                  <a:pt x="10792946" y="2937955"/>
                  <a:pt x="10794287" y="2937088"/>
                  <a:pt x="10794287" y="2935353"/>
                </a:cubicBezTo>
                <a:cubicBezTo>
                  <a:pt x="10794056" y="2927177"/>
                  <a:pt x="10793940" y="2920363"/>
                  <a:pt x="10793940" y="2914910"/>
                </a:cubicBezTo>
                <a:cubicBezTo>
                  <a:pt x="10793940" y="2910138"/>
                  <a:pt x="10794056" y="2903863"/>
                  <a:pt x="10794287" y="2896082"/>
                </a:cubicBezTo>
                <a:cubicBezTo>
                  <a:pt x="10794287" y="2894365"/>
                  <a:pt x="10793004" y="2893507"/>
                  <a:pt x="10790439" y="2893507"/>
                </a:cubicBezTo>
                <a:cubicBezTo>
                  <a:pt x="10787874" y="2893507"/>
                  <a:pt x="10786592" y="2894648"/>
                  <a:pt x="10786592" y="2896929"/>
                </a:cubicBezTo>
                <a:cubicBezTo>
                  <a:pt x="10786274" y="2902847"/>
                  <a:pt x="10785138" y="2906569"/>
                  <a:pt x="10783182" y="2908094"/>
                </a:cubicBezTo>
                <a:cubicBezTo>
                  <a:pt x="10780795" y="2909973"/>
                  <a:pt x="10772383" y="2910913"/>
                  <a:pt x="10757947" y="2910913"/>
                </a:cubicBezTo>
                <a:cubicBezTo>
                  <a:pt x="10751421" y="2910913"/>
                  <a:pt x="10747852" y="2910896"/>
                  <a:pt x="10747241" y="2910863"/>
                </a:cubicBezTo>
                <a:lnTo>
                  <a:pt x="10747241" y="2886789"/>
                </a:lnTo>
                <a:lnTo>
                  <a:pt x="10747241" y="2879775"/>
                </a:lnTo>
                <a:cubicBezTo>
                  <a:pt x="10747241" y="2872089"/>
                  <a:pt x="10747905" y="2866947"/>
                  <a:pt x="10749234" y="2864348"/>
                </a:cubicBezTo>
                <a:cubicBezTo>
                  <a:pt x="10749826" y="2864036"/>
                  <a:pt x="10751374" y="2863639"/>
                  <a:pt x="10753877" y="2863158"/>
                </a:cubicBezTo>
                <a:cubicBezTo>
                  <a:pt x="10755806" y="2862772"/>
                  <a:pt x="10759300" y="2862579"/>
                  <a:pt x="10764359" y="2862579"/>
                </a:cubicBezTo>
                <a:cubicBezTo>
                  <a:pt x="10771994" y="2862579"/>
                  <a:pt x="10777803" y="2862838"/>
                  <a:pt x="10781786" y="2863357"/>
                </a:cubicBezTo>
                <a:cubicBezTo>
                  <a:pt x="10786519" y="2864010"/>
                  <a:pt x="10790112" y="2865274"/>
                  <a:pt x="10792566" y="2867151"/>
                </a:cubicBezTo>
                <a:cubicBezTo>
                  <a:pt x="10794331" y="2868496"/>
                  <a:pt x="10796167" y="2870830"/>
                  <a:pt x="10798076" y="2874151"/>
                </a:cubicBezTo>
                <a:cubicBezTo>
                  <a:pt x="10800084" y="2877716"/>
                  <a:pt x="10801551" y="2881259"/>
                  <a:pt x="10802476" y="2884780"/>
                </a:cubicBezTo>
                <a:cubicBezTo>
                  <a:pt x="10803020" y="2886297"/>
                  <a:pt x="10804003" y="2887056"/>
                  <a:pt x="10805427" y="2887056"/>
                </a:cubicBezTo>
                <a:cubicBezTo>
                  <a:pt x="10805917" y="2887056"/>
                  <a:pt x="10806434" y="2886979"/>
                  <a:pt x="10806976" y="2886824"/>
                </a:cubicBezTo>
                <a:cubicBezTo>
                  <a:pt x="10808740" y="2886470"/>
                  <a:pt x="10809623" y="2885468"/>
                  <a:pt x="10809623" y="2883817"/>
                </a:cubicBezTo>
                <a:cubicBezTo>
                  <a:pt x="10809623" y="2883577"/>
                  <a:pt x="10809584" y="2883235"/>
                  <a:pt x="10809507" y="2882789"/>
                </a:cubicBezTo>
                <a:cubicBezTo>
                  <a:pt x="10807992" y="2871929"/>
                  <a:pt x="10806814" y="2862070"/>
                  <a:pt x="10805971" y="2853212"/>
                </a:cubicBezTo>
                <a:cubicBezTo>
                  <a:pt x="10795355" y="2853674"/>
                  <a:pt x="10780532" y="2853905"/>
                  <a:pt x="10761500" y="2853905"/>
                </a:cubicBezTo>
                <a:cubicBezTo>
                  <a:pt x="10742935" y="2853905"/>
                  <a:pt x="10729033" y="2853674"/>
                  <a:pt x="10719794" y="2853212"/>
                </a:cubicBezTo>
                <a:close/>
                <a:moveTo>
                  <a:pt x="9596701" y="2853212"/>
                </a:moveTo>
                <a:cubicBezTo>
                  <a:pt x="9594793" y="2853212"/>
                  <a:pt x="9593840" y="2854437"/>
                  <a:pt x="9593840" y="2856885"/>
                </a:cubicBezTo>
                <a:cubicBezTo>
                  <a:pt x="9593840" y="2859055"/>
                  <a:pt x="9594794" y="2860300"/>
                  <a:pt x="9596702" y="2860619"/>
                </a:cubicBezTo>
                <a:cubicBezTo>
                  <a:pt x="9603989" y="2861331"/>
                  <a:pt x="9608232" y="2862656"/>
                  <a:pt x="9609431" y="2864594"/>
                </a:cubicBezTo>
                <a:cubicBezTo>
                  <a:pt x="9610145" y="2865971"/>
                  <a:pt x="9610583" y="2867690"/>
                  <a:pt x="9610745" y="2869748"/>
                </a:cubicBezTo>
                <a:cubicBezTo>
                  <a:pt x="9610853" y="2871313"/>
                  <a:pt x="9610907" y="2876986"/>
                  <a:pt x="9610907" y="2886769"/>
                </a:cubicBezTo>
                <a:lnTo>
                  <a:pt x="9610907" y="2949395"/>
                </a:lnTo>
                <a:cubicBezTo>
                  <a:pt x="9610907" y="2962604"/>
                  <a:pt x="9610279" y="2970338"/>
                  <a:pt x="9609024" y="2972599"/>
                </a:cubicBezTo>
                <a:cubicBezTo>
                  <a:pt x="9607803" y="2974568"/>
                  <a:pt x="9604124" y="2975894"/>
                  <a:pt x="9597988" y="2976577"/>
                </a:cubicBezTo>
                <a:cubicBezTo>
                  <a:pt x="9595973" y="2976955"/>
                  <a:pt x="9594965" y="2978203"/>
                  <a:pt x="9594965" y="2980318"/>
                </a:cubicBezTo>
                <a:cubicBezTo>
                  <a:pt x="9594965" y="2982652"/>
                  <a:pt x="9596033" y="2983818"/>
                  <a:pt x="9598168" y="2983818"/>
                </a:cubicBezTo>
                <a:cubicBezTo>
                  <a:pt x="9617100" y="2983298"/>
                  <a:pt x="9631351" y="2983038"/>
                  <a:pt x="9640920" y="2983038"/>
                </a:cubicBezTo>
                <a:cubicBezTo>
                  <a:pt x="9656758" y="2983038"/>
                  <a:pt x="9671672" y="2983298"/>
                  <a:pt x="9685664" y="2983818"/>
                </a:cubicBezTo>
                <a:cubicBezTo>
                  <a:pt x="9690177" y="2972500"/>
                  <a:pt x="9693454" y="2962387"/>
                  <a:pt x="9695495" y="2953478"/>
                </a:cubicBezTo>
                <a:cubicBezTo>
                  <a:pt x="9695698" y="2952670"/>
                  <a:pt x="9695800" y="2952080"/>
                  <a:pt x="9695800" y="2951707"/>
                </a:cubicBezTo>
                <a:cubicBezTo>
                  <a:pt x="9695800" y="2950136"/>
                  <a:pt x="9694816" y="2949091"/>
                  <a:pt x="9692849" y="2948572"/>
                </a:cubicBezTo>
                <a:cubicBezTo>
                  <a:pt x="9692199" y="2948328"/>
                  <a:pt x="9691640" y="2948206"/>
                  <a:pt x="9691172" y="2948206"/>
                </a:cubicBezTo>
                <a:cubicBezTo>
                  <a:pt x="9689656" y="2948206"/>
                  <a:pt x="9688652" y="2949005"/>
                  <a:pt x="9688160" y="2950602"/>
                </a:cubicBezTo>
                <a:cubicBezTo>
                  <a:pt x="9684594" y="2959432"/>
                  <a:pt x="9680682" y="2965216"/>
                  <a:pt x="9676424" y="2967953"/>
                </a:cubicBezTo>
                <a:cubicBezTo>
                  <a:pt x="9673200" y="2970028"/>
                  <a:pt x="9670625" y="2971471"/>
                  <a:pt x="9668702" y="2972285"/>
                </a:cubicBezTo>
                <a:cubicBezTo>
                  <a:pt x="9661988" y="2973670"/>
                  <a:pt x="9653622" y="2974363"/>
                  <a:pt x="9643605" y="2974363"/>
                </a:cubicBezTo>
                <a:cubicBezTo>
                  <a:pt x="9638023" y="2974363"/>
                  <a:pt x="9634506" y="2974263"/>
                  <a:pt x="9633057" y="2974063"/>
                </a:cubicBezTo>
                <a:cubicBezTo>
                  <a:pt x="9629610" y="2973659"/>
                  <a:pt x="9627038" y="2972288"/>
                  <a:pt x="9625340" y="2969950"/>
                </a:cubicBezTo>
                <a:cubicBezTo>
                  <a:pt x="9624963" y="2969070"/>
                  <a:pt x="9624611" y="2966659"/>
                  <a:pt x="9624282" y="2962720"/>
                </a:cubicBezTo>
                <a:cubicBezTo>
                  <a:pt x="9624193" y="2961254"/>
                  <a:pt x="9624148" y="2956812"/>
                  <a:pt x="9624148" y="2949395"/>
                </a:cubicBezTo>
                <a:lnTo>
                  <a:pt x="9624148" y="2919828"/>
                </a:lnTo>
                <a:cubicBezTo>
                  <a:pt x="9627128" y="2919660"/>
                  <a:pt x="9630697" y="2919576"/>
                  <a:pt x="9634854" y="2919576"/>
                </a:cubicBezTo>
                <a:cubicBezTo>
                  <a:pt x="9648563" y="2919576"/>
                  <a:pt x="9656829" y="2920539"/>
                  <a:pt x="9659652" y="2922464"/>
                </a:cubicBezTo>
                <a:cubicBezTo>
                  <a:pt x="9661845" y="2923984"/>
                  <a:pt x="9663127" y="2927992"/>
                  <a:pt x="9663499" y="2934487"/>
                </a:cubicBezTo>
                <a:cubicBezTo>
                  <a:pt x="9663499" y="2936799"/>
                  <a:pt x="9664723" y="2937955"/>
                  <a:pt x="9667172" y="2937955"/>
                </a:cubicBezTo>
                <a:cubicBezTo>
                  <a:pt x="9669853" y="2937955"/>
                  <a:pt x="9671194" y="2937088"/>
                  <a:pt x="9671194" y="2935353"/>
                </a:cubicBezTo>
                <a:cubicBezTo>
                  <a:pt x="9670963" y="2927177"/>
                  <a:pt x="9670847" y="2920364"/>
                  <a:pt x="9670847" y="2914910"/>
                </a:cubicBezTo>
                <a:cubicBezTo>
                  <a:pt x="9670847" y="2910138"/>
                  <a:pt x="9670963" y="2903863"/>
                  <a:pt x="9671194" y="2896083"/>
                </a:cubicBezTo>
                <a:cubicBezTo>
                  <a:pt x="9671194" y="2894366"/>
                  <a:pt x="9669911" y="2893507"/>
                  <a:pt x="9667346" y="2893507"/>
                </a:cubicBezTo>
                <a:cubicBezTo>
                  <a:pt x="9664781" y="2893507"/>
                  <a:pt x="9663499" y="2894648"/>
                  <a:pt x="9663499" y="2896929"/>
                </a:cubicBezTo>
                <a:cubicBezTo>
                  <a:pt x="9663181" y="2902847"/>
                  <a:pt x="9662045" y="2906569"/>
                  <a:pt x="9660089" y="2908095"/>
                </a:cubicBezTo>
                <a:cubicBezTo>
                  <a:pt x="9657702" y="2909973"/>
                  <a:pt x="9649290" y="2910913"/>
                  <a:pt x="9634854" y="2910913"/>
                </a:cubicBezTo>
                <a:cubicBezTo>
                  <a:pt x="9628328" y="2910913"/>
                  <a:pt x="9624759" y="2910896"/>
                  <a:pt x="9624148" y="2910863"/>
                </a:cubicBezTo>
                <a:lnTo>
                  <a:pt x="9624148" y="2886789"/>
                </a:lnTo>
                <a:lnTo>
                  <a:pt x="9624148" y="2879775"/>
                </a:lnTo>
                <a:cubicBezTo>
                  <a:pt x="9624148" y="2872089"/>
                  <a:pt x="9624812" y="2866947"/>
                  <a:pt x="9626141" y="2864348"/>
                </a:cubicBezTo>
                <a:cubicBezTo>
                  <a:pt x="9626733" y="2864036"/>
                  <a:pt x="9628281" y="2863639"/>
                  <a:pt x="9630784" y="2863158"/>
                </a:cubicBezTo>
                <a:cubicBezTo>
                  <a:pt x="9632713" y="2862772"/>
                  <a:pt x="9636207" y="2862579"/>
                  <a:pt x="9641266" y="2862579"/>
                </a:cubicBezTo>
                <a:cubicBezTo>
                  <a:pt x="9648901" y="2862579"/>
                  <a:pt x="9654710" y="2862838"/>
                  <a:pt x="9658693" y="2863358"/>
                </a:cubicBezTo>
                <a:cubicBezTo>
                  <a:pt x="9663426" y="2864010"/>
                  <a:pt x="9667019" y="2865274"/>
                  <a:pt x="9669473" y="2867151"/>
                </a:cubicBezTo>
                <a:cubicBezTo>
                  <a:pt x="9671238" y="2868497"/>
                  <a:pt x="9673074" y="2870830"/>
                  <a:pt x="9674983" y="2874151"/>
                </a:cubicBezTo>
                <a:cubicBezTo>
                  <a:pt x="9676991" y="2877716"/>
                  <a:pt x="9678458" y="2881259"/>
                  <a:pt x="9679383" y="2884780"/>
                </a:cubicBezTo>
                <a:cubicBezTo>
                  <a:pt x="9679927" y="2886298"/>
                  <a:pt x="9680910" y="2887056"/>
                  <a:pt x="9682334" y="2887056"/>
                </a:cubicBezTo>
                <a:cubicBezTo>
                  <a:pt x="9682824" y="2887056"/>
                  <a:pt x="9683341" y="2886979"/>
                  <a:pt x="9683883" y="2886825"/>
                </a:cubicBezTo>
                <a:cubicBezTo>
                  <a:pt x="9685647" y="2886470"/>
                  <a:pt x="9686530" y="2885468"/>
                  <a:pt x="9686530" y="2883818"/>
                </a:cubicBezTo>
                <a:cubicBezTo>
                  <a:pt x="9686530" y="2883577"/>
                  <a:pt x="9686491" y="2883235"/>
                  <a:pt x="9686414" y="2882789"/>
                </a:cubicBezTo>
                <a:cubicBezTo>
                  <a:pt x="9684899" y="2871929"/>
                  <a:pt x="9683721" y="2862070"/>
                  <a:pt x="9682878" y="2853212"/>
                </a:cubicBezTo>
                <a:cubicBezTo>
                  <a:pt x="9672262" y="2853674"/>
                  <a:pt x="9657439" y="2853906"/>
                  <a:pt x="9638407" y="2853906"/>
                </a:cubicBezTo>
                <a:cubicBezTo>
                  <a:pt x="9619842" y="2853906"/>
                  <a:pt x="9605940" y="2853674"/>
                  <a:pt x="9596701" y="2853212"/>
                </a:cubicBezTo>
                <a:close/>
                <a:moveTo>
                  <a:pt x="3054254" y="2785317"/>
                </a:moveTo>
                <a:cubicBezTo>
                  <a:pt x="3052304" y="2785317"/>
                  <a:pt x="3051329" y="2786541"/>
                  <a:pt x="3051329" y="2788989"/>
                </a:cubicBezTo>
                <a:cubicBezTo>
                  <a:pt x="3051329" y="2791160"/>
                  <a:pt x="3052282" y="2792405"/>
                  <a:pt x="3054187" y="2792721"/>
                </a:cubicBezTo>
                <a:cubicBezTo>
                  <a:pt x="3058092" y="2793076"/>
                  <a:pt x="3060690" y="2793393"/>
                  <a:pt x="3061981" y="2793673"/>
                </a:cubicBezTo>
                <a:cubicBezTo>
                  <a:pt x="3064467" y="2794199"/>
                  <a:pt x="3066118" y="2795195"/>
                  <a:pt x="3066933" y="2796660"/>
                </a:cubicBezTo>
                <a:cubicBezTo>
                  <a:pt x="3067585" y="2797772"/>
                  <a:pt x="3067992" y="2799407"/>
                  <a:pt x="3068155" y="2801563"/>
                </a:cubicBezTo>
                <a:cubicBezTo>
                  <a:pt x="3068316" y="2803182"/>
                  <a:pt x="3068397" y="2808950"/>
                  <a:pt x="3068397" y="2818868"/>
                </a:cubicBezTo>
                <a:lnTo>
                  <a:pt x="3068397" y="2842076"/>
                </a:lnTo>
                <a:lnTo>
                  <a:pt x="3068223" y="2876717"/>
                </a:lnTo>
                <a:cubicBezTo>
                  <a:pt x="3068223" y="2888494"/>
                  <a:pt x="3071545" y="2896897"/>
                  <a:pt x="3078189" y="2901927"/>
                </a:cubicBezTo>
                <a:cubicBezTo>
                  <a:pt x="3088175" y="2913261"/>
                  <a:pt x="3101240" y="2918927"/>
                  <a:pt x="3117385" y="2918927"/>
                </a:cubicBezTo>
                <a:cubicBezTo>
                  <a:pt x="3130573" y="2918927"/>
                  <a:pt x="3141616" y="2914959"/>
                  <a:pt x="3150514" y="2907020"/>
                </a:cubicBezTo>
                <a:cubicBezTo>
                  <a:pt x="3159931" y="2899065"/>
                  <a:pt x="3164640" y="2887895"/>
                  <a:pt x="3164640" y="2873512"/>
                </a:cubicBezTo>
                <a:cubicBezTo>
                  <a:pt x="3164640" y="2865904"/>
                  <a:pt x="3164774" y="2855039"/>
                  <a:pt x="3165043" y="2840919"/>
                </a:cubicBezTo>
                <a:lnTo>
                  <a:pt x="3165390" y="2818923"/>
                </a:lnTo>
                <a:cubicBezTo>
                  <a:pt x="3165559" y="2806534"/>
                  <a:pt x="3166114" y="2799483"/>
                  <a:pt x="3167053" y="2797771"/>
                </a:cubicBezTo>
                <a:cubicBezTo>
                  <a:pt x="3168312" y="2795955"/>
                  <a:pt x="3169550" y="2794773"/>
                  <a:pt x="3170769" y="2794223"/>
                </a:cubicBezTo>
                <a:cubicBezTo>
                  <a:pt x="3171988" y="2793673"/>
                  <a:pt x="3174443" y="2793168"/>
                  <a:pt x="3178134" y="2792707"/>
                </a:cubicBezTo>
                <a:cubicBezTo>
                  <a:pt x="3180054" y="2792388"/>
                  <a:pt x="3181014" y="2791149"/>
                  <a:pt x="3181014" y="2788989"/>
                </a:cubicBezTo>
                <a:cubicBezTo>
                  <a:pt x="3181014" y="2786541"/>
                  <a:pt x="3179998" y="2785317"/>
                  <a:pt x="3177965" y="2785317"/>
                </a:cubicBezTo>
                <a:cubicBezTo>
                  <a:pt x="3169772" y="2785779"/>
                  <a:pt x="3163585" y="2786011"/>
                  <a:pt x="3159404" y="2786011"/>
                </a:cubicBezTo>
                <a:cubicBezTo>
                  <a:pt x="3156374" y="2786011"/>
                  <a:pt x="3150181" y="2785779"/>
                  <a:pt x="3140825" y="2785317"/>
                </a:cubicBezTo>
                <a:cubicBezTo>
                  <a:pt x="3138921" y="2785317"/>
                  <a:pt x="3137970" y="2786541"/>
                  <a:pt x="3137970" y="2788989"/>
                </a:cubicBezTo>
                <a:cubicBezTo>
                  <a:pt x="3137970" y="2791162"/>
                  <a:pt x="3138934" y="2792408"/>
                  <a:pt x="3140861" y="2792727"/>
                </a:cubicBezTo>
                <a:cubicBezTo>
                  <a:pt x="3144381" y="2793021"/>
                  <a:pt x="3146815" y="2793356"/>
                  <a:pt x="3148164" y="2793734"/>
                </a:cubicBezTo>
                <a:cubicBezTo>
                  <a:pt x="3150052" y="2794285"/>
                  <a:pt x="3151339" y="2795184"/>
                  <a:pt x="3152026" y="2796430"/>
                </a:cubicBezTo>
                <a:cubicBezTo>
                  <a:pt x="3153230" y="2798680"/>
                  <a:pt x="3153946" y="2806180"/>
                  <a:pt x="3154172" y="2818927"/>
                </a:cubicBezTo>
                <a:lnTo>
                  <a:pt x="3154345" y="2840900"/>
                </a:lnTo>
                <a:cubicBezTo>
                  <a:pt x="3154345" y="2842440"/>
                  <a:pt x="3154345" y="2844683"/>
                  <a:pt x="3154345" y="2847628"/>
                </a:cubicBezTo>
                <a:lnTo>
                  <a:pt x="3154086" y="2870321"/>
                </a:lnTo>
                <a:cubicBezTo>
                  <a:pt x="3154086" y="2882424"/>
                  <a:pt x="3151140" y="2892031"/>
                  <a:pt x="3145248" y="2899143"/>
                </a:cubicBezTo>
                <a:cubicBezTo>
                  <a:pt x="3138777" y="2904792"/>
                  <a:pt x="3129720" y="2907616"/>
                  <a:pt x="3118078" y="2907616"/>
                </a:cubicBezTo>
                <a:cubicBezTo>
                  <a:pt x="3113821" y="2907616"/>
                  <a:pt x="3109538" y="2907009"/>
                  <a:pt x="3105227" y="2905794"/>
                </a:cubicBezTo>
                <a:cubicBezTo>
                  <a:pt x="3098674" y="2903977"/>
                  <a:pt x="3093399" y="2901044"/>
                  <a:pt x="3089404" y="2896996"/>
                </a:cubicBezTo>
                <a:cubicBezTo>
                  <a:pt x="3086576" y="2894116"/>
                  <a:pt x="3084565" y="2890475"/>
                  <a:pt x="3083371" y="2886076"/>
                </a:cubicBezTo>
                <a:cubicBezTo>
                  <a:pt x="3082215" y="2881733"/>
                  <a:pt x="3081638" y="2875066"/>
                  <a:pt x="3081638" y="2866077"/>
                </a:cubicBezTo>
                <a:lnTo>
                  <a:pt x="3081812" y="2842458"/>
                </a:lnTo>
                <a:lnTo>
                  <a:pt x="3081812" y="2818872"/>
                </a:lnTo>
                <a:cubicBezTo>
                  <a:pt x="3081812" y="2805992"/>
                  <a:pt x="3082494" y="2798414"/>
                  <a:pt x="3083861" y="2796138"/>
                </a:cubicBezTo>
                <a:cubicBezTo>
                  <a:pt x="3084485" y="2795095"/>
                  <a:pt x="3085736" y="2794322"/>
                  <a:pt x="3087611" y="2793819"/>
                </a:cubicBezTo>
                <a:cubicBezTo>
                  <a:pt x="3088605" y="2793558"/>
                  <a:pt x="3091279" y="2793189"/>
                  <a:pt x="3095631" y="2792712"/>
                </a:cubicBezTo>
                <a:cubicBezTo>
                  <a:pt x="3097565" y="2792390"/>
                  <a:pt x="3098532" y="2791149"/>
                  <a:pt x="3098532" y="2788989"/>
                </a:cubicBezTo>
                <a:cubicBezTo>
                  <a:pt x="3098532" y="2786541"/>
                  <a:pt x="3097510" y="2785317"/>
                  <a:pt x="3095467" y="2785317"/>
                </a:cubicBezTo>
                <a:cubicBezTo>
                  <a:pt x="3087728" y="2785779"/>
                  <a:pt x="3080825" y="2786011"/>
                  <a:pt x="3074758" y="2786011"/>
                </a:cubicBezTo>
                <a:cubicBezTo>
                  <a:pt x="3069297" y="2786011"/>
                  <a:pt x="3062462" y="2785779"/>
                  <a:pt x="3054254" y="2785317"/>
                </a:cubicBezTo>
                <a:close/>
                <a:moveTo>
                  <a:pt x="2505512" y="2785317"/>
                </a:moveTo>
                <a:cubicBezTo>
                  <a:pt x="2503562" y="2785317"/>
                  <a:pt x="2502587" y="2786541"/>
                  <a:pt x="2502587" y="2788990"/>
                </a:cubicBezTo>
                <a:cubicBezTo>
                  <a:pt x="2502587" y="2791160"/>
                  <a:pt x="2503540" y="2792405"/>
                  <a:pt x="2505445" y="2792721"/>
                </a:cubicBezTo>
                <a:cubicBezTo>
                  <a:pt x="2509350" y="2793076"/>
                  <a:pt x="2511948" y="2793393"/>
                  <a:pt x="2513238" y="2793673"/>
                </a:cubicBezTo>
                <a:cubicBezTo>
                  <a:pt x="2515725" y="2794199"/>
                  <a:pt x="2517376" y="2795195"/>
                  <a:pt x="2518191" y="2796660"/>
                </a:cubicBezTo>
                <a:cubicBezTo>
                  <a:pt x="2518843" y="2797773"/>
                  <a:pt x="2519251" y="2799407"/>
                  <a:pt x="2519413" y="2801563"/>
                </a:cubicBezTo>
                <a:cubicBezTo>
                  <a:pt x="2519575" y="2803183"/>
                  <a:pt x="2519656" y="2808950"/>
                  <a:pt x="2519656" y="2818868"/>
                </a:cubicBezTo>
                <a:lnTo>
                  <a:pt x="2519656" y="2842076"/>
                </a:lnTo>
                <a:lnTo>
                  <a:pt x="2519482" y="2876717"/>
                </a:lnTo>
                <a:cubicBezTo>
                  <a:pt x="2519482" y="2888494"/>
                  <a:pt x="2522804" y="2896897"/>
                  <a:pt x="2529447" y="2901927"/>
                </a:cubicBezTo>
                <a:cubicBezTo>
                  <a:pt x="2539433" y="2913261"/>
                  <a:pt x="2552498" y="2918927"/>
                  <a:pt x="2568643" y="2918927"/>
                </a:cubicBezTo>
                <a:cubicBezTo>
                  <a:pt x="2581832" y="2918927"/>
                  <a:pt x="2592875" y="2914959"/>
                  <a:pt x="2601772" y="2907020"/>
                </a:cubicBezTo>
                <a:cubicBezTo>
                  <a:pt x="2611189" y="2899065"/>
                  <a:pt x="2615898" y="2887896"/>
                  <a:pt x="2615898" y="2873512"/>
                </a:cubicBezTo>
                <a:cubicBezTo>
                  <a:pt x="2615898" y="2865904"/>
                  <a:pt x="2616032" y="2855040"/>
                  <a:pt x="2616302" y="2840919"/>
                </a:cubicBezTo>
                <a:lnTo>
                  <a:pt x="2616648" y="2818923"/>
                </a:lnTo>
                <a:cubicBezTo>
                  <a:pt x="2616817" y="2806534"/>
                  <a:pt x="2617372" y="2799484"/>
                  <a:pt x="2618312" y="2797771"/>
                </a:cubicBezTo>
                <a:cubicBezTo>
                  <a:pt x="2619570" y="2795955"/>
                  <a:pt x="2620809" y="2794773"/>
                  <a:pt x="2622027" y="2794223"/>
                </a:cubicBezTo>
                <a:cubicBezTo>
                  <a:pt x="2623246" y="2793673"/>
                  <a:pt x="2625701" y="2793168"/>
                  <a:pt x="2629392" y="2792707"/>
                </a:cubicBezTo>
                <a:cubicBezTo>
                  <a:pt x="2631312" y="2792388"/>
                  <a:pt x="2632272" y="2791149"/>
                  <a:pt x="2632272" y="2788990"/>
                </a:cubicBezTo>
                <a:cubicBezTo>
                  <a:pt x="2632272" y="2786541"/>
                  <a:pt x="2631256" y="2785317"/>
                  <a:pt x="2629224" y="2785317"/>
                </a:cubicBezTo>
                <a:cubicBezTo>
                  <a:pt x="2621031" y="2785779"/>
                  <a:pt x="2614843" y="2786011"/>
                  <a:pt x="2610663" y="2786011"/>
                </a:cubicBezTo>
                <a:cubicBezTo>
                  <a:pt x="2607632" y="2786011"/>
                  <a:pt x="2601439" y="2785779"/>
                  <a:pt x="2592084" y="2785317"/>
                </a:cubicBezTo>
                <a:cubicBezTo>
                  <a:pt x="2590180" y="2785317"/>
                  <a:pt x="2589228" y="2786541"/>
                  <a:pt x="2589228" y="2788990"/>
                </a:cubicBezTo>
                <a:cubicBezTo>
                  <a:pt x="2589228" y="2791162"/>
                  <a:pt x="2590192" y="2792408"/>
                  <a:pt x="2592119" y="2792727"/>
                </a:cubicBezTo>
                <a:cubicBezTo>
                  <a:pt x="2595639" y="2793021"/>
                  <a:pt x="2598074" y="2793356"/>
                  <a:pt x="2599422" y="2793734"/>
                </a:cubicBezTo>
                <a:cubicBezTo>
                  <a:pt x="2601310" y="2794286"/>
                  <a:pt x="2602597" y="2795184"/>
                  <a:pt x="2603284" y="2796430"/>
                </a:cubicBezTo>
                <a:cubicBezTo>
                  <a:pt x="2604489" y="2798680"/>
                  <a:pt x="2605204" y="2806180"/>
                  <a:pt x="2605430" y="2818927"/>
                </a:cubicBezTo>
                <a:lnTo>
                  <a:pt x="2605604" y="2840900"/>
                </a:lnTo>
                <a:cubicBezTo>
                  <a:pt x="2605604" y="2842441"/>
                  <a:pt x="2605604" y="2844683"/>
                  <a:pt x="2605604" y="2847628"/>
                </a:cubicBezTo>
                <a:lnTo>
                  <a:pt x="2605344" y="2870321"/>
                </a:lnTo>
                <a:cubicBezTo>
                  <a:pt x="2605344" y="2882424"/>
                  <a:pt x="2602398" y="2892031"/>
                  <a:pt x="2596506" y="2899144"/>
                </a:cubicBezTo>
                <a:cubicBezTo>
                  <a:pt x="2590035" y="2904792"/>
                  <a:pt x="2580978" y="2907617"/>
                  <a:pt x="2569336" y="2907617"/>
                </a:cubicBezTo>
                <a:cubicBezTo>
                  <a:pt x="2565080" y="2907617"/>
                  <a:pt x="2560796" y="2907009"/>
                  <a:pt x="2556486" y="2905794"/>
                </a:cubicBezTo>
                <a:cubicBezTo>
                  <a:pt x="2549931" y="2903977"/>
                  <a:pt x="2544657" y="2901044"/>
                  <a:pt x="2540662" y="2896996"/>
                </a:cubicBezTo>
                <a:cubicBezTo>
                  <a:pt x="2537834" y="2894117"/>
                  <a:pt x="2535823" y="2890476"/>
                  <a:pt x="2534628" y="2886076"/>
                </a:cubicBezTo>
                <a:cubicBezTo>
                  <a:pt x="2533473" y="2881733"/>
                  <a:pt x="2532896" y="2875066"/>
                  <a:pt x="2532896" y="2866077"/>
                </a:cubicBezTo>
                <a:lnTo>
                  <a:pt x="2533070" y="2842458"/>
                </a:lnTo>
                <a:lnTo>
                  <a:pt x="2533070" y="2818872"/>
                </a:lnTo>
                <a:cubicBezTo>
                  <a:pt x="2533070" y="2805992"/>
                  <a:pt x="2533753" y="2798414"/>
                  <a:pt x="2535119" y="2796138"/>
                </a:cubicBezTo>
                <a:cubicBezTo>
                  <a:pt x="2535744" y="2795095"/>
                  <a:pt x="2536994" y="2794323"/>
                  <a:pt x="2538869" y="2793820"/>
                </a:cubicBezTo>
                <a:cubicBezTo>
                  <a:pt x="2539864" y="2793558"/>
                  <a:pt x="2542537" y="2793189"/>
                  <a:pt x="2546889" y="2792712"/>
                </a:cubicBezTo>
                <a:cubicBezTo>
                  <a:pt x="2548823" y="2792390"/>
                  <a:pt x="2549790" y="2791149"/>
                  <a:pt x="2549790" y="2788990"/>
                </a:cubicBezTo>
                <a:cubicBezTo>
                  <a:pt x="2549790" y="2786541"/>
                  <a:pt x="2548769" y="2785317"/>
                  <a:pt x="2546725" y="2785317"/>
                </a:cubicBezTo>
                <a:cubicBezTo>
                  <a:pt x="2538986" y="2785779"/>
                  <a:pt x="2532083" y="2786011"/>
                  <a:pt x="2526016" y="2786011"/>
                </a:cubicBezTo>
                <a:cubicBezTo>
                  <a:pt x="2520555" y="2786011"/>
                  <a:pt x="2513721" y="2785779"/>
                  <a:pt x="2505512" y="2785317"/>
                </a:cubicBezTo>
                <a:close/>
                <a:moveTo>
                  <a:pt x="9073110" y="2785316"/>
                </a:moveTo>
                <a:cubicBezTo>
                  <a:pt x="9071160" y="2785316"/>
                  <a:pt x="9070185" y="2786540"/>
                  <a:pt x="9070185" y="2788989"/>
                </a:cubicBezTo>
                <a:cubicBezTo>
                  <a:pt x="9070185" y="2791160"/>
                  <a:pt x="9071138" y="2792403"/>
                  <a:pt x="9073043" y="2792720"/>
                </a:cubicBezTo>
                <a:cubicBezTo>
                  <a:pt x="9076948" y="2793075"/>
                  <a:pt x="9079546" y="2793393"/>
                  <a:pt x="9080836" y="2793673"/>
                </a:cubicBezTo>
                <a:cubicBezTo>
                  <a:pt x="9083323" y="2794199"/>
                  <a:pt x="9084974" y="2795194"/>
                  <a:pt x="9085789" y="2796659"/>
                </a:cubicBezTo>
                <a:cubicBezTo>
                  <a:pt x="9086442" y="2797772"/>
                  <a:pt x="9086849" y="2799406"/>
                  <a:pt x="9087011" y="2801562"/>
                </a:cubicBezTo>
                <a:cubicBezTo>
                  <a:pt x="9087173" y="2803181"/>
                  <a:pt x="9087254" y="2808949"/>
                  <a:pt x="9087254" y="2818867"/>
                </a:cubicBezTo>
                <a:lnTo>
                  <a:pt x="9087254" y="2842075"/>
                </a:lnTo>
                <a:lnTo>
                  <a:pt x="9087080" y="2876716"/>
                </a:lnTo>
                <a:cubicBezTo>
                  <a:pt x="9087080" y="2888493"/>
                  <a:pt x="9090401" y="2896896"/>
                  <a:pt x="9097045" y="2901926"/>
                </a:cubicBezTo>
                <a:cubicBezTo>
                  <a:pt x="9107031" y="2913260"/>
                  <a:pt x="9120096" y="2918926"/>
                  <a:pt x="9136241" y="2918926"/>
                </a:cubicBezTo>
                <a:cubicBezTo>
                  <a:pt x="9149429" y="2918926"/>
                  <a:pt x="9160473" y="2914958"/>
                  <a:pt x="9169370" y="2907019"/>
                </a:cubicBezTo>
                <a:cubicBezTo>
                  <a:pt x="9178787" y="2899064"/>
                  <a:pt x="9183496" y="2887894"/>
                  <a:pt x="9183496" y="2873511"/>
                </a:cubicBezTo>
                <a:cubicBezTo>
                  <a:pt x="9183496" y="2865903"/>
                  <a:pt x="9183631" y="2855038"/>
                  <a:pt x="9183899" y="2840918"/>
                </a:cubicBezTo>
                <a:lnTo>
                  <a:pt x="9184246" y="2818922"/>
                </a:lnTo>
                <a:cubicBezTo>
                  <a:pt x="9184415" y="2806533"/>
                  <a:pt x="9184970" y="2799483"/>
                  <a:pt x="9185910" y="2797770"/>
                </a:cubicBezTo>
                <a:cubicBezTo>
                  <a:pt x="9187168" y="2795955"/>
                  <a:pt x="9188407" y="2794771"/>
                  <a:pt x="9189625" y="2794223"/>
                </a:cubicBezTo>
                <a:cubicBezTo>
                  <a:pt x="9190844" y="2793673"/>
                  <a:pt x="9193299" y="2793167"/>
                  <a:pt x="9196990" y="2792706"/>
                </a:cubicBezTo>
                <a:cubicBezTo>
                  <a:pt x="9198910" y="2792387"/>
                  <a:pt x="9199870" y="2791147"/>
                  <a:pt x="9199870" y="2788989"/>
                </a:cubicBezTo>
                <a:cubicBezTo>
                  <a:pt x="9199870" y="2786540"/>
                  <a:pt x="9198854" y="2785316"/>
                  <a:pt x="9196822" y="2785316"/>
                </a:cubicBezTo>
                <a:cubicBezTo>
                  <a:pt x="9188628" y="2785778"/>
                  <a:pt x="9182441" y="2786010"/>
                  <a:pt x="9178261" y="2786010"/>
                </a:cubicBezTo>
                <a:cubicBezTo>
                  <a:pt x="9175230" y="2786010"/>
                  <a:pt x="9169037" y="2785778"/>
                  <a:pt x="9159681" y="2785316"/>
                </a:cubicBezTo>
                <a:cubicBezTo>
                  <a:pt x="9157778" y="2785316"/>
                  <a:pt x="9156826" y="2786540"/>
                  <a:pt x="9156826" y="2788989"/>
                </a:cubicBezTo>
                <a:cubicBezTo>
                  <a:pt x="9156826" y="2791160"/>
                  <a:pt x="9157790" y="2792407"/>
                  <a:pt x="9159717" y="2792727"/>
                </a:cubicBezTo>
                <a:cubicBezTo>
                  <a:pt x="9163237" y="2793020"/>
                  <a:pt x="9165671" y="2793356"/>
                  <a:pt x="9167020" y="2793733"/>
                </a:cubicBezTo>
                <a:cubicBezTo>
                  <a:pt x="9168908" y="2794285"/>
                  <a:pt x="9170195" y="2795183"/>
                  <a:pt x="9170882" y="2796429"/>
                </a:cubicBezTo>
                <a:cubicBezTo>
                  <a:pt x="9172087" y="2798680"/>
                  <a:pt x="9172802" y="2806179"/>
                  <a:pt x="9173028" y="2818926"/>
                </a:cubicBezTo>
                <a:lnTo>
                  <a:pt x="9173201" y="2840899"/>
                </a:lnTo>
                <a:cubicBezTo>
                  <a:pt x="9173201" y="2842440"/>
                  <a:pt x="9173201" y="2844683"/>
                  <a:pt x="9173201" y="2847627"/>
                </a:cubicBezTo>
                <a:lnTo>
                  <a:pt x="9172942" y="2870320"/>
                </a:lnTo>
                <a:cubicBezTo>
                  <a:pt x="9172942" y="2882423"/>
                  <a:pt x="9169996" y="2892031"/>
                  <a:pt x="9164104" y="2899142"/>
                </a:cubicBezTo>
                <a:cubicBezTo>
                  <a:pt x="9157633" y="2904791"/>
                  <a:pt x="9148576" y="2907616"/>
                  <a:pt x="9136934" y="2907616"/>
                </a:cubicBezTo>
                <a:cubicBezTo>
                  <a:pt x="9132678" y="2907616"/>
                  <a:pt x="9128394" y="2907008"/>
                  <a:pt x="9124083" y="2905793"/>
                </a:cubicBezTo>
                <a:cubicBezTo>
                  <a:pt x="9117530" y="2903976"/>
                  <a:pt x="9112255" y="2901043"/>
                  <a:pt x="9108260" y="2896995"/>
                </a:cubicBezTo>
                <a:cubicBezTo>
                  <a:pt x="9105433" y="2894115"/>
                  <a:pt x="9103421" y="2890475"/>
                  <a:pt x="9102226" y="2886075"/>
                </a:cubicBezTo>
                <a:cubicBezTo>
                  <a:pt x="9101071" y="2881732"/>
                  <a:pt x="9100494" y="2875065"/>
                  <a:pt x="9100494" y="2866076"/>
                </a:cubicBezTo>
                <a:lnTo>
                  <a:pt x="9100668" y="2842458"/>
                </a:lnTo>
                <a:lnTo>
                  <a:pt x="9100668" y="2818871"/>
                </a:lnTo>
                <a:cubicBezTo>
                  <a:pt x="9100668" y="2805992"/>
                  <a:pt x="9101351" y="2798413"/>
                  <a:pt x="9102717" y="2796137"/>
                </a:cubicBezTo>
                <a:cubicBezTo>
                  <a:pt x="9103342" y="2795094"/>
                  <a:pt x="9104592" y="2794322"/>
                  <a:pt x="9106467" y="2793819"/>
                </a:cubicBezTo>
                <a:cubicBezTo>
                  <a:pt x="9107462" y="2793557"/>
                  <a:pt x="9110135" y="2793188"/>
                  <a:pt x="9114487" y="2792711"/>
                </a:cubicBezTo>
                <a:cubicBezTo>
                  <a:pt x="9116421" y="2792389"/>
                  <a:pt x="9117388" y="2791149"/>
                  <a:pt x="9117388" y="2788989"/>
                </a:cubicBezTo>
                <a:cubicBezTo>
                  <a:pt x="9117388" y="2786540"/>
                  <a:pt x="9116367" y="2785316"/>
                  <a:pt x="9114323" y="2785316"/>
                </a:cubicBezTo>
                <a:cubicBezTo>
                  <a:pt x="9106585" y="2785778"/>
                  <a:pt x="9099681" y="2786010"/>
                  <a:pt x="9093613" y="2786010"/>
                </a:cubicBezTo>
                <a:cubicBezTo>
                  <a:pt x="9088153" y="2786010"/>
                  <a:pt x="9081319" y="2785778"/>
                  <a:pt x="9073110" y="2785316"/>
                </a:cubicBezTo>
                <a:close/>
                <a:moveTo>
                  <a:pt x="8524368" y="2785316"/>
                </a:moveTo>
                <a:cubicBezTo>
                  <a:pt x="8522418" y="2785316"/>
                  <a:pt x="8521443" y="2786540"/>
                  <a:pt x="8521443" y="2788989"/>
                </a:cubicBezTo>
                <a:cubicBezTo>
                  <a:pt x="8521443" y="2791160"/>
                  <a:pt x="8522396" y="2792403"/>
                  <a:pt x="8524301" y="2792720"/>
                </a:cubicBezTo>
                <a:cubicBezTo>
                  <a:pt x="8528206" y="2793075"/>
                  <a:pt x="8530804" y="2793393"/>
                  <a:pt x="8532094" y="2793673"/>
                </a:cubicBezTo>
                <a:cubicBezTo>
                  <a:pt x="8534581" y="2794199"/>
                  <a:pt x="8536232" y="2795194"/>
                  <a:pt x="8537047" y="2796659"/>
                </a:cubicBezTo>
                <a:cubicBezTo>
                  <a:pt x="8537700" y="2797772"/>
                  <a:pt x="8538107" y="2799407"/>
                  <a:pt x="8538269" y="2801562"/>
                </a:cubicBezTo>
                <a:cubicBezTo>
                  <a:pt x="8538431" y="2803181"/>
                  <a:pt x="8538512" y="2808950"/>
                  <a:pt x="8538512" y="2818867"/>
                </a:cubicBezTo>
                <a:lnTo>
                  <a:pt x="8538512" y="2842076"/>
                </a:lnTo>
                <a:lnTo>
                  <a:pt x="8538338" y="2876717"/>
                </a:lnTo>
                <a:cubicBezTo>
                  <a:pt x="8538338" y="2888493"/>
                  <a:pt x="8541659" y="2896896"/>
                  <a:pt x="8548303" y="2901926"/>
                </a:cubicBezTo>
                <a:cubicBezTo>
                  <a:pt x="8558289" y="2913260"/>
                  <a:pt x="8571354" y="2918927"/>
                  <a:pt x="8587499" y="2918927"/>
                </a:cubicBezTo>
                <a:cubicBezTo>
                  <a:pt x="8600687" y="2918927"/>
                  <a:pt x="8611731" y="2914958"/>
                  <a:pt x="8620628" y="2907019"/>
                </a:cubicBezTo>
                <a:cubicBezTo>
                  <a:pt x="8630045" y="2899064"/>
                  <a:pt x="8634754" y="2887894"/>
                  <a:pt x="8634754" y="2873512"/>
                </a:cubicBezTo>
                <a:cubicBezTo>
                  <a:pt x="8634754" y="2865903"/>
                  <a:pt x="8634889" y="2855038"/>
                  <a:pt x="8635157" y="2840918"/>
                </a:cubicBezTo>
                <a:lnTo>
                  <a:pt x="8635504" y="2818922"/>
                </a:lnTo>
                <a:cubicBezTo>
                  <a:pt x="8635673" y="2806533"/>
                  <a:pt x="8636228" y="2799483"/>
                  <a:pt x="8637168" y="2797771"/>
                </a:cubicBezTo>
                <a:cubicBezTo>
                  <a:pt x="8638426" y="2795955"/>
                  <a:pt x="8639665" y="2794771"/>
                  <a:pt x="8640883" y="2794223"/>
                </a:cubicBezTo>
                <a:cubicBezTo>
                  <a:pt x="8642102" y="2793673"/>
                  <a:pt x="8644557" y="2793167"/>
                  <a:pt x="8648248" y="2792706"/>
                </a:cubicBezTo>
                <a:cubicBezTo>
                  <a:pt x="8650168" y="2792387"/>
                  <a:pt x="8651128" y="2791148"/>
                  <a:pt x="8651128" y="2788989"/>
                </a:cubicBezTo>
                <a:cubicBezTo>
                  <a:pt x="8651128" y="2786540"/>
                  <a:pt x="8650112" y="2785316"/>
                  <a:pt x="8648080" y="2785316"/>
                </a:cubicBezTo>
                <a:cubicBezTo>
                  <a:pt x="8639886" y="2785778"/>
                  <a:pt x="8633699" y="2786010"/>
                  <a:pt x="8629519" y="2786010"/>
                </a:cubicBezTo>
                <a:cubicBezTo>
                  <a:pt x="8626488" y="2786010"/>
                  <a:pt x="8620295" y="2785778"/>
                  <a:pt x="8610939" y="2785316"/>
                </a:cubicBezTo>
                <a:cubicBezTo>
                  <a:pt x="8609036" y="2785316"/>
                  <a:pt x="8608084" y="2786540"/>
                  <a:pt x="8608084" y="2788989"/>
                </a:cubicBezTo>
                <a:cubicBezTo>
                  <a:pt x="8608084" y="2791160"/>
                  <a:pt x="8609048" y="2792407"/>
                  <a:pt x="8610975" y="2792727"/>
                </a:cubicBezTo>
                <a:cubicBezTo>
                  <a:pt x="8614495" y="2793020"/>
                  <a:pt x="8616929" y="2793356"/>
                  <a:pt x="8618278" y="2793733"/>
                </a:cubicBezTo>
                <a:cubicBezTo>
                  <a:pt x="8620166" y="2794285"/>
                  <a:pt x="8621453" y="2795183"/>
                  <a:pt x="8622140" y="2796429"/>
                </a:cubicBezTo>
                <a:cubicBezTo>
                  <a:pt x="8623345" y="2798680"/>
                  <a:pt x="8624060" y="2806179"/>
                  <a:pt x="8624286" y="2818926"/>
                </a:cubicBezTo>
                <a:lnTo>
                  <a:pt x="8624459" y="2840899"/>
                </a:lnTo>
                <a:cubicBezTo>
                  <a:pt x="8624459" y="2842440"/>
                  <a:pt x="8624459" y="2844683"/>
                  <a:pt x="8624459" y="2847628"/>
                </a:cubicBezTo>
                <a:lnTo>
                  <a:pt x="8624200" y="2870320"/>
                </a:lnTo>
                <a:cubicBezTo>
                  <a:pt x="8624200" y="2882423"/>
                  <a:pt x="8621254" y="2892031"/>
                  <a:pt x="8615362" y="2899143"/>
                </a:cubicBezTo>
                <a:cubicBezTo>
                  <a:pt x="8608891" y="2904791"/>
                  <a:pt x="8599834" y="2907616"/>
                  <a:pt x="8588192" y="2907616"/>
                </a:cubicBezTo>
                <a:cubicBezTo>
                  <a:pt x="8583936" y="2907616"/>
                  <a:pt x="8579652" y="2907008"/>
                  <a:pt x="8575341" y="2905793"/>
                </a:cubicBezTo>
                <a:cubicBezTo>
                  <a:pt x="8568788" y="2903976"/>
                  <a:pt x="8563513" y="2901043"/>
                  <a:pt x="8559518" y="2896995"/>
                </a:cubicBezTo>
                <a:cubicBezTo>
                  <a:pt x="8556691" y="2894115"/>
                  <a:pt x="8554679" y="2890475"/>
                  <a:pt x="8553484" y="2886075"/>
                </a:cubicBezTo>
                <a:cubicBezTo>
                  <a:pt x="8552329" y="2881732"/>
                  <a:pt x="8551752" y="2875065"/>
                  <a:pt x="8551752" y="2866077"/>
                </a:cubicBezTo>
                <a:lnTo>
                  <a:pt x="8551926" y="2842458"/>
                </a:lnTo>
                <a:lnTo>
                  <a:pt x="8551926" y="2818871"/>
                </a:lnTo>
                <a:cubicBezTo>
                  <a:pt x="8551926" y="2805992"/>
                  <a:pt x="8552609" y="2798414"/>
                  <a:pt x="8553975" y="2796137"/>
                </a:cubicBezTo>
                <a:cubicBezTo>
                  <a:pt x="8554600" y="2795094"/>
                  <a:pt x="8555850" y="2794322"/>
                  <a:pt x="8557725" y="2793819"/>
                </a:cubicBezTo>
                <a:cubicBezTo>
                  <a:pt x="8558720" y="2793557"/>
                  <a:pt x="8561393" y="2793188"/>
                  <a:pt x="8565745" y="2792711"/>
                </a:cubicBezTo>
                <a:cubicBezTo>
                  <a:pt x="8567679" y="2792389"/>
                  <a:pt x="8568646" y="2791149"/>
                  <a:pt x="8568646" y="2788989"/>
                </a:cubicBezTo>
                <a:cubicBezTo>
                  <a:pt x="8568646" y="2786540"/>
                  <a:pt x="8567625" y="2785316"/>
                  <a:pt x="8565581" y="2785316"/>
                </a:cubicBezTo>
                <a:cubicBezTo>
                  <a:pt x="8557843" y="2785778"/>
                  <a:pt x="8550939" y="2786010"/>
                  <a:pt x="8544871" y="2786010"/>
                </a:cubicBezTo>
                <a:cubicBezTo>
                  <a:pt x="8539411" y="2786010"/>
                  <a:pt x="8532577" y="2785778"/>
                  <a:pt x="8524368" y="2785316"/>
                </a:cubicBezTo>
                <a:close/>
                <a:moveTo>
                  <a:pt x="897463" y="2729302"/>
                </a:moveTo>
                <a:cubicBezTo>
                  <a:pt x="896363" y="2729302"/>
                  <a:pt x="895346" y="2730001"/>
                  <a:pt x="894412" y="2731402"/>
                </a:cubicBezTo>
                <a:cubicBezTo>
                  <a:pt x="890069" y="2737855"/>
                  <a:pt x="887898" y="2744617"/>
                  <a:pt x="887898" y="2751689"/>
                </a:cubicBezTo>
                <a:cubicBezTo>
                  <a:pt x="887898" y="2764834"/>
                  <a:pt x="894341" y="2774185"/>
                  <a:pt x="907228" y="2779742"/>
                </a:cubicBezTo>
                <a:cubicBezTo>
                  <a:pt x="916858" y="2783878"/>
                  <a:pt x="928765" y="2785946"/>
                  <a:pt x="942949" y="2785946"/>
                </a:cubicBezTo>
                <a:cubicBezTo>
                  <a:pt x="956541" y="2785946"/>
                  <a:pt x="968651" y="2785051"/>
                  <a:pt x="979281" y="2783261"/>
                </a:cubicBezTo>
                <a:cubicBezTo>
                  <a:pt x="982956" y="2782648"/>
                  <a:pt x="985498" y="2781939"/>
                  <a:pt x="986908" y="2781133"/>
                </a:cubicBezTo>
                <a:cubicBezTo>
                  <a:pt x="988874" y="2780023"/>
                  <a:pt x="989858" y="2778179"/>
                  <a:pt x="989858" y="2775602"/>
                </a:cubicBezTo>
                <a:cubicBezTo>
                  <a:pt x="989858" y="2771362"/>
                  <a:pt x="986264" y="2769242"/>
                  <a:pt x="979078" y="2769242"/>
                </a:cubicBezTo>
                <a:cubicBezTo>
                  <a:pt x="978644" y="2769242"/>
                  <a:pt x="975186" y="2769945"/>
                  <a:pt x="968705" y="2771352"/>
                </a:cubicBezTo>
                <a:cubicBezTo>
                  <a:pt x="959452" y="2773180"/>
                  <a:pt x="949596" y="2774094"/>
                  <a:pt x="939136" y="2774094"/>
                </a:cubicBezTo>
                <a:cubicBezTo>
                  <a:pt x="926240" y="2774094"/>
                  <a:pt x="915496" y="2772073"/>
                  <a:pt x="906903" y="2768030"/>
                </a:cubicBezTo>
                <a:cubicBezTo>
                  <a:pt x="899825" y="2764063"/>
                  <a:pt x="896285" y="2758010"/>
                  <a:pt x="896285" y="2749869"/>
                </a:cubicBezTo>
                <a:cubicBezTo>
                  <a:pt x="896285" y="2744972"/>
                  <a:pt x="897392" y="2739899"/>
                  <a:pt x="899605" y="2734650"/>
                </a:cubicBezTo>
                <a:cubicBezTo>
                  <a:pt x="900107" y="2733520"/>
                  <a:pt x="900359" y="2732614"/>
                  <a:pt x="900359" y="2731935"/>
                </a:cubicBezTo>
                <a:cubicBezTo>
                  <a:pt x="900359" y="2730179"/>
                  <a:pt x="899394" y="2729302"/>
                  <a:pt x="897463" y="2729302"/>
                </a:cubicBezTo>
                <a:close/>
                <a:moveTo>
                  <a:pt x="6916319" y="2729301"/>
                </a:moveTo>
                <a:cubicBezTo>
                  <a:pt x="6915219" y="2729301"/>
                  <a:pt x="6914202" y="2730001"/>
                  <a:pt x="6913268" y="2731401"/>
                </a:cubicBezTo>
                <a:cubicBezTo>
                  <a:pt x="6908925" y="2737854"/>
                  <a:pt x="6906754" y="2744617"/>
                  <a:pt x="6906754" y="2751688"/>
                </a:cubicBezTo>
                <a:cubicBezTo>
                  <a:pt x="6906754" y="2764833"/>
                  <a:pt x="6913197" y="2774185"/>
                  <a:pt x="6926084" y="2779742"/>
                </a:cubicBezTo>
                <a:cubicBezTo>
                  <a:pt x="6935714" y="2783877"/>
                  <a:pt x="6947621" y="2785945"/>
                  <a:pt x="6961805" y="2785945"/>
                </a:cubicBezTo>
                <a:cubicBezTo>
                  <a:pt x="6975397" y="2785945"/>
                  <a:pt x="6987508" y="2785050"/>
                  <a:pt x="6998137" y="2783259"/>
                </a:cubicBezTo>
                <a:cubicBezTo>
                  <a:pt x="7001812" y="2782648"/>
                  <a:pt x="7004354" y="2781937"/>
                  <a:pt x="7005764" y="2781132"/>
                </a:cubicBezTo>
                <a:cubicBezTo>
                  <a:pt x="7007731" y="2780022"/>
                  <a:pt x="7008714" y="2778178"/>
                  <a:pt x="7008714" y="2775601"/>
                </a:cubicBezTo>
                <a:cubicBezTo>
                  <a:pt x="7008714" y="2771362"/>
                  <a:pt x="7005121" y="2769241"/>
                  <a:pt x="6997934" y="2769241"/>
                </a:cubicBezTo>
                <a:cubicBezTo>
                  <a:pt x="6997500" y="2769241"/>
                  <a:pt x="6994042" y="2769945"/>
                  <a:pt x="6987561" y="2771351"/>
                </a:cubicBezTo>
                <a:cubicBezTo>
                  <a:pt x="6978308" y="2773179"/>
                  <a:pt x="6968452" y="2774093"/>
                  <a:pt x="6957993" y="2774093"/>
                </a:cubicBezTo>
                <a:cubicBezTo>
                  <a:pt x="6945097" y="2774093"/>
                  <a:pt x="6934352" y="2772072"/>
                  <a:pt x="6925759" y="2768029"/>
                </a:cubicBezTo>
                <a:cubicBezTo>
                  <a:pt x="6918681" y="2764062"/>
                  <a:pt x="6915142" y="2758009"/>
                  <a:pt x="6915142" y="2749868"/>
                </a:cubicBezTo>
                <a:cubicBezTo>
                  <a:pt x="6915142" y="2744971"/>
                  <a:pt x="6916248" y="2739898"/>
                  <a:pt x="6918461" y="2734650"/>
                </a:cubicBezTo>
                <a:cubicBezTo>
                  <a:pt x="6918964" y="2733518"/>
                  <a:pt x="6919215" y="2732613"/>
                  <a:pt x="6919215" y="2731934"/>
                </a:cubicBezTo>
                <a:cubicBezTo>
                  <a:pt x="6919215" y="2730179"/>
                  <a:pt x="6918250" y="2729301"/>
                  <a:pt x="6916319" y="2729301"/>
                </a:cubicBezTo>
                <a:close/>
                <a:moveTo>
                  <a:pt x="5269591" y="2724031"/>
                </a:moveTo>
                <a:cubicBezTo>
                  <a:pt x="5256435" y="2724031"/>
                  <a:pt x="5244677" y="2727395"/>
                  <a:pt x="5234315" y="2734124"/>
                </a:cubicBezTo>
                <a:cubicBezTo>
                  <a:pt x="5224787" y="2740317"/>
                  <a:pt x="5217355" y="2748720"/>
                  <a:pt x="5212019" y="2759333"/>
                </a:cubicBezTo>
                <a:cubicBezTo>
                  <a:pt x="5206885" y="2769545"/>
                  <a:pt x="5204317" y="2780517"/>
                  <a:pt x="5204317" y="2792248"/>
                </a:cubicBezTo>
                <a:cubicBezTo>
                  <a:pt x="5204317" y="2809598"/>
                  <a:pt x="5209085" y="2824463"/>
                  <a:pt x="5218624" y="2836846"/>
                </a:cubicBezTo>
                <a:cubicBezTo>
                  <a:pt x="5230689" y="2852536"/>
                  <a:pt x="5247504" y="2860380"/>
                  <a:pt x="5269071" y="2860380"/>
                </a:cubicBezTo>
                <a:cubicBezTo>
                  <a:pt x="5276773" y="2860380"/>
                  <a:pt x="5285152" y="2859629"/>
                  <a:pt x="5294207" y="2858126"/>
                </a:cubicBezTo>
                <a:cubicBezTo>
                  <a:pt x="5302082" y="2856566"/>
                  <a:pt x="5307364" y="2855786"/>
                  <a:pt x="5310052" y="2855786"/>
                </a:cubicBezTo>
                <a:cubicBezTo>
                  <a:pt x="5311449" y="2855786"/>
                  <a:pt x="5313504" y="2855962"/>
                  <a:pt x="5316214" y="2856316"/>
                </a:cubicBezTo>
                <a:cubicBezTo>
                  <a:pt x="5318541" y="2856316"/>
                  <a:pt x="5319705" y="2855479"/>
                  <a:pt x="5319705" y="2853802"/>
                </a:cubicBezTo>
                <a:cubicBezTo>
                  <a:pt x="5319012" y="2843878"/>
                  <a:pt x="5318666" y="2835003"/>
                  <a:pt x="5318666" y="2827178"/>
                </a:cubicBezTo>
                <a:cubicBezTo>
                  <a:pt x="5318666" y="2815715"/>
                  <a:pt x="5319323" y="2808932"/>
                  <a:pt x="5320638" y="2806828"/>
                </a:cubicBezTo>
                <a:cubicBezTo>
                  <a:pt x="5321272" y="2805647"/>
                  <a:pt x="5322064" y="2804848"/>
                  <a:pt x="5323017" y="2804434"/>
                </a:cubicBezTo>
                <a:cubicBezTo>
                  <a:pt x="5324377" y="2803956"/>
                  <a:pt x="5326721" y="2803603"/>
                  <a:pt x="5330047" y="2803373"/>
                </a:cubicBezTo>
                <a:cubicBezTo>
                  <a:pt x="5332048" y="2803040"/>
                  <a:pt x="5333048" y="2801823"/>
                  <a:pt x="5333048" y="2799721"/>
                </a:cubicBezTo>
                <a:cubicBezTo>
                  <a:pt x="5333048" y="2797214"/>
                  <a:pt x="5332028" y="2795961"/>
                  <a:pt x="5329988" y="2795961"/>
                </a:cubicBezTo>
                <a:cubicBezTo>
                  <a:pt x="5321906" y="2796433"/>
                  <a:pt x="5315983" y="2796668"/>
                  <a:pt x="5312219" y="2796668"/>
                </a:cubicBezTo>
                <a:cubicBezTo>
                  <a:pt x="5307537" y="2796668"/>
                  <a:pt x="5300810" y="2796433"/>
                  <a:pt x="5292037" y="2795961"/>
                </a:cubicBezTo>
                <a:cubicBezTo>
                  <a:pt x="5290104" y="2795961"/>
                  <a:pt x="5289136" y="2797156"/>
                  <a:pt x="5289136" y="2799547"/>
                </a:cubicBezTo>
                <a:cubicBezTo>
                  <a:pt x="5289136" y="2801774"/>
                  <a:pt x="5290102" y="2803048"/>
                  <a:pt x="5292031" y="2803370"/>
                </a:cubicBezTo>
                <a:cubicBezTo>
                  <a:pt x="5298578" y="2803910"/>
                  <a:pt x="5302403" y="2805133"/>
                  <a:pt x="5303502" y="2807038"/>
                </a:cubicBezTo>
                <a:cubicBezTo>
                  <a:pt x="5304520" y="2808675"/>
                  <a:pt x="5305109" y="2810464"/>
                  <a:pt x="5305272" y="2812406"/>
                </a:cubicBezTo>
                <a:cubicBezTo>
                  <a:pt x="5305490" y="2814311"/>
                  <a:pt x="5305599" y="2820240"/>
                  <a:pt x="5305599" y="2830193"/>
                </a:cubicBezTo>
                <a:cubicBezTo>
                  <a:pt x="5305599" y="2833973"/>
                  <a:pt x="5305339" y="2837810"/>
                  <a:pt x="5304819" y="2841702"/>
                </a:cubicBezTo>
                <a:cubicBezTo>
                  <a:pt x="5297789" y="2848145"/>
                  <a:pt x="5286883" y="2851367"/>
                  <a:pt x="5272103" y="2851367"/>
                </a:cubicBezTo>
                <a:cubicBezTo>
                  <a:pt x="5258217" y="2851367"/>
                  <a:pt x="5246648" y="2847609"/>
                  <a:pt x="5237397" y="2840092"/>
                </a:cubicBezTo>
                <a:cubicBezTo>
                  <a:pt x="5225672" y="2826788"/>
                  <a:pt x="5219809" y="2810724"/>
                  <a:pt x="5219809" y="2791903"/>
                </a:cubicBezTo>
                <a:cubicBezTo>
                  <a:pt x="5219809" y="2775494"/>
                  <a:pt x="5224064" y="2761889"/>
                  <a:pt x="5232573" y="2751091"/>
                </a:cubicBezTo>
                <a:cubicBezTo>
                  <a:pt x="5242042" y="2739119"/>
                  <a:pt x="5254381" y="2733132"/>
                  <a:pt x="5269591" y="2733132"/>
                </a:cubicBezTo>
                <a:cubicBezTo>
                  <a:pt x="5279507" y="2733132"/>
                  <a:pt x="5288180" y="2735557"/>
                  <a:pt x="5295612" y="2740406"/>
                </a:cubicBezTo>
                <a:cubicBezTo>
                  <a:pt x="5300930" y="2745193"/>
                  <a:pt x="5305097" y="2751878"/>
                  <a:pt x="5308110" y="2760463"/>
                </a:cubicBezTo>
                <a:cubicBezTo>
                  <a:pt x="5308689" y="2762331"/>
                  <a:pt x="5309713" y="2763265"/>
                  <a:pt x="5311179" y="2763265"/>
                </a:cubicBezTo>
                <a:cubicBezTo>
                  <a:pt x="5311632" y="2763265"/>
                  <a:pt x="5312069" y="2763195"/>
                  <a:pt x="5312487" y="2763055"/>
                </a:cubicBezTo>
                <a:cubicBezTo>
                  <a:pt x="5314412" y="2762602"/>
                  <a:pt x="5315373" y="2761563"/>
                  <a:pt x="5315373" y="2759938"/>
                </a:cubicBezTo>
                <a:cubicBezTo>
                  <a:pt x="5315373" y="2759737"/>
                  <a:pt x="5315340" y="2759465"/>
                  <a:pt x="5315270" y="2759120"/>
                </a:cubicBezTo>
                <a:cubicBezTo>
                  <a:pt x="5313920" y="2748608"/>
                  <a:pt x="5312856" y="2738443"/>
                  <a:pt x="5312081" y="2728626"/>
                </a:cubicBezTo>
                <a:cubicBezTo>
                  <a:pt x="5309055" y="2728861"/>
                  <a:pt x="5306704" y="2728979"/>
                  <a:pt x="5305026" y="2728979"/>
                </a:cubicBezTo>
                <a:cubicBezTo>
                  <a:pt x="5301822" y="2728979"/>
                  <a:pt x="5296583" y="2728227"/>
                  <a:pt x="5289310" y="2726721"/>
                </a:cubicBezTo>
                <a:cubicBezTo>
                  <a:pt x="5283713" y="2724928"/>
                  <a:pt x="5277139" y="2724031"/>
                  <a:pt x="5269591" y="2724031"/>
                </a:cubicBezTo>
                <a:close/>
                <a:moveTo>
                  <a:pt x="4216947" y="2724031"/>
                </a:moveTo>
                <a:cubicBezTo>
                  <a:pt x="4203790" y="2724031"/>
                  <a:pt x="4192033" y="2727395"/>
                  <a:pt x="4181673" y="2734124"/>
                </a:cubicBezTo>
                <a:cubicBezTo>
                  <a:pt x="4172145" y="2740317"/>
                  <a:pt x="4164713" y="2748720"/>
                  <a:pt x="4159376" y="2759333"/>
                </a:cubicBezTo>
                <a:cubicBezTo>
                  <a:pt x="4154241" y="2769545"/>
                  <a:pt x="4151674" y="2780517"/>
                  <a:pt x="4151674" y="2792249"/>
                </a:cubicBezTo>
                <a:cubicBezTo>
                  <a:pt x="4151674" y="2809598"/>
                  <a:pt x="4156443" y="2824463"/>
                  <a:pt x="4165982" y="2836846"/>
                </a:cubicBezTo>
                <a:cubicBezTo>
                  <a:pt x="4178046" y="2852536"/>
                  <a:pt x="4194860" y="2860380"/>
                  <a:pt x="4216427" y="2860380"/>
                </a:cubicBezTo>
                <a:cubicBezTo>
                  <a:pt x="4224129" y="2860380"/>
                  <a:pt x="4232508" y="2859630"/>
                  <a:pt x="4241563" y="2858126"/>
                </a:cubicBezTo>
                <a:cubicBezTo>
                  <a:pt x="4249438" y="2856566"/>
                  <a:pt x="4254719" y="2855786"/>
                  <a:pt x="4257408" y="2855786"/>
                </a:cubicBezTo>
                <a:cubicBezTo>
                  <a:pt x="4258806" y="2855786"/>
                  <a:pt x="4260860" y="2855963"/>
                  <a:pt x="4263570" y="2856316"/>
                </a:cubicBezTo>
                <a:cubicBezTo>
                  <a:pt x="4265897" y="2856316"/>
                  <a:pt x="4267060" y="2855479"/>
                  <a:pt x="4267060" y="2853803"/>
                </a:cubicBezTo>
                <a:cubicBezTo>
                  <a:pt x="4266367" y="2843878"/>
                  <a:pt x="4266021" y="2835003"/>
                  <a:pt x="4266021" y="2827178"/>
                </a:cubicBezTo>
                <a:cubicBezTo>
                  <a:pt x="4266021" y="2815715"/>
                  <a:pt x="4266678" y="2808932"/>
                  <a:pt x="4267993" y="2806828"/>
                </a:cubicBezTo>
                <a:cubicBezTo>
                  <a:pt x="4268627" y="2805647"/>
                  <a:pt x="4269420" y="2804848"/>
                  <a:pt x="4270373" y="2804434"/>
                </a:cubicBezTo>
                <a:cubicBezTo>
                  <a:pt x="4271734" y="2803956"/>
                  <a:pt x="4274076" y="2803603"/>
                  <a:pt x="4277404" y="2803373"/>
                </a:cubicBezTo>
                <a:cubicBezTo>
                  <a:pt x="4279403" y="2803040"/>
                  <a:pt x="4280404" y="2801823"/>
                  <a:pt x="4280404" y="2799721"/>
                </a:cubicBezTo>
                <a:cubicBezTo>
                  <a:pt x="4280404" y="2797214"/>
                  <a:pt x="4279384" y="2795961"/>
                  <a:pt x="4277343" y="2795961"/>
                </a:cubicBezTo>
                <a:cubicBezTo>
                  <a:pt x="4269262" y="2796433"/>
                  <a:pt x="4263340" y="2796669"/>
                  <a:pt x="4259574" y="2796669"/>
                </a:cubicBezTo>
                <a:cubicBezTo>
                  <a:pt x="4254892" y="2796669"/>
                  <a:pt x="4248165" y="2796433"/>
                  <a:pt x="4239392" y="2795961"/>
                </a:cubicBezTo>
                <a:cubicBezTo>
                  <a:pt x="4237459" y="2795961"/>
                  <a:pt x="4236493" y="2797156"/>
                  <a:pt x="4236493" y="2799547"/>
                </a:cubicBezTo>
                <a:cubicBezTo>
                  <a:pt x="4236493" y="2801774"/>
                  <a:pt x="4237458" y="2803048"/>
                  <a:pt x="4239387" y="2803370"/>
                </a:cubicBezTo>
                <a:cubicBezTo>
                  <a:pt x="4245933" y="2803910"/>
                  <a:pt x="4249758" y="2805133"/>
                  <a:pt x="4250859" y="2807038"/>
                </a:cubicBezTo>
                <a:cubicBezTo>
                  <a:pt x="4251875" y="2808675"/>
                  <a:pt x="4252465" y="2810464"/>
                  <a:pt x="4252627" y="2812406"/>
                </a:cubicBezTo>
                <a:cubicBezTo>
                  <a:pt x="4252847" y="2814311"/>
                  <a:pt x="4252955" y="2820240"/>
                  <a:pt x="4252955" y="2830194"/>
                </a:cubicBezTo>
                <a:cubicBezTo>
                  <a:pt x="4252955" y="2833974"/>
                  <a:pt x="4252695" y="2837810"/>
                  <a:pt x="4252175" y="2841702"/>
                </a:cubicBezTo>
                <a:cubicBezTo>
                  <a:pt x="4245145" y="2848146"/>
                  <a:pt x="4234239" y="2851367"/>
                  <a:pt x="4219458" y="2851367"/>
                </a:cubicBezTo>
                <a:cubicBezTo>
                  <a:pt x="4205573" y="2851367"/>
                  <a:pt x="4194006" y="2847609"/>
                  <a:pt x="4184754" y="2840092"/>
                </a:cubicBezTo>
                <a:cubicBezTo>
                  <a:pt x="4173029" y="2826788"/>
                  <a:pt x="4167166" y="2810724"/>
                  <a:pt x="4167166" y="2791903"/>
                </a:cubicBezTo>
                <a:cubicBezTo>
                  <a:pt x="4167166" y="2775494"/>
                  <a:pt x="4171421" y="2761890"/>
                  <a:pt x="4179930" y="2751091"/>
                </a:cubicBezTo>
                <a:cubicBezTo>
                  <a:pt x="4189399" y="2739119"/>
                  <a:pt x="4201737" y="2733132"/>
                  <a:pt x="4216947" y="2733132"/>
                </a:cubicBezTo>
                <a:cubicBezTo>
                  <a:pt x="4226862" y="2733132"/>
                  <a:pt x="4235536" y="2735557"/>
                  <a:pt x="4242967" y="2740406"/>
                </a:cubicBezTo>
                <a:cubicBezTo>
                  <a:pt x="4248285" y="2745193"/>
                  <a:pt x="4252452" y="2751878"/>
                  <a:pt x="4255467" y="2760463"/>
                </a:cubicBezTo>
                <a:cubicBezTo>
                  <a:pt x="4256045" y="2762331"/>
                  <a:pt x="4257068" y="2763265"/>
                  <a:pt x="4258534" y="2763265"/>
                </a:cubicBezTo>
                <a:cubicBezTo>
                  <a:pt x="4258988" y="2763265"/>
                  <a:pt x="4259424" y="2763195"/>
                  <a:pt x="4259843" y="2763055"/>
                </a:cubicBezTo>
                <a:cubicBezTo>
                  <a:pt x="4261767" y="2762603"/>
                  <a:pt x="4262730" y="2761563"/>
                  <a:pt x="4262730" y="2759939"/>
                </a:cubicBezTo>
                <a:cubicBezTo>
                  <a:pt x="4262730" y="2759737"/>
                  <a:pt x="4262695" y="2759465"/>
                  <a:pt x="4262626" y="2759121"/>
                </a:cubicBezTo>
                <a:cubicBezTo>
                  <a:pt x="4261276" y="2748608"/>
                  <a:pt x="4260212" y="2738443"/>
                  <a:pt x="4259436" y="2728626"/>
                </a:cubicBezTo>
                <a:cubicBezTo>
                  <a:pt x="4256411" y="2728861"/>
                  <a:pt x="4254060" y="2728979"/>
                  <a:pt x="4252382" y="2728979"/>
                </a:cubicBezTo>
                <a:cubicBezTo>
                  <a:pt x="4249177" y="2728979"/>
                  <a:pt x="4243939" y="2728227"/>
                  <a:pt x="4236666" y="2726721"/>
                </a:cubicBezTo>
                <a:cubicBezTo>
                  <a:pt x="4231068" y="2724928"/>
                  <a:pt x="4224495" y="2724031"/>
                  <a:pt x="4216947" y="2724031"/>
                </a:cubicBezTo>
                <a:close/>
                <a:moveTo>
                  <a:pt x="11288449" y="2724030"/>
                </a:moveTo>
                <a:cubicBezTo>
                  <a:pt x="11275293" y="2724030"/>
                  <a:pt x="11263534" y="2727394"/>
                  <a:pt x="11253173" y="2734123"/>
                </a:cubicBezTo>
                <a:cubicBezTo>
                  <a:pt x="11243645" y="2740316"/>
                  <a:pt x="11236213" y="2748719"/>
                  <a:pt x="11230877" y="2759332"/>
                </a:cubicBezTo>
                <a:cubicBezTo>
                  <a:pt x="11225741" y="2769544"/>
                  <a:pt x="11223174" y="2780516"/>
                  <a:pt x="11223174" y="2792248"/>
                </a:cubicBezTo>
                <a:cubicBezTo>
                  <a:pt x="11223174" y="2809596"/>
                  <a:pt x="11227943" y="2824462"/>
                  <a:pt x="11237482" y="2836845"/>
                </a:cubicBezTo>
                <a:cubicBezTo>
                  <a:pt x="11249547" y="2852535"/>
                  <a:pt x="11266363" y="2860380"/>
                  <a:pt x="11287929" y="2860380"/>
                </a:cubicBezTo>
                <a:cubicBezTo>
                  <a:pt x="11295631" y="2860380"/>
                  <a:pt x="11304010" y="2859628"/>
                  <a:pt x="11313065" y="2858125"/>
                </a:cubicBezTo>
                <a:cubicBezTo>
                  <a:pt x="11320940" y="2856565"/>
                  <a:pt x="11326221" y="2855784"/>
                  <a:pt x="11328910" y="2855784"/>
                </a:cubicBezTo>
                <a:cubicBezTo>
                  <a:pt x="11330307" y="2855784"/>
                  <a:pt x="11332361" y="2855961"/>
                  <a:pt x="11335072" y="2856315"/>
                </a:cubicBezTo>
                <a:cubicBezTo>
                  <a:pt x="11337399" y="2856315"/>
                  <a:pt x="11338563" y="2855478"/>
                  <a:pt x="11338563" y="2853802"/>
                </a:cubicBezTo>
                <a:cubicBezTo>
                  <a:pt x="11337870" y="2843877"/>
                  <a:pt x="11337523" y="2835002"/>
                  <a:pt x="11337523" y="2827177"/>
                </a:cubicBezTo>
                <a:cubicBezTo>
                  <a:pt x="11337523" y="2815714"/>
                  <a:pt x="11338181" y="2808931"/>
                  <a:pt x="11339496" y="2806827"/>
                </a:cubicBezTo>
                <a:cubicBezTo>
                  <a:pt x="11340129" y="2805646"/>
                  <a:pt x="11340922" y="2804848"/>
                  <a:pt x="11341875" y="2804432"/>
                </a:cubicBezTo>
                <a:cubicBezTo>
                  <a:pt x="11343236" y="2803955"/>
                  <a:pt x="11345579" y="2803602"/>
                  <a:pt x="11348904" y="2803372"/>
                </a:cubicBezTo>
                <a:cubicBezTo>
                  <a:pt x="11350906" y="2803039"/>
                  <a:pt x="11351906" y="2801822"/>
                  <a:pt x="11351906" y="2799720"/>
                </a:cubicBezTo>
                <a:cubicBezTo>
                  <a:pt x="11351906" y="2797214"/>
                  <a:pt x="11350886" y="2795960"/>
                  <a:pt x="11348845" y="2795960"/>
                </a:cubicBezTo>
                <a:cubicBezTo>
                  <a:pt x="11340764" y="2796432"/>
                  <a:pt x="11334841" y="2796667"/>
                  <a:pt x="11331076" y="2796667"/>
                </a:cubicBezTo>
                <a:cubicBezTo>
                  <a:pt x="11326395" y="2796667"/>
                  <a:pt x="11319667" y="2796432"/>
                  <a:pt x="11310894" y="2795960"/>
                </a:cubicBezTo>
                <a:cubicBezTo>
                  <a:pt x="11308961" y="2795960"/>
                  <a:pt x="11307995" y="2797155"/>
                  <a:pt x="11307995" y="2799546"/>
                </a:cubicBezTo>
                <a:cubicBezTo>
                  <a:pt x="11307995" y="2801773"/>
                  <a:pt x="11308959" y="2803047"/>
                  <a:pt x="11310889" y="2803370"/>
                </a:cubicBezTo>
                <a:cubicBezTo>
                  <a:pt x="11317436" y="2803910"/>
                  <a:pt x="11321260" y="2805132"/>
                  <a:pt x="11322361" y="2807037"/>
                </a:cubicBezTo>
                <a:cubicBezTo>
                  <a:pt x="11323377" y="2808674"/>
                  <a:pt x="11323967" y="2810464"/>
                  <a:pt x="11324130" y="2812405"/>
                </a:cubicBezTo>
                <a:cubicBezTo>
                  <a:pt x="11324348" y="2814310"/>
                  <a:pt x="11324457" y="2820240"/>
                  <a:pt x="11324457" y="2830193"/>
                </a:cubicBezTo>
                <a:cubicBezTo>
                  <a:pt x="11324457" y="2833972"/>
                  <a:pt x="11324197" y="2837808"/>
                  <a:pt x="11323677" y="2841701"/>
                </a:cubicBezTo>
                <a:cubicBezTo>
                  <a:pt x="11316646" y="2848145"/>
                  <a:pt x="11305741" y="2851367"/>
                  <a:pt x="11290961" y="2851367"/>
                </a:cubicBezTo>
                <a:cubicBezTo>
                  <a:pt x="11277075" y="2851367"/>
                  <a:pt x="11265506" y="2847608"/>
                  <a:pt x="11256255" y="2840091"/>
                </a:cubicBezTo>
                <a:cubicBezTo>
                  <a:pt x="11244529" y="2826786"/>
                  <a:pt x="11238667" y="2810723"/>
                  <a:pt x="11238667" y="2791902"/>
                </a:cubicBezTo>
                <a:cubicBezTo>
                  <a:pt x="11238667" y="2775493"/>
                  <a:pt x="11242921" y="2761889"/>
                  <a:pt x="11251430" y="2751089"/>
                </a:cubicBezTo>
                <a:cubicBezTo>
                  <a:pt x="11260899" y="2739117"/>
                  <a:pt x="11273239" y="2733132"/>
                  <a:pt x="11288449" y="2733132"/>
                </a:cubicBezTo>
                <a:cubicBezTo>
                  <a:pt x="11298365" y="2733132"/>
                  <a:pt x="11307038" y="2735556"/>
                  <a:pt x="11314469" y="2740405"/>
                </a:cubicBezTo>
                <a:cubicBezTo>
                  <a:pt x="11319788" y="2745192"/>
                  <a:pt x="11323954" y="2751877"/>
                  <a:pt x="11326969" y="2760462"/>
                </a:cubicBezTo>
                <a:cubicBezTo>
                  <a:pt x="11327548" y="2762330"/>
                  <a:pt x="11328570" y="2763264"/>
                  <a:pt x="11330037" y="2763264"/>
                </a:cubicBezTo>
                <a:cubicBezTo>
                  <a:pt x="11330491" y="2763264"/>
                  <a:pt x="11330927" y="2763194"/>
                  <a:pt x="11331346" y="2763054"/>
                </a:cubicBezTo>
                <a:cubicBezTo>
                  <a:pt x="11333269" y="2762602"/>
                  <a:pt x="11334231" y="2761563"/>
                  <a:pt x="11334231" y="2759937"/>
                </a:cubicBezTo>
                <a:cubicBezTo>
                  <a:pt x="11334231" y="2759736"/>
                  <a:pt x="11334197" y="2759464"/>
                  <a:pt x="11334128" y="2759120"/>
                </a:cubicBezTo>
                <a:cubicBezTo>
                  <a:pt x="11332777" y="2748607"/>
                  <a:pt x="11331714" y="2738442"/>
                  <a:pt x="11330938" y="2728625"/>
                </a:cubicBezTo>
                <a:cubicBezTo>
                  <a:pt x="11327913" y="2728861"/>
                  <a:pt x="11325561" y="2728978"/>
                  <a:pt x="11323884" y="2728978"/>
                </a:cubicBezTo>
                <a:cubicBezTo>
                  <a:pt x="11320680" y="2728978"/>
                  <a:pt x="11315441" y="2728226"/>
                  <a:pt x="11308169" y="2726721"/>
                </a:cubicBezTo>
                <a:cubicBezTo>
                  <a:pt x="11302570" y="2724927"/>
                  <a:pt x="11295997" y="2724030"/>
                  <a:pt x="11288449" y="2724030"/>
                </a:cubicBezTo>
                <a:close/>
                <a:moveTo>
                  <a:pt x="10235805" y="2724030"/>
                </a:moveTo>
                <a:cubicBezTo>
                  <a:pt x="10222649" y="2724030"/>
                  <a:pt x="10210890" y="2727395"/>
                  <a:pt x="10200529" y="2734123"/>
                </a:cubicBezTo>
                <a:cubicBezTo>
                  <a:pt x="10191001" y="2740316"/>
                  <a:pt x="10183569" y="2748720"/>
                  <a:pt x="10178233" y="2759333"/>
                </a:cubicBezTo>
                <a:cubicBezTo>
                  <a:pt x="10173097" y="2769544"/>
                  <a:pt x="10170530" y="2780516"/>
                  <a:pt x="10170530" y="2792248"/>
                </a:cubicBezTo>
                <a:cubicBezTo>
                  <a:pt x="10170530" y="2809596"/>
                  <a:pt x="10175299" y="2824462"/>
                  <a:pt x="10184838" y="2836845"/>
                </a:cubicBezTo>
                <a:cubicBezTo>
                  <a:pt x="10196903" y="2852535"/>
                  <a:pt x="10213719" y="2860380"/>
                  <a:pt x="10235285" y="2860380"/>
                </a:cubicBezTo>
                <a:cubicBezTo>
                  <a:pt x="10242987" y="2860380"/>
                  <a:pt x="10251366" y="2859628"/>
                  <a:pt x="10260421" y="2858125"/>
                </a:cubicBezTo>
                <a:cubicBezTo>
                  <a:pt x="10268296" y="2856565"/>
                  <a:pt x="10273577" y="2855784"/>
                  <a:pt x="10276266" y="2855784"/>
                </a:cubicBezTo>
                <a:cubicBezTo>
                  <a:pt x="10277663" y="2855784"/>
                  <a:pt x="10279717" y="2855961"/>
                  <a:pt x="10282428" y="2856315"/>
                </a:cubicBezTo>
                <a:cubicBezTo>
                  <a:pt x="10284755" y="2856315"/>
                  <a:pt x="10285919" y="2855478"/>
                  <a:pt x="10285919" y="2853802"/>
                </a:cubicBezTo>
                <a:cubicBezTo>
                  <a:pt x="10285226" y="2843878"/>
                  <a:pt x="10284879" y="2835002"/>
                  <a:pt x="10284879" y="2827177"/>
                </a:cubicBezTo>
                <a:cubicBezTo>
                  <a:pt x="10284879" y="2815715"/>
                  <a:pt x="10285537" y="2808931"/>
                  <a:pt x="10286852" y="2806827"/>
                </a:cubicBezTo>
                <a:cubicBezTo>
                  <a:pt x="10287485" y="2805646"/>
                  <a:pt x="10288278" y="2804848"/>
                  <a:pt x="10289231" y="2804433"/>
                </a:cubicBezTo>
                <a:cubicBezTo>
                  <a:pt x="10290592" y="2803955"/>
                  <a:pt x="10292935" y="2803602"/>
                  <a:pt x="10296260" y="2803372"/>
                </a:cubicBezTo>
                <a:cubicBezTo>
                  <a:pt x="10298262" y="2803039"/>
                  <a:pt x="10299262" y="2801822"/>
                  <a:pt x="10299262" y="2799720"/>
                </a:cubicBezTo>
                <a:cubicBezTo>
                  <a:pt x="10299262" y="2797214"/>
                  <a:pt x="10298242" y="2795960"/>
                  <a:pt x="10296201" y="2795960"/>
                </a:cubicBezTo>
                <a:cubicBezTo>
                  <a:pt x="10288120" y="2796432"/>
                  <a:pt x="10282197" y="2796668"/>
                  <a:pt x="10278432" y="2796668"/>
                </a:cubicBezTo>
                <a:cubicBezTo>
                  <a:pt x="10273751" y="2796668"/>
                  <a:pt x="10267023" y="2796432"/>
                  <a:pt x="10258250" y="2795960"/>
                </a:cubicBezTo>
                <a:cubicBezTo>
                  <a:pt x="10256317" y="2795960"/>
                  <a:pt x="10255351" y="2797156"/>
                  <a:pt x="10255351" y="2799546"/>
                </a:cubicBezTo>
                <a:cubicBezTo>
                  <a:pt x="10255351" y="2801773"/>
                  <a:pt x="10256315" y="2803048"/>
                  <a:pt x="10258245" y="2803370"/>
                </a:cubicBezTo>
                <a:cubicBezTo>
                  <a:pt x="10264792" y="2803910"/>
                  <a:pt x="10268616" y="2805132"/>
                  <a:pt x="10269717" y="2807037"/>
                </a:cubicBezTo>
                <a:cubicBezTo>
                  <a:pt x="10270733" y="2808674"/>
                  <a:pt x="10271323" y="2810464"/>
                  <a:pt x="10271486" y="2812405"/>
                </a:cubicBezTo>
                <a:cubicBezTo>
                  <a:pt x="10271704" y="2814311"/>
                  <a:pt x="10271813" y="2820240"/>
                  <a:pt x="10271813" y="2830193"/>
                </a:cubicBezTo>
                <a:cubicBezTo>
                  <a:pt x="10271813" y="2833972"/>
                  <a:pt x="10271553" y="2837809"/>
                  <a:pt x="10271033" y="2841701"/>
                </a:cubicBezTo>
                <a:cubicBezTo>
                  <a:pt x="10264002" y="2848145"/>
                  <a:pt x="10253097" y="2851367"/>
                  <a:pt x="10238317" y="2851367"/>
                </a:cubicBezTo>
                <a:cubicBezTo>
                  <a:pt x="10224431" y="2851367"/>
                  <a:pt x="10212862" y="2847608"/>
                  <a:pt x="10203611" y="2840091"/>
                </a:cubicBezTo>
                <a:cubicBezTo>
                  <a:pt x="10191885" y="2826786"/>
                  <a:pt x="10186023" y="2810724"/>
                  <a:pt x="10186023" y="2791902"/>
                </a:cubicBezTo>
                <a:cubicBezTo>
                  <a:pt x="10186023" y="2775493"/>
                  <a:pt x="10190277" y="2761889"/>
                  <a:pt x="10198786" y="2751090"/>
                </a:cubicBezTo>
                <a:cubicBezTo>
                  <a:pt x="10208255" y="2739117"/>
                  <a:pt x="10220595" y="2733132"/>
                  <a:pt x="10235805" y="2733132"/>
                </a:cubicBezTo>
                <a:cubicBezTo>
                  <a:pt x="10245721" y="2733132"/>
                  <a:pt x="10254394" y="2735556"/>
                  <a:pt x="10261825" y="2740406"/>
                </a:cubicBezTo>
                <a:cubicBezTo>
                  <a:pt x="10267144" y="2745192"/>
                  <a:pt x="10271310" y="2751878"/>
                  <a:pt x="10274325" y="2760462"/>
                </a:cubicBezTo>
                <a:cubicBezTo>
                  <a:pt x="10274904" y="2762330"/>
                  <a:pt x="10275926" y="2763265"/>
                  <a:pt x="10277393" y="2763265"/>
                </a:cubicBezTo>
                <a:cubicBezTo>
                  <a:pt x="10277847" y="2763265"/>
                  <a:pt x="10278283" y="2763194"/>
                  <a:pt x="10278702" y="2763054"/>
                </a:cubicBezTo>
                <a:cubicBezTo>
                  <a:pt x="10280625" y="2762602"/>
                  <a:pt x="10281587" y="2761563"/>
                  <a:pt x="10281587" y="2759938"/>
                </a:cubicBezTo>
                <a:cubicBezTo>
                  <a:pt x="10281587" y="2759736"/>
                  <a:pt x="10281553" y="2759464"/>
                  <a:pt x="10281484" y="2759120"/>
                </a:cubicBezTo>
                <a:cubicBezTo>
                  <a:pt x="10280133" y="2748607"/>
                  <a:pt x="10279070" y="2738442"/>
                  <a:pt x="10278294" y="2728625"/>
                </a:cubicBezTo>
                <a:cubicBezTo>
                  <a:pt x="10275269" y="2728861"/>
                  <a:pt x="10272917" y="2728978"/>
                  <a:pt x="10271240" y="2728978"/>
                </a:cubicBezTo>
                <a:cubicBezTo>
                  <a:pt x="10268036" y="2728978"/>
                  <a:pt x="10262797" y="2728226"/>
                  <a:pt x="10255525" y="2726721"/>
                </a:cubicBezTo>
                <a:cubicBezTo>
                  <a:pt x="10249926" y="2724927"/>
                  <a:pt x="10243353" y="2724030"/>
                  <a:pt x="10235805" y="2724030"/>
                </a:cubicBezTo>
                <a:close/>
                <a:moveTo>
                  <a:pt x="5999727" y="2715218"/>
                </a:moveTo>
                <a:lnTo>
                  <a:pt x="5999727" y="2726374"/>
                </a:lnTo>
                <a:lnTo>
                  <a:pt x="6076660" y="2726374"/>
                </a:lnTo>
                <a:lnTo>
                  <a:pt x="6076660" y="2803430"/>
                </a:lnTo>
                <a:lnTo>
                  <a:pt x="6088534" y="2803430"/>
                </a:lnTo>
                <a:lnTo>
                  <a:pt x="6088534" y="2715218"/>
                </a:lnTo>
                <a:close/>
                <a:moveTo>
                  <a:pt x="1408483" y="2702035"/>
                </a:moveTo>
                <a:cubicBezTo>
                  <a:pt x="1406576" y="2702035"/>
                  <a:pt x="1405623" y="2703259"/>
                  <a:pt x="1405623" y="2705706"/>
                </a:cubicBezTo>
                <a:cubicBezTo>
                  <a:pt x="1405623" y="2707878"/>
                  <a:pt x="1406577" y="2709123"/>
                  <a:pt x="1408485" y="2709440"/>
                </a:cubicBezTo>
                <a:cubicBezTo>
                  <a:pt x="1415771" y="2710153"/>
                  <a:pt x="1420014" y="2711478"/>
                  <a:pt x="1421214" y="2713416"/>
                </a:cubicBezTo>
                <a:cubicBezTo>
                  <a:pt x="1421928" y="2714794"/>
                  <a:pt x="1422366" y="2716513"/>
                  <a:pt x="1422528" y="2718570"/>
                </a:cubicBezTo>
                <a:cubicBezTo>
                  <a:pt x="1422636" y="2720135"/>
                  <a:pt x="1422690" y="2725808"/>
                  <a:pt x="1422690" y="2735591"/>
                </a:cubicBezTo>
                <a:lnTo>
                  <a:pt x="1422690" y="2798218"/>
                </a:lnTo>
                <a:cubicBezTo>
                  <a:pt x="1422690" y="2811425"/>
                  <a:pt x="1422062" y="2819159"/>
                  <a:pt x="1420807" y="2821420"/>
                </a:cubicBezTo>
                <a:cubicBezTo>
                  <a:pt x="1419586" y="2823391"/>
                  <a:pt x="1415907" y="2824716"/>
                  <a:pt x="1409770" y="2825399"/>
                </a:cubicBezTo>
                <a:cubicBezTo>
                  <a:pt x="1407755" y="2825778"/>
                  <a:pt x="1406748" y="2827025"/>
                  <a:pt x="1406748" y="2829140"/>
                </a:cubicBezTo>
                <a:cubicBezTo>
                  <a:pt x="1406748" y="2831474"/>
                  <a:pt x="1407816" y="2832640"/>
                  <a:pt x="1409951" y="2832640"/>
                </a:cubicBezTo>
                <a:cubicBezTo>
                  <a:pt x="1428883" y="2832120"/>
                  <a:pt x="1443133" y="2831860"/>
                  <a:pt x="1452703" y="2831860"/>
                </a:cubicBezTo>
                <a:cubicBezTo>
                  <a:pt x="1468541" y="2831860"/>
                  <a:pt x="1483455" y="2832120"/>
                  <a:pt x="1497447" y="2832640"/>
                </a:cubicBezTo>
                <a:cubicBezTo>
                  <a:pt x="1501960" y="2821322"/>
                  <a:pt x="1505237" y="2811208"/>
                  <a:pt x="1507277" y="2802300"/>
                </a:cubicBezTo>
                <a:cubicBezTo>
                  <a:pt x="1507481" y="2801492"/>
                  <a:pt x="1507583" y="2800903"/>
                  <a:pt x="1507583" y="2800530"/>
                </a:cubicBezTo>
                <a:cubicBezTo>
                  <a:pt x="1507583" y="2798957"/>
                  <a:pt x="1506599" y="2797913"/>
                  <a:pt x="1504632" y="2797394"/>
                </a:cubicBezTo>
                <a:cubicBezTo>
                  <a:pt x="1503982" y="2797151"/>
                  <a:pt x="1503423" y="2797029"/>
                  <a:pt x="1502954" y="2797029"/>
                </a:cubicBezTo>
                <a:cubicBezTo>
                  <a:pt x="1501438" y="2797029"/>
                  <a:pt x="1500435" y="2797827"/>
                  <a:pt x="1499943" y="2799424"/>
                </a:cubicBezTo>
                <a:cubicBezTo>
                  <a:pt x="1496377" y="2808254"/>
                  <a:pt x="1492465" y="2814038"/>
                  <a:pt x="1488207" y="2816776"/>
                </a:cubicBezTo>
                <a:cubicBezTo>
                  <a:pt x="1484982" y="2818849"/>
                  <a:pt x="1482408" y="2820293"/>
                  <a:pt x="1480484" y="2821107"/>
                </a:cubicBezTo>
                <a:cubicBezTo>
                  <a:pt x="1473770" y="2822492"/>
                  <a:pt x="1465405" y="2823185"/>
                  <a:pt x="1455388" y="2823185"/>
                </a:cubicBezTo>
                <a:cubicBezTo>
                  <a:pt x="1449806" y="2823185"/>
                  <a:pt x="1446289" y="2823086"/>
                  <a:pt x="1444839" y="2822886"/>
                </a:cubicBezTo>
                <a:cubicBezTo>
                  <a:pt x="1441393" y="2822481"/>
                  <a:pt x="1438821" y="2821110"/>
                  <a:pt x="1437123" y="2818772"/>
                </a:cubicBezTo>
                <a:cubicBezTo>
                  <a:pt x="1436746" y="2817891"/>
                  <a:pt x="1436394" y="2815482"/>
                  <a:pt x="1436065" y="2811543"/>
                </a:cubicBezTo>
                <a:cubicBezTo>
                  <a:pt x="1435976" y="2810076"/>
                  <a:pt x="1435931" y="2805634"/>
                  <a:pt x="1435931" y="2798218"/>
                </a:cubicBezTo>
                <a:lnTo>
                  <a:pt x="1435931" y="2768651"/>
                </a:lnTo>
                <a:cubicBezTo>
                  <a:pt x="1438911" y="2768482"/>
                  <a:pt x="1442479" y="2768397"/>
                  <a:pt x="1446637" y="2768397"/>
                </a:cubicBezTo>
                <a:cubicBezTo>
                  <a:pt x="1460346" y="2768397"/>
                  <a:pt x="1468612" y="2769361"/>
                  <a:pt x="1471435" y="2771285"/>
                </a:cubicBezTo>
                <a:cubicBezTo>
                  <a:pt x="1473628" y="2772807"/>
                  <a:pt x="1474910" y="2776814"/>
                  <a:pt x="1475282" y="2783310"/>
                </a:cubicBezTo>
                <a:cubicBezTo>
                  <a:pt x="1475282" y="2785622"/>
                  <a:pt x="1476506" y="2786778"/>
                  <a:pt x="1478955" y="2786778"/>
                </a:cubicBezTo>
                <a:cubicBezTo>
                  <a:pt x="1481636" y="2786778"/>
                  <a:pt x="1482976" y="2785911"/>
                  <a:pt x="1482976" y="2784176"/>
                </a:cubicBezTo>
                <a:cubicBezTo>
                  <a:pt x="1482746" y="2776000"/>
                  <a:pt x="1482630" y="2769185"/>
                  <a:pt x="1482630" y="2763732"/>
                </a:cubicBezTo>
                <a:cubicBezTo>
                  <a:pt x="1482630" y="2758961"/>
                  <a:pt x="1482746" y="2752685"/>
                  <a:pt x="1482976" y="2744904"/>
                </a:cubicBezTo>
                <a:cubicBezTo>
                  <a:pt x="1482976" y="2743187"/>
                  <a:pt x="1481694" y="2742330"/>
                  <a:pt x="1479129" y="2742330"/>
                </a:cubicBezTo>
                <a:cubicBezTo>
                  <a:pt x="1476564" y="2742330"/>
                  <a:pt x="1475282" y="2743470"/>
                  <a:pt x="1475282" y="2745751"/>
                </a:cubicBezTo>
                <a:cubicBezTo>
                  <a:pt x="1474964" y="2751669"/>
                  <a:pt x="1473828" y="2755391"/>
                  <a:pt x="1471871" y="2756917"/>
                </a:cubicBezTo>
                <a:cubicBezTo>
                  <a:pt x="1469485" y="2758796"/>
                  <a:pt x="1461073" y="2759735"/>
                  <a:pt x="1446637" y="2759735"/>
                </a:cubicBezTo>
                <a:cubicBezTo>
                  <a:pt x="1440111" y="2759735"/>
                  <a:pt x="1436542" y="2759719"/>
                  <a:pt x="1435931" y="2759685"/>
                </a:cubicBezTo>
                <a:lnTo>
                  <a:pt x="1435931" y="2735611"/>
                </a:lnTo>
                <a:lnTo>
                  <a:pt x="1435931" y="2728597"/>
                </a:lnTo>
                <a:cubicBezTo>
                  <a:pt x="1435931" y="2720912"/>
                  <a:pt x="1436595" y="2715768"/>
                  <a:pt x="1437923" y="2713170"/>
                </a:cubicBezTo>
                <a:cubicBezTo>
                  <a:pt x="1438516" y="2712857"/>
                  <a:pt x="1440064" y="2712462"/>
                  <a:pt x="1442567" y="2711980"/>
                </a:cubicBezTo>
                <a:cubicBezTo>
                  <a:pt x="1444496" y="2711594"/>
                  <a:pt x="1447990" y="2711400"/>
                  <a:pt x="1453049" y="2711400"/>
                </a:cubicBezTo>
                <a:cubicBezTo>
                  <a:pt x="1460684" y="2711400"/>
                  <a:pt x="1466493" y="2711660"/>
                  <a:pt x="1470475" y="2712180"/>
                </a:cubicBezTo>
                <a:cubicBezTo>
                  <a:pt x="1475209" y="2712832"/>
                  <a:pt x="1478802" y="2714097"/>
                  <a:pt x="1481256" y="2715972"/>
                </a:cubicBezTo>
                <a:cubicBezTo>
                  <a:pt x="1483021" y="2717319"/>
                  <a:pt x="1484857" y="2719653"/>
                  <a:pt x="1486765" y="2722973"/>
                </a:cubicBezTo>
                <a:cubicBezTo>
                  <a:pt x="1488774" y="2726539"/>
                  <a:pt x="1490241" y="2730082"/>
                  <a:pt x="1491166" y="2733603"/>
                </a:cubicBezTo>
                <a:cubicBezTo>
                  <a:pt x="1491710" y="2735119"/>
                  <a:pt x="1492693" y="2735879"/>
                  <a:pt x="1494116" y="2735879"/>
                </a:cubicBezTo>
                <a:cubicBezTo>
                  <a:pt x="1494607" y="2735879"/>
                  <a:pt x="1495123" y="2735802"/>
                  <a:pt x="1495666" y="2735646"/>
                </a:cubicBezTo>
                <a:cubicBezTo>
                  <a:pt x="1497430" y="2735292"/>
                  <a:pt x="1498312" y="2734290"/>
                  <a:pt x="1498312" y="2732639"/>
                </a:cubicBezTo>
                <a:cubicBezTo>
                  <a:pt x="1498312" y="2732399"/>
                  <a:pt x="1498274" y="2732057"/>
                  <a:pt x="1498196" y="2731612"/>
                </a:cubicBezTo>
                <a:cubicBezTo>
                  <a:pt x="1496682" y="2720752"/>
                  <a:pt x="1495504" y="2710892"/>
                  <a:pt x="1494660" y="2702035"/>
                </a:cubicBezTo>
                <a:cubicBezTo>
                  <a:pt x="1484045" y="2702496"/>
                  <a:pt x="1469222" y="2702727"/>
                  <a:pt x="1450190" y="2702727"/>
                </a:cubicBezTo>
                <a:cubicBezTo>
                  <a:pt x="1431625" y="2702727"/>
                  <a:pt x="1417722" y="2702496"/>
                  <a:pt x="1408483" y="2702035"/>
                </a:cubicBezTo>
                <a:close/>
                <a:moveTo>
                  <a:pt x="7427340" y="2702033"/>
                </a:moveTo>
                <a:cubicBezTo>
                  <a:pt x="7425433" y="2702033"/>
                  <a:pt x="7424479" y="2703258"/>
                  <a:pt x="7424479" y="2705706"/>
                </a:cubicBezTo>
                <a:cubicBezTo>
                  <a:pt x="7424479" y="2707876"/>
                  <a:pt x="7425433" y="2709121"/>
                  <a:pt x="7427341" y="2709440"/>
                </a:cubicBezTo>
                <a:cubicBezTo>
                  <a:pt x="7434628" y="2710152"/>
                  <a:pt x="7438871" y="2711477"/>
                  <a:pt x="7440070" y="2713415"/>
                </a:cubicBezTo>
                <a:cubicBezTo>
                  <a:pt x="7440785" y="2714792"/>
                  <a:pt x="7441223" y="2716512"/>
                  <a:pt x="7441385" y="2718569"/>
                </a:cubicBezTo>
                <a:cubicBezTo>
                  <a:pt x="7441492" y="2720134"/>
                  <a:pt x="7441546" y="2725808"/>
                  <a:pt x="7441546" y="2735590"/>
                </a:cubicBezTo>
                <a:lnTo>
                  <a:pt x="7441546" y="2798216"/>
                </a:lnTo>
                <a:cubicBezTo>
                  <a:pt x="7441546" y="2811425"/>
                  <a:pt x="7440918" y="2819159"/>
                  <a:pt x="7439663" y="2821420"/>
                </a:cubicBezTo>
                <a:cubicBezTo>
                  <a:pt x="7438442" y="2823390"/>
                  <a:pt x="7434764" y="2824716"/>
                  <a:pt x="7428627" y="2825398"/>
                </a:cubicBezTo>
                <a:cubicBezTo>
                  <a:pt x="7426612" y="2825777"/>
                  <a:pt x="7425604" y="2827024"/>
                  <a:pt x="7425604" y="2829140"/>
                </a:cubicBezTo>
                <a:cubicBezTo>
                  <a:pt x="7425604" y="2831473"/>
                  <a:pt x="7426672" y="2832639"/>
                  <a:pt x="7428808" y="2832639"/>
                </a:cubicBezTo>
                <a:cubicBezTo>
                  <a:pt x="7447739" y="2832119"/>
                  <a:pt x="7461990" y="2831860"/>
                  <a:pt x="7471559" y="2831860"/>
                </a:cubicBezTo>
                <a:cubicBezTo>
                  <a:pt x="7487397" y="2831860"/>
                  <a:pt x="7502312" y="2832119"/>
                  <a:pt x="7516303" y="2832639"/>
                </a:cubicBezTo>
                <a:cubicBezTo>
                  <a:pt x="7520816" y="2821321"/>
                  <a:pt x="7524093" y="2811208"/>
                  <a:pt x="7526134" y="2802300"/>
                </a:cubicBezTo>
                <a:cubicBezTo>
                  <a:pt x="7526337" y="2801491"/>
                  <a:pt x="7526439" y="2800901"/>
                  <a:pt x="7526439" y="2800529"/>
                </a:cubicBezTo>
                <a:cubicBezTo>
                  <a:pt x="7526439" y="2798957"/>
                  <a:pt x="7525455" y="2797911"/>
                  <a:pt x="7523488" y="2797393"/>
                </a:cubicBezTo>
                <a:cubicBezTo>
                  <a:pt x="7522839" y="2797150"/>
                  <a:pt x="7522279" y="2797028"/>
                  <a:pt x="7521811" y="2797028"/>
                </a:cubicBezTo>
                <a:cubicBezTo>
                  <a:pt x="7520295" y="2797028"/>
                  <a:pt x="7519291" y="2797826"/>
                  <a:pt x="7518799" y="2799423"/>
                </a:cubicBezTo>
                <a:cubicBezTo>
                  <a:pt x="7515233" y="2808254"/>
                  <a:pt x="7511321" y="2814037"/>
                  <a:pt x="7507063" y="2816775"/>
                </a:cubicBezTo>
                <a:cubicBezTo>
                  <a:pt x="7503839" y="2818849"/>
                  <a:pt x="7501265" y="2820292"/>
                  <a:pt x="7499341" y="2821106"/>
                </a:cubicBezTo>
                <a:cubicBezTo>
                  <a:pt x="7492627" y="2822492"/>
                  <a:pt x="7484261" y="2823184"/>
                  <a:pt x="7474245" y="2823184"/>
                </a:cubicBezTo>
                <a:cubicBezTo>
                  <a:pt x="7468662" y="2823184"/>
                  <a:pt x="7465146" y="2823085"/>
                  <a:pt x="7463696" y="2822884"/>
                </a:cubicBezTo>
                <a:cubicBezTo>
                  <a:pt x="7460250" y="2822480"/>
                  <a:pt x="7457677" y="2821109"/>
                  <a:pt x="7455979" y="2818771"/>
                </a:cubicBezTo>
                <a:cubicBezTo>
                  <a:pt x="7455603" y="2817891"/>
                  <a:pt x="7455250" y="2815481"/>
                  <a:pt x="7454921" y="2811542"/>
                </a:cubicBezTo>
                <a:cubicBezTo>
                  <a:pt x="7454832" y="2810075"/>
                  <a:pt x="7454787" y="2805633"/>
                  <a:pt x="7454787" y="2798216"/>
                </a:cubicBezTo>
                <a:lnTo>
                  <a:pt x="7454787" y="2768650"/>
                </a:lnTo>
                <a:cubicBezTo>
                  <a:pt x="7457767" y="2768481"/>
                  <a:pt x="7461336" y="2768397"/>
                  <a:pt x="7465494" y="2768397"/>
                </a:cubicBezTo>
                <a:cubicBezTo>
                  <a:pt x="7479202" y="2768397"/>
                  <a:pt x="7487468" y="2769360"/>
                  <a:pt x="7490292" y="2771285"/>
                </a:cubicBezTo>
                <a:cubicBezTo>
                  <a:pt x="7492484" y="2772806"/>
                  <a:pt x="7493766" y="2776813"/>
                  <a:pt x="7494138" y="2783310"/>
                </a:cubicBezTo>
                <a:cubicBezTo>
                  <a:pt x="7494138" y="2785621"/>
                  <a:pt x="7495362" y="2786777"/>
                  <a:pt x="7497811" y="2786777"/>
                </a:cubicBezTo>
                <a:cubicBezTo>
                  <a:pt x="7500492" y="2786777"/>
                  <a:pt x="7501833" y="2785909"/>
                  <a:pt x="7501833" y="2784175"/>
                </a:cubicBezTo>
                <a:cubicBezTo>
                  <a:pt x="7501602" y="2775998"/>
                  <a:pt x="7501486" y="2769184"/>
                  <a:pt x="7501486" y="2763731"/>
                </a:cubicBezTo>
                <a:cubicBezTo>
                  <a:pt x="7501486" y="2758960"/>
                  <a:pt x="7501602" y="2752684"/>
                  <a:pt x="7501833" y="2744904"/>
                </a:cubicBezTo>
                <a:cubicBezTo>
                  <a:pt x="7501833" y="2743187"/>
                  <a:pt x="7500550" y="2742329"/>
                  <a:pt x="7497985" y="2742329"/>
                </a:cubicBezTo>
                <a:cubicBezTo>
                  <a:pt x="7495420" y="2742329"/>
                  <a:pt x="7494138" y="2743469"/>
                  <a:pt x="7494138" y="2745751"/>
                </a:cubicBezTo>
                <a:cubicBezTo>
                  <a:pt x="7493821" y="2751668"/>
                  <a:pt x="7492684" y="2755390"/>
                  <a:pt x="7490728" y="2756916"/>
                </a:cubicBezTo>
                <a:cubicBezTo>
                  <a:pt x="7488341" y="2758795"/>
                  <a:pt x="7479930" y="2759734"/>
                  <a:pt x="7465494" y="2759734"/>
                </a:cubicBezTo>
                <a:cubicBezTo>
                  <a:pt x="7458967" y="2759734"/>
                  <a:pt x="7455399" y="2759718"/>
                  <a:pt x="7454787" y="2759685"/>
                </a:cubicBezTo>
                <a:lnTo>
                  <a:pt x="7454787" y="2735610"/>
                </a:lnTo>
                <a:lnTo>
                  <a:pt x="7454787" y="2728596"/>
                </a:lnTo>
                <a:cubicBezTo>
                  <a:pt x="7454787" y="2720910"/>
                  <a:pt x="7455452" y="2715768"/>
                  <a:pt x="7456780" y="2713170"/>
                </a:cubicBezTo>
                <a:cubicBezTo>
                  <a:pt x="7457373" y="2712857"/>
                  <a:pt x="7458920" y="2712460"/>
                  <a:pt x="7461423" y="2711979"/>
                </a:cubicBezTo>
                <a:cubicBezTo>
                  <a:pt x="7463353" y="2711593"/>
                  <a:pt x="7466847" y="2711400"/>
                  <a:pt x="7471906" y="2711400"/>
                </a:cubicBezTo>
                <a:cubicBezTo>
                  <a:pt x="7479540" y="2711400"/>
                  <a:pt x="7485349" y="2711660"/>
                  <a:pt x="7489332" y="2712179"/>
                </a:cubicBezTo>
                <a:cubicBezTo>
                  <a:pt x="7494065" y="2712831"/>
                  <a:pt x="7497659" y="2714096"/>
                  <a:pt x="7500113" y="2715972"/>
                </a:cubicBezTo>
                <a:cubicBezTo>
                  <a:pt x="7501877" y="2717318"/>
                  <a:pt x="7503714" y="2719651"/>
                  <a:pt x="7505622" y="2722972"/>
                </a:cubicBezTo>
                <a:cubicBezTo>
                  <a:pt x="7507630" y="2726538"/>
                  <a:pt x="7509097" y="2730081"/>
                  <a:pt x="7510022" y="2733602"/>
                </a:cubicBezTo>
                <a:cubicBezTo>
                  <a:pt x="7510566" y="2735119"/>
                  <a:pt x="7511550" y="2735878"/>
                  <a:pt x="7512973" y="2735878"/>
                </a:cubicBezTo>
                <a:cubicBezTo>
                  <a:pt x="7513463" y="2735878"/>
                  <a:pt x="7513980" y="2735801"/>
                  <a:pt x="7514522" y="2735646"/>
                </a:cubicBezTo>
                <a:cubicBezTo>
                  <a:pt x="7516287" y="2735292"/>
                  <a:pt x="7517169" y="2734289"/>
                  <a:pt x="7517169" y="2732639"/>
                </a:cubicBezTo>
                <a:cubicBezTo>
                  <a:pt x="7517169" y="2732399"/>
                  <a:pt x="7517130" y="2732056"/>
                  <a:pt x="7517053" y="2731611"/>
                </a:cubicBezTo>
                <a:cubicBezTo>
                  <a:pt x="7515539" y="2720750"/>
                  <a:pt x="7514360" y="2710891"/>
                  <a:pt x="7513517" y="2702033"/>
                </a:cubicBezTo>
                <a:cubicBezTo>
                  <a:pt x="7502902" y="2702496"/>
                  <a:pt x="7488078" y="2702727"/>
                  <a:pt x="7469046" y="2702727"/>
                </a:cubicBezTo>
                <a:cubicBezTo>
                  <a:pt x="7450481" y="2702727"/>
                  <a:pt x="7436579" y="2702496"/>
                  <a:pt x="7427340" y="2702033"/>
                </a:cubicBezTo>
                <a:close/>
                <a:moveTo>
                  <a:pt x="901361" y="2674305"/>
                </a:moveTo>
                <a:cubicBezTo>
                  <a:pt x="899606" y="2674305"/>
                  <a:pt x="898728" y="2675239"/>
                  <a:pt x="898728" y="2677111"/>
                </a:cubicBezTo>
                <a:cubicBezTo>
                  <a:pt x="898728" y="2677735"/>
                  <a:pt x="898879" y="2678501"/>
                  <a:pt x="899182" y="2679410"/>
                </a:cubicBezTo>
                <a:cubicBezTo>
                  <a:pt x="901737" y="2684705"/>
                  <a:pt x="905571" y="2688397"/>
                  <a:pt x="910684" y="2690485"/>
                </a:cubicBezTo>
                <a:cubicBezTo>
                  <a:pt x="916053" y="2692618"/>
                  <a:pt x="921754" y="2693684"/>
                  <a:pt x="927787" y="2693684"/>
                </a:cubicBezTo>
                <a:cubicBezTo>
                  <a:pt x="929678" y="2693684"/>
                  <a:pt x="930938" y="2693597"/>
                  <a:pt x="931565" y="2693425"/>
                </a:cubicBezTo>
                <a:cubicBezTo>
                  <a:pt x="926414" y="2695085"/>
                  <a:pt x="920618" y="2698524"/>
                  <a:pt x="914178" y="2703741"/>
                </a:cubicBezTo>
                <a:cubicBezTo>
                  <a:pt x="912889" y="2704847"/>
                  <a:pt x="912244" y="2705928"/>
                  <a:pt x="912244" y="2706984"/>
                </a:cubicBezTo>
                <a:cubicBezTo>
                  <a:pt x="912244" y="2708970"/>
                  <a:pt x="913237" y="2709963"/>
                  <a:pt x="915224" y="2709963"/>
                </a:cubicBezTo>
                <a:cubicBezTo>
                  <a:pt x="915758" y="2709963"/>
                  <a:pt x="916528" y="2709732"/>
                  <a:pt x="917536" y="2709267"/>
                </a:cubicBezTo>
                <a:cubicBezTo>
                  <a:pt x="930742" y="2701256"/>
                  <a:pt x="940409" y="2696216"/>
                  <a:pt x="946537" y="2694147"/>
                </a:cubicBezTo>
                <a:cubicBezTo>
                  <a:pt x="953214" y="2692038"/>
                  <a:pt x="960568" y="2690695"/>
                  <a:pt x="968597" y="2690118"/>
                </a:cubicBezTo>
                <a:cubicBezTo>
                  <a:pt x="971187" y="2689809"/>
                  <a:pt x="972992" y="2689366"/>
                  <a:pt x="974012" y="2688788"/>
                </a:cubicBezTo>
                <a:cubicBezTo>
                  <a:pt x="975334" y="2688023"/>
                  <a:pt x="975995" y="2686756"/>
                  <a:pt x="975995" y="2684990"/>
                </a:cubicBezTo>
                <a:cubicBezTo>
                  <a:pt x="975995" y="2682514"/>
                  <a:pt x="974607" y="2680681"/>
                  <a:pt x="971832" y="2679491"/>
                </a:cubicBezTo>
                <a:cubicBezTo>
                  <a:pt x="968830" y="2678055"/>
                  <a:pt x="966277" y="2677335"/>
                  <a:pt x="964176" y="2677335"/>
                </a:cubicBezTo>
                <a:cubicBezTo>
                  <a:pt x="963776" y="2677335"/>
                  <a:pt x="961974" y="2677771"/>
                  <a:pt x="958768" y="2678645"/>
                </a:cubicBezTo>
                <a:cubicBezTo>
                  <a:pt x="953024" y="2680346"/>
                  <a:pt x="945472" y="2681706"/>
                  <a:pt x="936113" y="2682726"/>
                </a:cubicBezTo>
                <a:cubicBezTo>
                  <a:pt x="932138" y="2683174"/>
                  <a:pt x="928785" y="2683396"/>
                  <a:pt x="926054" y="2683396"/>
                </a:cubicBezTo>
                <a:cubicBezTo>
                  <a:pt x="925145" y="2683396"/>
                  <a:pt x="924370" y="2683367"/>
                  <a:pt x="923730" y="2683309"/>
                </a:cubicBezTo>
                <a:cubicBezTo>
                  <a:pt x="920699" y="2683309"/>
                  <a:pt x="917605" y="2682963"/>
                  <a:pt x="914448" y="2682269"/>
                </a:cubicBezTo>
                <a:cubicBezTo>
                  <a:pt x="910267" y="2681130"/>
                  <a:pt x="906832" y="2679010"/>
                  <a:pt x="904143" y="2675909"/>
                </a:cubicBezTo>
                <a:cubicBezTo>
                  <a:pt x="903287" y="2674838"/>
                  <a:pt x="902360" y="2674305"/>
                  <a:pt x="901361" y="2674305"/>
                </a:cubicBezTo>
                <a:close/>
                <a:moveTo>
                  <a:pt x="6920217" y="2674304"/>
                </a:moveTo>
                <a:cubicBezTo>
                  <a:pt x="6918462" y="2674304"/>
                  <a:pt x="6917584" y="2675239"/>
                  <a:pt x="6917584" y="2677111"/>
                </a:cubicBezTo>
                <a:cubicBezTo>
                  <a:pt x="6917584" y="2677735"/>
                  <a:pt x="6917736" y="2678501"/>
                  <a:pt x="6918038" y="2679409"/>
                </a:cubicBezTo>
                <a:cubicBezTo>
                  <a:pt x="6920593" y="2684705"/>
                  <a:pt x="6924427" y="2688397"/>
                  <a:pt x="6929540" y="2690485"/>
                </a:cubicBezTo>
                <a:cubicBezTo>
                  <a:pt x="6934909" y="2692617"/>
                  <a:pt x="6940610" y="2693684"/>
                  <a:pt x="6946643" y="2693684"/>
                </a:cubicBezTo>
                <a:cubicBezTo>
                  <a:pt x="6948535" y="2693684"/>
                  <a:pt x="6949794" y="2693597"/>
                  <a:pt x="6950421" y="2693424"/>
                </a:cubicBezTo>
                <a:cubicBezTo>
                  <a:pt x="6945270" y="2695084"/>
                  <a:pt x="6939474" y="2698524"/>
                  <a:pt x="6933035" y="2703740"/>
                </a:cubicBezTo>
                <a:cubicBezTo>
                  <a:pt x="6931745" y="2704846"/>
                  <a:pt x="6931100" y="2705927"/>
                  <a:pt x="6931100" y="2706983"/>
                </a:cubicBezTo>
                <a:cubicBezTo>
                  <a:pt x="6931100" y="2708969"/>
                  <a:pt x="6932093" y="2709962"/>
                  <a:pt x="6934080" y="2709962"/>
                </a:cubicBezTo>
                <a:cubicBezTo>
                  <a:pt x="6934614" y="2709962"/>
                  <a:pt x="6935385" y="2709731"/>
                  <a:pt x="6936392" y="2709266"/>
                </a:cubicBezTo>
                <a:cubicBezTo>
                  <a:pt x="6949599" y="2701255"/>
                  <a:pt x="6959266" y="2696215"/>
                  <a:pt x="6965393" y="2694146"/>
                </a:cubicBezTo>
                <a:cubicBezTo>
                  <a:pt x="6972071" y="2692037"/>
                  <a:pt x="6979424" y="2690694"/>
                  <a:pt x="6987453" y="2690117"/>
                </a:cubicBezTo>
                <a:cubicBezTo>
                  <a:pt x="6990044" y="2689809"/>
                  <a:pt x="6991849" y="2689364"/>
                  <a:pt x="6992868" y="2688788"/>
                </a:cubicBezTo>
                <a:cubicBezTo>
                  <a:pt x="6994190" y="2688022"/>
                  <a:pt x="6994851" y="2686756"/>
                  <a:pt x="6994851" y="2684989"/>
                </a:cubicBezTo>
                <a:cubicBezTo>
                  <a:pt x="6994851" y="2682513"/>
                  <a:pt x="6993464" y="2680680"/>
                  <a:pt x="6990688" y="2679491"/>
                </a:cubicBezTo>
                <a:cubicBezTo>
                  <a:pt x="6987686" y="2678053"/>
                  <a:pt x="6985134" y="2677334"/>
                  <a:pt x="6983032" y="2677334"/>
                </a:cubicBezTo>
                <a:cubicBezTo>
                  <a:pt x="6982633" y="2677334"/>
                  <a:pt x="6980830" y="2677771"/>
                  <a:pt x="6977624" y="2678644"/>
                </a:cubicBezTo>
                <a:cubicBezTo>
                  <a:pt x="6971880" y="2680346"/>
                  <a:pt x="6964328" y="2681706"/>
                  <a:pt x="6954969" y="2682724"/>
                </a:cubicBezTo>
                <a:cubicBezTo>
                  <a:pt x="6950994" y="2683172"/>
                  <a:pt x="6947641" y="2683396"/>
                  <a:pt x="6944910" y="2683396"/>
                </a:cubicBezTo>
                <a:cubicBezTo>
                  <a:pt x="6944001" y="2683396"/>
                  <a:pt x="6943226" y="2683366"/>
                  <a:pt x="6942586" y="2683309"/>
                </a:cubicBezTo>
                <a:cubicBezTo>
                  <a:pt x="6939555" y="2683309"/>
                  <a:pt x="6936461" y="2682963"/>
                  <a:pt x="6933304" y="2682269"/>
                </a:cubicBezTo>
                <a:cubicBezTo>
                  <a:pt x="6929123" y="2681130"/>
                  <a:pt x="6925688" y="2679009"/>
                  <a:pt x="6922999" y="2675908"/>
                </a:cubicBezTo>
                <a:cubicBezTo>
                  <a:pt x="6922143" y="2674838"/>
                  <a:pt x="6921216" y="2674304"/>
                  <a:pt x="6920217" y="2674304"/>
                </a:cubicBezTo>
                <a:close/>
                <a:moveTo>
                  <a:pt x="980464" y="2661568"/>
                </a:moveTo>
                <a:cubicBezTo>
                  <a:pt x="978478" y="2661568"/>
                  <a:pt x="977485" y="2662503"/>
                  <a:pt x="977485" y="2664374"/>
                </a:cubicBezTo>
                <a:cubicBezTo>
                  <a:pt x="977485" y="2665392"/>
                  <a:pt x="978124" y="2666295"/>
                  <a:pt x="979403" y="2667083"/>
                </a:cubicBezTo>
                <a:cubicBezTo>
                  <a:pt x="985362" y="2671216"/>
                  <a:pt x="990054" y="2676645"/>
                  <a:pt x="993478" y="2683367"/>
                </a:cubicBezTo>
                <a:cubicBezTo>
                  <a:pt x="994795" y="2686427"/>
                  <a:pt x="996580" y="2687956"/>
                  <a:pt x="998832" y="2687956"/>
                </a:cubicBezTo>
                <a:cubicBezTo>
                  <a:pt x="1002669" y="2687956"/>
                  <a:pt x="1004587" y="2685895"/>
                  <a:pt x="1004587" y="2681773"/>
                </a:cubicBezTo>
                <a:cubicBezTo>
                  <a:pt x="1004587" y="2677783"/>
                  <a:pt x="1002102" y="2673783"/>
                  <a:pt x="997133" y="2669773"/>
                </a:cubicBezTo>
                <a:cubicBezTo>
                  <a:pt x="992305" y="2665794"/>
                  <a:pt x="987415" y="2663186"/>
                  <a:pt x="982462" y="2661949"/>
                </a:cubicBezTo>
                <a:cubicBezTo>
                  <a:pt x="981700" y="2661695"/>
                  <a:pt x="981034" y="2661568"/>
                  <a:pt x="980464" y="2661568"/>
                </a:cubicBezTo>
                <a:close/>
                <a:moveTo>
                  <a:pt x="6999321" y="2661568"/>
                </a:moveTo>
                <a:cubicBezTo>
                  <a:pt x="6997334" y="2661568"/>
                  <a:pt x="6996341" y="2662503"/>
                  <a:pt x="6996341" y="2664374"/>
                </a:cubicBezTo>
                <a:cubicBezTo>
                  <a:pt x="6996341" y="2665391"/>
                  <a:pt x="6996980" y="2666294"/>
                  <a:pt x="6998259" y="2667083"/>
                </a:cubicBezTo>
                <a:cubicBezTo>
                  <a:pt x="7004218" y="2671216"/>
                  <a:pt x="7008910" y="2676644"/>
                  <a:pt x="7012334" y="2683366"/>
                </a:cubicBezTo>
                <a:cubicBezTo>
                  <a:pt x="7013651" y="2686425"/>
                  <a:pt x="7015436" y="2687955"/>
                  <a:pt x="7017688" y="2687955"/>
                </a:cubicBezTo>
                <a:cubicBezTo>
                  <a:pt x="7021525" y="2687955"/>
                  <a:pt x="7023443" y="2685894"/>
                  <a:pt x="7023443" y="2681773"/>
                </a:cubicBezTo>
                <a:cubicBezTo>
                  <a:pt x="7023443" y="2677783"/>
                  <a:pt x="7020959" y="2673783"/>
                  <a:pt x="7015989" y="2669772"/>
                </a:cubicBezTo>
                <a:cubicBezTo>
                  <a:pt x="7011161" y="2665794"/>
                  <a:pt x="7006271" y="2663186"/>
                  <a:pt x="7001319" y="2661949"/>
                </a:cubicBezTo>
                <a:cubicBezTo>
                  <a:pt x="7000556" y="2661695"/>
                  <a:pt x="6999890" y="2661568"/>
                  <a:pt x="6999321" y="2661568"/>
                </a:cubicBezTo>
                <a:close/>
                <a:moveTo>
                  <a:pt x="994327" y="2650392"/>
                </a:moveTo>
                <a:cubicBezTo>
                  <a:pt x="992340" y="2650392"/>
                  <a:pt x="991347" y="2651385"/>
                  <a:pt x="991347" y="2653372"/>
                </a:cubicBezTo>
                <a:cubicBezTo>
                  <a:pt x="991347" y="2654389"/>
                  <a:pt x="991801" y="2655237"/>
                  <a:pt x="992709" y="2655918"/>
                </a:cubicBezTo>
                <a:cubicBezTo>
                  <a:pt x="999582" y="2660199"/>
                  <a:pt x="1004752" y="2665584"/>
                  <a:pt x="1008218" y="2672072"/>
                </a:cubicBezTo>
                <a:cubicBezTo>
                  <a:pt x="1009929" y="2674992"/>
                  <a:pt x="1011883" y="2676453"/>
                  <a:pt x="1014081" y="2676453"/>
                </a:cubicBezTo>
                <a:cubicBezTo>
                  <a:pt x="1017687" y="2676453"/>
                  <a:pt x="1019489" y="2674391"/>
                  <a:pt x="1019489" y="2670267"/>
                </a:cubicBezTo>
                <a:cubicBezTo>
                  <a:pt x="1019489" y="2666621"/>
                  <a:pt x="1016897" y="2662704"/>
                  <a:pt x="1011713" y="2658517"/>
                </a:cubicBezTo>
                <a:cubicBezTo>
                  <a:pt x="1007248" y="2654968"/>
                  <a:pt x="1002541" y="2652518"/>
                  <a:pt x="997592" y="2651169"/>
                </a:cubicBezTo>
                <a:cubicBezTo>
                  <a:pt x="995955" y="2650650"/>
                  <a:pt x="994866" y="2650392"/>
                  <a:pt x="994327" y="2650392"/>
                </a:cubicBezTo>
                <a:close/>
                <a:moveTo>
                  <a:pt x="7013183" y="2650390"/>
                </a:moveTo>
                <a:cubicBezTo>
                  <a:pt x="7011197" y="2650390"/>
                  <a:pt x="7010204" y="2651385"/>
                  <a:pt x="7010204" y="2653372"/>
                </a:cubicBezTo>
                <a:cubicBezTo>
                  <a:pt x="7010204" y="2654387"/>
                  <a:pt x="7010657" y="2655237"/>
                  <a:pt x="7011565" y="2655918"/>
                </a:cubicBezTo>
                <a:cubicBezTo>
                  <a:pt x="7018438" y="2660199"/>
                  <a:pt x="7023608" y="2665584"/>
                  <a:pt x="7027075" y="2672071"/>
                </a:cubicBezTo>
                <a:cubicBezTo>
                  <a:pt x="7028785" y="2674991"/>
                  <a:pt x="7030739" y="2676451"/>
                  <a:pt x="7032937" y="2676451"/>
                </a:cubicBezTo>
                <a:cubicBezTo>
                  <a:pt x="7036543" y="2676451"/>
                  <a:pt x="7038346" y="2674390"/>
                  <a:pt x="7038346" y="2670267"/>
                </a:cubicBezTo>
                <a:cubicBezTo>
                  <a:pt x="7038346" y="2666620"/>
                  <a:pt x="7035753" y="2662704"/>
                  <a:pt x="7030569" y="2658516"/>
                </a:cubicBezTo>
                <a:cubicBezTo>
                  <a:pt x="7026104" y="2654967"/>
                  <a:pt x="7021397" y="2652518"/>
                  <a:pt x="7016449" y="2651168"/>
                </a:cubicBezTo>
                <a:cubicBezTo>
                  <a:pt x="7014811" y="2650650"/>
                  <a:pt x="7013723" y="2650390"/>
                  <a:pt x="7013183" y="2650390"/>
                </a:cubicBezTo>
                <a:close/>
                <a:moveTo>
                  <a:pt x="7975626" y="2634138"/>
                </a:moveTo>
                <a:cubicBezTo>
                  <a:pt x="7973676" y="2634138"/>
                  <a:pt x="7972702" y="2635362"/>
                  <a:pt x="7972702" y="2637811"/>
                </a:cubicBezTo>
                <a:cubicBezTo>
                  <a:pt x="7972702" y="2639981"/>
                  <a:pt x="7973654" y="2641224"/>
                  <a:pt x="7975560" y="2641541"/>
                </a:cubicBezTo>
                <a:cubicBezTo>
                  <a:pt x="7979464" y="2641896"/>
                  <a:pt x="7982062" y="2642214"/>
                  <a:pt x="7983352" y="2642494"/>
                </a:cubicBezTo>
                <a:cubicBezTo>
                  <a:pt x="7985840" y="2643019"/>
                  <a:pt x="7987491" y="2644015"/>
                  <a:pt x="7988305" y="2645480"/>
                </a:cubicBezTo>
                <a:cubicBezTo>
                  <a:pt x="7988958" y="2646593"/>
                  <a:pt x="7989365" y="2648227"/>
                  <a:pt x="7989527" y="2650383"/>
                </a:cubicBezTo>
                <a:cubicBezTo>
                  <a:pt x="7989689" y="2652002"/>
                  <a:pt x="7989770" y="2657771"/>
                  <a:pt x="7989770" y="2667689"/>
                </a:cubicBezTo>
                <a:lnTo>
                  <a:pt x="7989770" y="2690896"/>
                </a:lnTo>
                <a:lnTo>
                  <a:pt x="7989596" y="2725537"/>
                </a:lnTo>
                <a:cubicBezTo>
                  <a:pt x="7989596" y="2737314"/>
                  <a:pt x="7992918" y="2745718"/>
                  <a:pt x="7999561" y="2750747"/>
                </a:cubicBezTo>
                <a:cubicBezTo>
                  <a:pt x="8009547" y="2762081"/>
                  <a:pt x="8022613" y="2767748"/>
                  <a:pt x="8038757" y="2767748"/>
                </a:cubicBezTo>
                <a:cubicBezTo>
                  <a:pt x="8051946" y="2767748"/>
                  <a:pt x="8062989" y="2763779"/>
                  <a:pt x="8071886" y="2755841"/>
                </a:cubicBezTo>
                <a:cubicBezTo>
                  <a:pt x="8081304" y="2747885"/>
                  <a:pt x="8086012" y="2736716"/>
                  <a:pt x="8086012" y="2722332"/>
                </a:cubicBezTo>
                <a:cubicBezTo>
                  <a:pt x="8086012" y="2714724"/>
                  <a:pt x="8086147" y="2703860"/>
                  <a:pt x="8086416" y="2689740"/>
                </a:cubicBezTo>
                <a:lnTo>
                  <a:pt x="8086762" y="2667743"/>
                </a:lnTo>
                <a:cubicBezTo>
                  <a:pt x="8086932" y="2655354"/>
                  <a:pt x="8087486" y="2648304"/>
                  <a:pt x="8088426" y="2646592"/>
                </a:cubicBezTo>
                <a:cubicBezTo>
                  <a:pt x="8089684" y="2644776"/>
                  <a:pt x="8090923" y="2643592"/>
                  <a:pt x="8092142" y="2643043"/>
                </a:cubicBezTo>
                <a:cubicBezTo>
                  <a:pt x="8093360" y="2642494"/>
                  <a:pt x="8095815" y="2641988"/>
                  <a:pt x="8099506" y="2641527"/>
                </a:cubicBezTo>
                <a:cubicBezTo>
                  <a:pt x="8101426" y="2641208"/>
                  <a:pt x="8102387" y="2639968"/>
                  <a:pt x="8102387" y="2637811"/>
                </a:cubicBezTo>
                <a:cubicBezTo>
                  <a:pt x="8102387" y="2635362"/>
                  <a:pt x="8101370" y="2634138"/>
                  <a:pt x="8099338" y="2634138"/>
                </a:cubicBezTo>
                <a:cubicBezTo>
                  <a:pt x="8091145" y="2634600"/>
                  <a:pt x="8084958" y="2634831"/>
                  <a:pt x="8080777" y="2634831"/>
                </a:cubicBezTo>
                <a:cubicBezTo>
                  <a:pt x="8077746" y="2634831"/>
                  <a:pt x="8071553" y="2634600"/>
                  <a:pt x="8062198" y="2634138"/>
                </a:cubicBezTo>
                <a:cubicBezTo>
                  <a:pt x="8060294" y="2634138"/>
                  <a:pt x="8059342" y="2635362"/>
                  <a:pt x="8059342" y="2637811"/>
                </a:cubicBezTo>
                <a:cubicBezTo>
                  <a:pt x="8059342" y="2639982"/>
                  <a:pt x="8060306" y="2641227"/>
                  <a:pt x="8062234" y="2641548"/>
                </a:cubicBezTo>
                <a:cubicBezTo>
                  <a:pt x="8065753" y="2641842"/>
                  <a:pt x="8068188" y="2642177"/>
                  <a:pt x="8069536" y="2642555"/>
                </a:cubicBezTo>
                <a:cubicBezTo>
                  <a:pt x="8071424" y="2643106"/>
                  <a:pt x="8072711" y="2644004"/>
                  <a:pt x="8073398" y="2645249"/>
                </a:cubicBezTo>
                <a:cubicBezTo>
                  <a:pt x="8074603" y="2647501"/>
                  <a:pt x="8075318" y="2655000"/>
                  <a:pt x="8075544" y="2667747"/>
                </a:cubicBezTo>
                <a:lnTo>
                  <a:pt x="8075718" y="2689720"/>
                </a:lnTo>
                <a:cubicBezTo>
                  <a:pt x="8075718" y="2691261"/>
                  <a:pt x="8075718" y="2693504"/>
                  <a:pt x="8075718" y="2696448"/>
                </a:cubicBezTo>
                <a:lnTo>
                  <a:pt x="8075458" y="2719141"/>
                </a:lnTo>
                <a:cubicBezTo>
                  <a:pt x="8075458" y="2731244"/>
                  <a:pt x="8072512" y="2740852"/>
                  <a:pt x="8066620" y="2747963"/>
                </a:cubicBezTo>
                <a:cubicBezTo>
                  <a:pt x="8060149" y="2753612"/>
                  <a:pt x="8051092" y="2756437"/>
                  <a:pt x="8039450" y="2756437"/>
                </a:cubicBezTo>
                <a:cubicBezTo>
                  <a:pt x="8035194" y="2756437"/>
                  <a:pt x="8030910" y="2755829"/>
                  <a:pt x="8026600" y="2754614"/>
                </a:cubicBezTo>
                <a:cubicBezTo>
                  <a:pt x="8020046" y="2752797"/>
                  <a:pt x="8014771" y="2749865"/>
                  <a:pt x="8010777" y="2745816"/>
                </a:cubicBezTo>
                <a:cubicBezTo>
                  <a:pt x="8007949" y="2742936"/>
                  <a:pt x="8005938" y="2739296"/>
                  <a:pt x="8004743" y="2734896"/>
                </a:cubicBezTo>
                <a:cubicBezTo>
                  <a:pt x="8003588" y="2730553"/>
                  <a:pt x="8003010" y="2723886"/>
                  <a:pt x="8003010" y="2714898"/>
                </a:cubicBezTo>
                <a:lnTo>
                  <a:pt x="8003184" y="2691279"/>
                </a:lnTo>
                <a:lnTo>
                  <a:pt x="8003184" y="2667692"/>
                </a:lnTo>
                <a:cubicBezTo>
                  <a:pt x="8003184" y="2654812"/>
                  <a:pt x="8003867" y="2647234"/>
                  <a:pt x="8005233" y="2644958"/>
                </a:cubicBezTo>
                <a:cubicBezTo>
                  <a:pt x="8005858" y="2643915"/>
                  <a:pt x="8007108" y="2643143"/>
                  <a:pt x="8008983" y="2642640"/>
                </a:cubicBezTo>
                <a:cubicBezTo>
                  <a:pt x="8009978" y="2642379"/>
                  <a:pt x="8012652" y="2642009"/>
                  <a:pt x="8017004" y="2641533"/>
                </a:cubicBezTo>
                <a:cubicBezTo>
                  <a:pt x="8018938" y="2641211"/>
                  <a:pt x="8019905" y="2639970"/>
                  <a:pt x="8019905" y="2637811"/>
                </a:cubicBezTo>
                <a:cubicBezTo>
                  <a:pt x="8019905" y="2635362"/>
                  <a:pt x="8018883" y="2634138"/>
                  <a:pt x="8016839" y="2634138"/>
                </a:cubicBezTo>
                <a:cubicBezTo>
                  <a:pt x="8009101" y="2634600"/>
                  <a:pt x="8002198" y="2634831"/>
                  <a:pt x="7996130" y="2634831"/>
                </a:cubicBezTo>
                <a:cubicBezTo>
                  <a:pt x="7990669" y="2634831"/>
                  <a:pt x="7983835" y="2634600"/>
                  <a:pt x="7975626" y="2634138"/>
                </a:cubicBezTo>
                <a:close/>
                <a:moveTo>
                  <a:pt x="4700479" y="2634138"/>
                </a:moveTo>
                <a:cubicBezTo>
                  <a:pt x="4698529" y="2634138"/>
                  <a:pt x="4697554" y="2635362"/>
                  <a:pt x="4697554" y="2637811"/>
                </a:cubicBezTo>
                <a:cubicBezTo>
                  <a:pt x="4697554" y="2639981"/>
                  <a:pt x="4698507" y="2641225"/>
                  <a:pt x="4700412" y="2641542"/>
                </a:cubicBezTo>
                <a:cubicBezTo>
                  <a:pt x="4704316" y="2641896"/>
                  <a:pt x="4706915" y="2642214"/>
                  <a:pt x="4708205" y="2642494"/>
                </a:cubicBezTo>
                <a:cubicBezTo>
                  <a:pt x="4710693" y="2643020"/>
                  <a:pt x="4712343" y="2644015"/>
                  <a:pt x="4713158" y="2645480"/>
                </a:cubicBezTo>
                <a:cubicBezTo>
                  <a:pt x="4713811" y="2646593"/>
                  <a:pt x="4714218" y="2648227"/>
                  <a:pt x="4714380" y="2650384"/>
                </a:cubicBezTo>
                <a:cubicBezTo>
                  <a:pt x="4714542" y="2652002"/>
                  <a:pt x="4714624" y="2657771"/>
                  <a:pt x="4714624" y="2667689"/>
                </a:cubicBezTo>
                <a:lnTo>
                  <a:pt x="4714624" y="2690896"/>
                </a:lnTo>
                <a:lnTo>
                  <a:pt x="4714449" y="2725538"/>
                </a:lnTo>
                <a:cubicBezTo>
                  <a:pt x="4714449" y="2737315"/>
                  <a:pt x="4717771" y="2745718"/>
                  <a:pt x="4724414" y="2750748"/>
                </a:cubicBezTo>
                <a:cubicBezTo>
                  <a:pt x="4734400" y="2762081"/>
                  <a:pt x="4747465" y="2767749"/>
                  <a:pt x="4763610" y="2767749"/>
                </a:cubicBezTo>
                <a:cubicBezTo>
                  <a:pt x="4776798" y="2767749"/>
                  <a:pt x="4787841" y="2763780"/>
                  <a:pt x="4796739" y="2755841"/>
                </a:cubicBezTo>
                <a:cubicBezTo>
                  <a:pt x="4806157" y="2747885"/>
                  <a:pt x="4810865" y="2736716"/>
                  <a:pt x="4810865" y="2722332"/>
                </a:cubicBezTo>
                <a:cubicBezTo>
                  <a:pt x="4810865" y="2714724"/>
                  <a:pt x="4810999" y="2703860"/>
                  <a:pt x="4811268" y="2689740"/>
                </a:cubicBezTo>
                <a:lnTo>
                  <a:pt x="4811615" y="2667743"/>
                </a:lnTo>
                <a:cubicBezTo>
                  <a:pt x="4811785" y="2655355"/>
                  <a:pt x="4812339" y="2648304"/>
                  <a:pt x="4813279" y="2646592"/>
                </a:cubicBezTo>
                <a:cubicBezTo>
                  <a:pt x="4814536" y="2644776"/>
                  <a:pt x="4815776" y="2643593"/>
                  <a:pt x="4816995" y="2643044"/>
                </a:cubicBezTo>
                <a:cubicBezTo>
                  <a:pt x="4818213" y="2642494"/>
                  <a:pt x="4820668" y="2641989"/>
                  <a:pt x="4824358" y="2641527"/>
                </a:cubicBezTo>
                <a:cubicBezTo>
                  <a:pt x="4826279" y="2641208"/>
                  <a:pt x="4827239" y="2639969"/>
                  <a:pt x="4827239" y="2637811"/>
                </a:cubicBezTo>
                <a:cubicBezTo>
                  <a:pt x="4827239" y="2635362"/>
                  <a:pt x="4826223" y="2634138"/>
                  <a:pt x="4824191" y="2634138"/>
                </a:cubicBezTo>
                <a:cubicBezTo>
                  <a:pt x="4815998" y="2634600"/>
                  <a:pt x="4809810" y="2634831"/>
                  <a:pt x="4805630" y="2634831"/>
                </a:cubicBezTo>
                <a:cubicBezTo>
                  <a:pt x="4802599" y="2634831"/>
                  <a:pt x="4796406" y="2634600"/>
                  <a:pt x="4787050" y="2634138"/>
                </a:cubicBezTo>
                <a:cubicBezTo>
                  <a:pt x="4785147" y="2634138"/>
                  <a:pt x="4784195" y="2635362"/>
                  <a:pt x="4784195" y="2637811"/>
                </a:cubicBezTo>
                <a:cubicBezTo>
                  <a:pt x="4784195" y="2639982"/>
                  <a:pt x="4785160" y="2641229"/>
                  <a:pt x="4787087" y="2641549"/>
                </a:cubicBezTo>
                <a:cubicBezTo>
                  <a:pt x="4790606" y="2641842"/>
                  <a:pt x="4793041" y="2642177"/>
                  <a:pt x="4794389" y="2642555"/>
                </a:cubicBezTo>
                <a:cubicBezTo>
                  <a:pt x="4796277" y="2643106"/>
                  <a:pt x="4797564" y="2644004"/>
                  <a:pt x="4798250" y="2645250"/>
                </a:cubicBezTo>
                <a:cubicBezTo>
                  <a:pt x="4799456" y="2647502"/>
                  <a:pt x="4800171" y="2655000"/>
                  <a:pt x="4800397" y="2667748"/>
                </a:cubicBezTo>
                <a:lnTo>
                  <a:pt x="4800571" y="2689721"/>
                </a:lnTo>
                <a:cubicBezTo>
                  <a:pt x="4800571" y="2691261"/>
                  <a:pt x="4800571" y="2693504"/>
                  <a:pt x="4800571" y="2696448"/>
                </a:cubicBezTo>
                <a:lnTo>
                  <a:pt x="4800311" y="2719141"/>
                </a:lnTo>
                <a:cubicBezTo>
                  <a:pt x="4800311" y="2731244"/>
                  <a:pt x="4797365" y="2740852"/>
                  <a:pt x="4791472" y="2747964"/>
                </a:cubicBezTo>
                <a:cubicBezTo>
                  <a:pt x="4785002" y="2753613"/>
                  <a:pt x="4775945" y="2756438"/>
                  <a:pt x="4764303" y="2756438"/>
                </a:cubicBezTo>
                <a:cubicBezTo>
                  <a:pt x="4760047" y="2756438"/>
                  <a:pt x="4755763" y="2755829"/>
                  <a:pt x="4751453" y="2754615"/>
                </a:cubicBezTo>
                <a:cubicBezTo>
                  <a:pt x="4744898" y="2752797"/>
                  <a:pt x="4739624" y="2749865"/>
                  <a:pt x="4735629" y="2745816"/>
                </a:cubicBezTo>
                <a:cubicBezTo>
                  <a:pt x="4732802" y="2742937"/>
                  <a:pt x="4730791" y="2739296"/>
                  <a:pt x="4729595" y="2734896"/>
                </a:cubicBezTo>
                <a:cubicBezTo>
                  <a:pt x="4728440" y="2730553"/>
                  <a:pt x="4727863" y="2723887"/>
                  <a:pt x="4727863" y="2714898"/>
                </a:cubicBezTo>
                <a:lnTo>
                  <a:pt x="4728037" y="2691279"/>
                </a:lnTo>
                <a:lnTo>
                  <a:pt x="4728037" y="2667693"/>
                </a:lnTo>
                <a:cubicBezTo>
                  <a:pt x="4728037" y="2654813"/>
                  <a:pt x="4728720" y="2647234"/>
                  <a:pt x="4730086" y="2644959"/>
                </a:cubicBezTo>
                <a:cubicBezTo>
                  <a:pt x="4730710" y="2643915"/>
                  <a:pt x="4731961" y="2643143"/>
                  <a:pt x="4733835" y="2642640"/>
                </a:cubicBezTo>
                <a:cubicBezTo>
                  <a:pt x="4734831" y="2642379"/>
                  <a:pt x="4737504" y="2642010"/>
                  <a:pt x="4741857" y="2641533"/>
                </a:cubicBezTo>
                <a:cubicBezTo>
                  <a:pt x="4743791" y="2641211"/>
                  <a:pt x="4744758" y="2639970"/>
                  <a:pt x="4744758" y="2637811"/>
                </a:cubicBezTo>
                <a:cubicBezTo>
                  <a:pt x="4744758" y="2635362"/>
                  <a:pt x="4743736" y="2634138"/>
                  <a:pt x="4741693" y="2634138"/>
                </a:cubicBezTo>
                <a:cubicBezTo>
                  <a:pt x="4733954" y="2634600"/>
                  <a:pt x="4727051" y="2634831"/>
                  <a:pt x="4720983" y="2634831"/>
                </a:cubicBezTo>
                <a:cubicBezTo>
                  <a:pt x="4715522" y="2634831"/>
                  <a:pt x="4708687" y="2634600"/>
                  <a:pt x="4700479" y="2634138"/>
                </a:cubicBezTo>
                <a:close/>
                <a:moveTo>
                  <a:pt x="3577387" y="2634138"/>
                </a:moveTo>
                <a:cubicBezTo>
                  <a:pt x="3575437" y="2634138"/>
                  <a:pt x="3574463" y="2635362"/>
                  <a:pt x="3574463" y="2637811"/>
                </a:cubicBezTo>
                <a:cubicBezTo>
                  <a:pt x="3574463" y="2639982"/>
                  <a:pt x="3575416" y="2641225"/>
                  <a:pt x="3577322" y="2641542"/>
                </a:cubicBezTo>
                <a:cubicBezTo>
                  <a:pt x="3581226" y="2641897"/>
                  <a:pt x="3583823" y="2642214"/>
                  <a:pt x="3585114" y="2642495"/>
                </a:cubicBezTo>
                <a:cubicBezTo>
                  <a:pt x="3587601" y="2643020"/>
                  <a:pt x="3589252" y="2644015"/>
                  <a:pt x="3590067" y="2645481"/>
                </a:cubicBezTo>
                <a:cubicBezTo>
                  <a:pt x="3590720" y="2646594"/>
                  <a:pt x="3591127" y="2648229"/>
                  <a:pt x="3591289" y="2650384"/>
                </a:cubicBezTo>
                <a:cubicBezTo>
                  <a:pt x="3591451" y="2652002"/>
                  <a:pt x="3591531" y="2657771"/>
                  <a:pt x="3591531" y="2667689"/>
                </a:cubicBezTo>
                <a:lnTo>
                  <a:pt x="3591531" y="2690898"/>
                </a:lnTo>
                <a:lnTo>
                  <a:pt x="3591357" y="2725538"/>
                </a:lnTo>
                <a:cubicBezTo>
                  <a:pt x="3591357" y="2737315"/>
                  <a:pt x="3594679" y="2745718"/>
                  <a:pt x="3601322" y="2750748"/>
                </a:cubicBezTo>
                <a:cubicBezTo>
                  <a:pt x="3611308" y="2762081"/>
                  <a:pt x="3624374" y="2767749"/>
                  <a:pt x="3640518" y="2767749"/>
                </a:cubicBezTo>
                <a:cubicBezTo>
                  <a:pt x="3653707" y="2767749"/>
                  <a:pt x="3664749" y="2763780"/>
                  <a:pt x="3673648" y="2755841"/>
                </a:cubicBezTo>
                <a:cubicBezTo>
                  <a:pt x="3683065" y="2747885"/>
                  <a:pt x="3687774" y="2736716"/>
                  <a:pt x="3687774" y="2722334"/>
                </a:cubicBezTo>
                <a:cubicBezTo>
                  <a:pt x="3687774" y="2714725"/>
                  <a:pt x="3687909" y="2703860"/>
                  <a:pt x="3688177" y="2689740"/>
                </a:cubicBezTo>
                <a:lnTo>
                  <a:pt x="3688523" y="2667743"/>
                </a:lnTo>
                <a:cubicBezTo>
                  <a:pt x="3688692" y="2655355"/>
                  <a:pt x="3689248" y="2648304"/>
                  <a:pt x="3690187" y="2646592"/>
                </a:cubicBezTo>
                <a:cubicBezTo>
                  <a:pt x="3691445" y="2644776"/>
                  <a:pt x="3692684" y="2643593"/>
                  <a:pt x="3693903" y="2643044"/>
                </a:cubicBezTo>
                <a:cubicBezTo>
                  <a:pt x="3695121" y="2642495"/>
                  <a:pt x="3697577" y="2641989"/>
                  <a:pt x="3701267" y="2641527"/>
                </a:cubicBezTo>
                <a:cubicBezTo>
                  <a:pt x="3703187" y="2641208"/>
                  <a:pt x="3704148" y="2639969"/>
                  <a:pt x="3704148" y="2637811"/>
                </a:cubicBezTo>
                <a:cubicBezTo>
                  <a:pt x="3704148" y="2635362"/>
                  <a:pt x="3703132" y="2634138"/>
                  <a:pt x="3701099" y="2634138"/>
                </a:cubicBezTo>
                <a:cubicBezTo>
                  <a:pt x="3692906" y="2634600"/>
                  <a:pt x="3686720" y="2634831"/>
                  <a:pt x="3682538" y="2634831"/>
                </a:cubicBezTo>
                <a:cubicBezTo>
                  <a:pt x="3679507" y="2634831"/>
                  <a:pt x="3673314" y="2634600"/>
                  <a:pt x="3663960" y="2634138"/>
                </a:cubicBezTo>
                <a:cubicBezTo>
                  <a:pt x="3662055" y="2634138"/>
                  <a:pt x="3661104" y="2635362"/>
                  <a:pt x="3661104" y="2637811"/>
                </a:cubicBezTo>
                <a:cubicBezTo>
                  <a:pt x="3661104" y="2639982"/>
                  <a:pt x="3662067" y="2641229"/>
                  <a:pt x="3663995" y="2641549"/>
                </a:cubicBezTo>
                <a:cubicBezTo>
                  <a:pt x="3667515" y="2641842"/>
                  <a:pt x="3669950" y="2642177"/>
                  <a:pt x="3671297" y="2642555"/>
                </a:cubicBezTo>
                <a:cubicBezTo>
                  <a:pt x="3673186" y="2643106"/>
                  <a:pt x="3674472" y="2644005"/>
                  <a:pt x="3675160" y="2645250"/>
                </a:cubicBezTo>
                <a:cubicBezTo>
                  <a:pt x="3676365" y="2647502"/>
                  <a:pt x="3677080" y="2655001"/>
                  <a:pt x="3677305" y="2667748"/>
                </a:cubicBezTo>
                <a:lnTo>
                  <a:pt x="3677480" y="2689721"/>
                </a:lnTo>
                <a:cubicBezTo>
                  <a:pt x="3677480" y="2691261"/>
                  <a:pt x="3677480" y="2693504"/>
                  <a:pt x="3677480" y="2696449"/>
                </a:cubicBezTo>
                <a:lnTo>
                  <a:pt x="3677219" y="2719141"/>
                </a:lnTo>
                <a:cubicBezTo>
                  <a:pt x="3677219" y="2731244"/>
                  <a:pt x="3674273" y="2740852"/>
                  <a:pt x="3668381" y="2747964"/>
                </a:cubicBezTo>
                <a:cubicBezTo>
                  <a:pt x="3661911" y="2753613"/>
                  <a:pt x="3652853" y="2756438"/>
                  <a:pt x="3641212" y="2756438"/>
                </a:cubicBezTo>
                <a:cubicBezTo>
                  <a:pt x="3636955" y="2756438"/>
                  <a:pt x="3632672" y="2755829"/>
                  <a:pt x="3628362" y="2754615"/>
                </a:cubicBezTo>
                <a:cubicBezTo>
                  <a:pt x="3621807" y="2752798"/>
                  <a:pt x="3616532" y="2749865"/>
                  <a:pt x="3612538" y="2745817"/>
                </a:cubicBezTo>
                <a:cubicBezTo>
                  <a:pt x="3609710" y="2742937"/>
                  <a:pt x="3607700" y="2739296"/>
                  <a:pt x="3606505" y="2734897"/>
                </a:cubicBezTo>
                <a:cubicBezTo>
                  <a:pt x="3605349" y="2730553"/>
                  <a:pt x="3604772" y="2723887"/>
                  <a:pt x="3604772" y="2714899"/>
                </a:cubicBezTo>
                <a:lnTo>
                  <a:pt x="3604946" y="2691279"/>
                </a:lnTo>
                <a:lnTo>
                  <a:pt x="3604946" y="2667693"/>
                </a:lnTo>
                <a:cubicBezTo>
                  <a:pt x="3604946" y="2654813"/>
                  <a:pt x="3605628" y="2647236"/>
                  <a:pt x="3606994" y="2644959"/>
                </a:cubicBezTo>
                <a:cubicBezTo>
                  <a:pt x="3607620" y="2643915"/>
                  <a:pt x="3608869" y="2643143"/>
                  <a:pt x="3610745" y="2642641"/>
                </a:cubicBezTo>
                <a:cubicBezTo>
                  <a:pt x="3611739" y="2642379"/>
                  <a:pt x="3614413" y="2642010"/>
                  <a:pt x="3618766" y="2641534"/>
                </a:cubicBezTo>
                <a:cubicBezTo>
                  <a:pt x="3620700" y="2641211"/>
                  <a:pt x="3621666" y="2639970"/>
                  <a:pt x="3621666" y="2637811"/>
                </a:cubicBezTo>
                <a:cubicBezTo>
                  <a:pt x="3621666" y="2635362"/>
                  <a:pt x="3620645" y="2634138"/>
                  <a:pt x="3618600" y="2634138"/>
                </a:cubicBezTo>
                <a:cubicBezTo>
                  <a:pt x="3610862" y="2634600"/>
                  <a:pt x="3603959" y="2634831"/>
                  <a:pt x="3597891" y="2634831"/>
                </a:cubicBezTo>
                <a:cubicBezTo>
                  <a:pt x="3592431" y="2634831"/>
                  <a:pt x="3585597" y="2634600"/>
                  <a:pt x="3577387" y="2634138"/>
                </a:cubicBezTo>
                <a:close/>
                <a:moveTo>
                  <a:pt x="1956769" y="2634138"/>
                </a:moveTo>
                <a:cubicBezTo>
                  <a:pt x="1954820" y="2634138"/>
                  <a:pt x="1953845" y="2635363"/>
                  <a:pt x="1953845" y="2637811"/>
                </a:cubicBezTo>
                <a:cubicBezTo>
                  <a:pt x="1953845" y="2639982"/>
                  <a:pt x="1954797" y="2641225"/>
                  <a:pt x="1956703" y="2641542"/>
                </a:cubicBezTo>
                <a:cubicBezTo>
                  <a:pt x="1960608" y="2641897"/>
                  <a:pt x="1963205" y="2642215"/>
                  <a:pt x="1964496" y="2642495"/>
                </a:cubicBezTo>
                <a:cubicBezTo>
                  <a:pt x="1966983" y="2643020"/>
                  <a:pt x="1968634" y="2644016"/>
                  <a:pt x="1969448" y="2645481"/>
                </a:cubicBezTo>
                <a:cubicBezTo>
                  <a:pt x="1970101" y="2646594"/>
                  <a:pt x="1970509" y="2648229"/>
                  <a:pt x="1970670" y="2650384"/>
                </a:cubicBezTo>
                <a:cubicBezTo>
                  <a:pt x="1970832" y="2652003"/>
                  <a:pt x="1970913" y="2657771"/>
                  <a:pt x="1970913" y="2667689"/>
                </a:cubicBezTo>
                <a:lnTo>
                  <a:pt x="1970913" y="2690898"/>
                </a:lnTo>
                <a:lnTo>
                  <a:pt x="1970739" y="2725538"/>
                </a:lnTo>
                <a:cubicBezTo>
                  <a:pt x="1970739" y="2737315"/>
                  <a:pt x="1974061" y="2745718"/>
                  <a:pt x="1980704" y="2750748"/>
                </a:cubicBezTo>
                <a:cubicBezTo>
                  <a:pt x="1990690" y="2762081"/>
                  <a:pt x="2003756" y="2767749"/>
                  <a:pt x="2019900" y="2767749"/>
                </a:cubicBezTo>
                <a:cubicBezTo>
                  <a:pt x="2033089" y="2767749"/>
                  <a:pt x="2044132" y="2763780"/>
                  <a:pt x="2053029" y="2755842"/>
                </a:cubicBezTo>
                <a:cubicBezTo>
                  <a:pt x="2062447" y="2747885"/>
                  <a:pt x="2067156" y="2736716"/>
                  <a:pt x="2067156" y="2722334"/>
                </a:cubicBezTo>
                <a:cubicBezTo>
                  <a:pt x="2067156" y="2714725"/>
                  <a:pt x="2067290" y="2703860"/>
                  <a:pt x="2067559" y="2689740"/>
                </a:cubicBezTo>
                <a:lnTo>
                  <a:pt x="2067906" y="2667745"/>
                </a:lnTo>
                <a:cubicBezTo>
                  <a:pt x="2068075" y="2655355"/>
                  <a:pt x="2068630" y="2648304"/>
                  <a:pt x="2069569" y="2646592"/>
                </a:cubicBezTo>
                <a:cubicBezTo>
                  <a:pt x="2070827" y="2644776"/>
                  <a:pt x="2072066" y="2643593"/>
                  <a:pt x="2073285" y="2643044"/>
                </a:cubicBezTo>
                <a:cubicBezTo>
                  <a:pt x="2074503" y="2642495"/>
                  <a:pt x="2076958" y="2641989"/>
                  <a:pt x="2080650" y="2641527"/>
                </a:cubicBezTo>
                <a:cubicBezTo>
                  <a:pt x="2082570" y="2641209"/>
                  <a:pt x="2083530" y="2639969"/>
                  <a:pt x="2083530" y="2637811"/>
                </a:cubicBezTo>
                <a:cubicBezTo>
                  <a:pt x="2083530" y="2635363"/>
                  <a:pt x="2082514" y="2634138"/>
                  <a:pt x="2080481" y="2634138"/>
                </a:cubicBezTo>
                <a:cubicBezTo>
                  <a:pt x="2072288" y="2634601"/>
                  <a:pt x="2066101" y="2634831"/>
                  <a:pt x="2061920" y="2634831"/>
                </a:cubicBezTo>
                <a:cubicBezTo>
                  <a:pt x="2058890" y="2634831"/>
                  <a:pt x="2052697" y="2634601"/>
                  <a:pt x="2043341" y="2634138"/>
                </a:cubicBezTo>
                <a:cubicBezTo>
                  <a:pt x="2041437" y="2634138"/>
                  <a:pt x="2040486" y="2635363"/>
                  <a:pt x="2040486" y="2637811"/>
                </a:cubicBezTo>
                <a:cubicBezTo>
                  <a:pt x="2040486" y="2639982"/>
                  <a:pt x="2041450" y="2641229"/>
                  <a:pt x="2043377" y="2641549"/>
                </a:cubicBezTo>
                <a:cubicBezTo>
                  <a:pt x="2046897" y="2641842"/>
                  <a:pt x="2049331" y="2642177"/>
                  <a:pt x="2050680" y="2642555"/>
                </a:cubicBezTo>
                <a:cubicBezTo>
                  <a:pt x="2052567" y="2643107"/>
                  <a:pt x="2053855" y="2644005"/>
                  <a:pt x="2054541" y="2645250"/>
                </a:cubicBezTo>
                <a:cubicBezTo>
                  <a:pt x="2055746" y="2647502"/>
                  <a:pt x="2056461" y="2655001"/>
                  <a:pt x="2056687" y="2667748"/>
                </a:cubicBezTo>
                <a:lnTo>
                  <a:pt x="2056861" y="2689721"/>
                </a:lnTo>
                <a:cubicBezTo>
                  <a:pt x="2056861" y="2691262"/>
                  <a:pt x="2056861" y="2693505"/>
                  <a:pt x="2056861" y="2696449"/>
                </a:cubicBezTo>
                <a:lnTo>
                  <a:pt x="2056602" y="2719141"/>
                </a:lnTo>
                <a:cubicBezTo>
                  <a:pt x="2056602" y="2731245"/>
                  <a:pt x="2053655" y="2740853"/>
                  <a:pt x="2047763" y="2747964"/>
                </a:cubicBezTo>
                <a:cubicBezTo>
                  <a:pt x="2041293" y="2753613"/>
                  <a:pt x="2032236" y="2756438"/>
                  <a:pt x="2020593" y="2756438"/>
                </a:cubicBezTo>
                <a:cubicBezTo>
                  <a:pt x="2016337" y="2756438"/>
                  <a:pt x="2012054" y="2755829"/>
                  <a:pt x="2007743" y="2754615"/>
                </a:cubicBezTo>
                <a:cubicBezTo>
                  <a:pt x="2001189" y="2752798"/>
                  <a:pt x="1995915" y="2749865"/>
                  <a:pt x="1991920" y="2745817"/>
                </a:cubicBezTo>
                <a:cubicBezTo>
                  <a:pt x="1989092" y="2742937"/>
                  <a:pt x="1987081" y="2739296"/>
                  <a:pt x="1985886" y="2734897"/>
                </a:cubicBezTo>
                <a:cubicBezTo>
                  <a:pt x="1984731" y="2730553"/>
                  <a:pt x="1984153" y="2723887"/>
                  <a:pt x="1984153" y="2714899"/>
                </a:cubicBezTo>
                <a:lnTo>
                  <a:pt x="1984327" y="2691279"/>
                </a:lnTo>
                <a:lnTo>
                  <a:pt x="1984327" y="2667693"/>
                </a:lnTo>
                <a:cubicBezTo>
                  <a:pt x="1984327" y="2654813"/>
                  <a:pt x="1985010" y="2647236"/>
                  <a:pt x="1986376" y="2644959"/>
                </a:cubicBezTo>
                <a:cubicBezTo>
                  <a:pt x="1987001" y="2643915"/>
                  <a:pt x="1988251" y="2643143"/>
                  <a:pt x="1990126" y="2642641"/>
                </a:cubicBezTo>
                <a:cubicBezTo>
                  <a:pt x="1991121" y="2642379"/>
                  <a:pt x="1993795" y="2642010"/>
                  <a:pt x="1998147" y="2641534"/>
                </a:cubicBezTo>
                <a:cubicBezTo>
                  <a:pt x="2000081" y="2641211"/>
                  <a:pt x="2001048" y="2639970"/>
                  <a:pt x="2001048" y="2637811"/>
                </a:cubicBezTo>
                <a:cubicBezTo>
                  <a:pt x="2001048" y="2635363"/>
                  <a:pt x="2000026" y="2634138"/>
                  <a:pt x="1997983" y="2634138"/>
                </a:cubicBezTo>
                <a:cubicBezTo>
                  <a:pt x="1990244" y="2634601"/>
                  <a:pt x="1983341" y="2634831"/>
                  <a:pt x="1977273" y="2634831"/>
                </a:cubicBezTo>
                <a:cubicBezTo>
                  <a:pt x="1971813" y="2634831"/>
                  <a:pt x="1964978" y="2634601"/>
                  <a:pt x="1956769" y="2634138"/>
                </a:cubicBezTo>
                <a:close/>
                <a:moveTo>
                  <a:pt x="9596244" y="2634137"/>
                </a:moveTo>
                <a:cubicBezTo>
                  <a:pt x="9594294" y="2634137"/>
                  <a:pt x="9593319" y="2635362"/>
                  <a:pt x="9593319" y="2637810"/>
                </a:cubicBezTo>
                <a:cubicBezTo>
                  <a:pt x="9593319" y="2639981"/>
                  <a:pt x="9594272" y="2641224"/>
                  <a:pt x="9596177" y="2641541"/>
                </a:cubicBezTo>
                <a:cubicBezTo>
                  <a:pt x="9600082" y="2641896"/>
                  <a:pt x="9602680" y="2642214"/>
                  <a:pt x="9603970" y="2642493"/>
                </a:cubicBezTo>
                <a:cubicBezTo>
                  <a:pt x="9606457" y="2643019"/>
                  <a:pt x="9608108" y="2644015"/>
                  <a:pt x="9608923" y="2645480"/>
                </a:cubicBezTo>
                <a:cubicBezTo>
                  <a:pt x="9609576" y="2646593"/>
                  <a:pt x="9609983" y="2648227"/>
                  <a:pt x="9610145" y="2650383"/>
                </a:cubicBezTo>
                <a:cubicBezTo>
                  <a:pt x="9610307" y="2652002"/>
                  <a:pt x="9610388" y="2657771"/>
                  <a:pt x="9610388" y="2667688"/>
                </a:cubicBezTo>
                <a:lnTo>
                  <a:pt x="9610388" y="2690896"/>
                </a:lnTo>
                <a:lnTo>
                  <a:pt x="9610214" y="2725537"/>
                </a:lnTo>
                <a:cubicBezTo>
                  <a:pt x="9610214" y="2737314"/>
                  <a:pt x="9613535" y="2745717"/>
                  <a:pt x="9620179" y="2750747"/>
                </a:cubicBezTo>
                <a:cubicBezTo>
                  <a:pt x="9630165" y="2762081"/>
                  <a:pt x="9643230" y="2767747"/>
                  <a:pt x="9659375" y="2767747"/>
                </a:cubicBezTo>
                <a:cubicBezTo>
                  <a:pt x="9672563" y="2767747"/>
                  <a:pt x="9683607" y="2763779"/>
                  <a:pt x="9692504" y="2755841"/>
                </a:cubicBezTo>
                <a:cubicBezTo>
                  <a:pt x="9701921" y="2747884"/>
                  <a:pt x="9706630" y="2736716"/>
                  <a:pt x="9706630" y="2722332"/>
                </a:cubicBezTo>
                <a:cubicBezTo>
                  <a:pt x="9706630" y="2714724"/>
                  <a:pt x="9706765" y="2703860"/>
                  <a:pt x="9707033" y="2689739"/>
                </a:cubicBezTo>
                <a:lnTo>
                  <a:pt x="9707380" y="2667743"/>
                </a:lnTo>
                <a:cubicBezTo>
                  <a:pt x="9707549" y="2655354"/>
                  <a:pt x="9708104" y="2648304"/>
                  <a:pt x="9709044" y="2646591"/>
                </a:cubicBezTo>
                <a:cubicBezTo>
                  <a:pt x="9710302" y="2644775"/>
                  <a:pt x="9711541" y="2643592"/>
                  <a:pt x="9712759" y="2643043"/>
                </a:cubicBezTo>
                <a:cubicBezTo>
                  <a:pt x="9713978" y="2642493"/>
                  <a:pt x="9716433" y="2641988"/>
                  <a:pt x="9720124" y="2641527"/>
                </a:cubicBezTo>
                <a:cubicBezTo>
                  <a:pt x="9722044" y="2641208"/>
                  <a:pt x="9723004" y="2639968"/>
                  <a:pt x="9723004" y="2637810"/>
                </a:cubicBezTo>
                <a:cubicBezTo>
                  <a:pt x="9723004" y="2635362"/>
                  <a:pt x="9721988" y="2634137"/>
                  <a:pt x="9719956" y="2634137"/>
                </a:cubicBezTo>
                <a:cubicBezTo>
                  <a:pt x="9711762" y="2634600"/>
                  <a:pt x="9705575" y="2634830"/>
                  <a:pt x="9701395" y="2634830"/>
                </a:cubicBezTo>
                <a:cubicBezTo>
                  <a:pt x="9698364" y="2634830"/>
                  <a:pt x="9692171" y="2634600"/>
                  <a:pt x="9682815" y="2634137"/>
                </a:cubicBezTo>
                <a:cubicBezTo>
                  <a:pt x="9680912" y="2634137"/>
                  <a:pt x="9679960" y="2635362"/>
                  <a:pt x="9679960" y="2637810"/>
                </a:cubicBezTo>
                <a:cubicBezTo>
                  <a:pt x="9679960" y="2639981"/>
                  <a:pt x="9680924" y="2641227"/>
                  <a:pt x="9682851" y="2641548"/>
                </a:cubicBezTo>
                <a:cubicBezTo>
                  <a:pt x="9686371" y="2641841"/>
                  <a:pt x="9688805" y="2642176"/>
                  <a:pt x="9690154" y="2642554"/>
                </a:cubicBezTo>
                <a:cubicBezTo>
                  <a:pt x="9692042" y="2643106"/>
                  <a:pt x="9693329" y="2644004"/>
                  <a:pt x="9694016" y="2645249"/>
                </a:cubicBezTo>
                <a:cubicBezTo>
                  <a:pt x="9695221" y="2647501"/>
                  <a:pt x="9695936" y="2655000"/>
                  <a:pt x="9696162" y="2667747"/>
                </a:cubicBezTo>
                <a:lnTo>
                  <a:pt x="9696335" y="2689720"/>
                </a:lnTo>
                <a:cubicBezTo>
                  <a:pt x="9696335" y="2691261"/>
                  <a:pt x="9696335" y="2693504"/>
                  <a:pt x="9696335" y="2696448"/>
                </a:cubicBezTo>
                <a:lnTo>
                  <a:pt x="9696076" y="2719141"/>
                </a:lnTo>
                <a:cubicBezTo>
                  <a:pt x="9696076" y="2731244"/>
                  <a:pt x="9693130" y="2740852"/>
                  <a:pt x="9687238" y="2747963"/>
                </a:cubicBezTo>
                <a:cubicBezTo>
                  <a:pt x="9680767" y="2753612"/>
                  <a:pt x="9671710" y="2756437"/>
                  <a:pt x="9660068" y="2756437"/>
                </a:cubicBezTo>
                <a:cubicBezTo>
                  <a:pt x="9655812" y="2756437"/>
                  <a:pt x="9651528" y="2755829"/>
                  <a:pt x="9647217" y="2754614"/>
                </a:cubicBezTo>
                <a:cubicBezTo>
                  <a:pt x="9640664" y="2752797"/>
                  <a:pt x="9635389" y="2749864"/>
                  <a:pt x="9631394" y="2745816"/>
                </a:cubicBezTo>
                <a:cubicBezTo>
                  <a:pt x="9628567" y="2742936"/>
                  <a:pt x="9626555" y="2739296"/>
                  <a:pt x="9625360" y="2734896"/>
                </a:cubicBezTo>
                <a:cubicBezTo>
                  <a:pt x="9624205" y="2730552"/>
                  <a:pt x="9623628" y="2723886"/>
                  <a:pt x="9623628" y="2714897"/>
                </a:cubicBezTo>
                <a:lnTo>
                  <a:pt x="9623802" y="2691278"/>
                </a:lnTo>
                <a:lnTo>
                  <a:pt x="9623802" y="2667692"/>
                </a:lnTo>
                <a:cubicBezTo>
                  <a:pt x="9623802" y="2654812"/>
                  <a:pt x="9624485" y="2647234"/>
                  <a:pt x="9625851" y="2644958"/>
                </a:cubicBezTo>
                <a:cubicBezTo>
                  <a:pt x="9626476" y="2643915"/>
                  <a:pt x="9627726" y="2643143"/>
                  <a:pt x="9629601" y="2642640"/>
                </a:cubicBezTo>
                <a:cubicBezTo>
                  <a:pt x="9630596" y="2642378"/>
                  <a:pt x="9633269" y="2642009"/>
                  <a:pt x="9637621" y="2641533"/>
                </a:cubicBezTo>
                <a:cubicBezTo>
                  <a:pt x="9639555" y="2641210"/>
                  <a:pt x="9640522" y="2639969"/>
                  <a:pt x="9640522" y="2637810"/>
                </a:cubicBezTo>
                <a:cubicBezTo>
                  <a:pt x="9640522" y="2635362"/>
                  <a:pt x="9639501" y="2634137"/>
                  <a:pt x="9637457" y="2634137"/>
                </a:cubicBezTo>
                <a:cubicBezTo>
                  <a:pt x="9629719" y="2634600"/>
                  <a:pt x="9622815" y="2634830"/>
                  <a:pt x="9616747" y="2634830"/>
                </a:cubicBezTo>
                <a:cubicBezTo>
                  <a:pt x="9611287" y="2634830"/>
                  <a:pt x="9604453" y="2634600"/>
                  <a:pt x="9596244" y="2634137"/>
                </a:cubicBezTo>
                <a:close/>
                <a:moveTo>
                  <a:pt x="10719337" y="2634137"/>
                </a:moveTo>
                <a:cubicBezTo>
                  <a:pt x="10717387" y="2634137"/>
                  <a:pt x="10716412" y="2635361"/>
                  <a:pt x="10716412" y="2637810"/>
                </a:cubicBezTo>
                <a:cubicBezTo>
                  <a:pt x="10716412" y="2639980"/>
                  <a:pt x="10717365" y="2641224"/>
                  <a:pt x="10719270" y="2641541"/>
                </a:cubicBezTo>
                <a:cubicBezTo>
                  <a:pt x="10723175" y="2641896"/>
                  <a:pt x="10725773" y="2642213"/>
                  <a:pt x="10727063" y="2642493"/>
                </a:cubicBezTo>
                <a:cubicBezTo>
                  <a:pt x="10729550" y="2643019"/>
                  <a:pt x="10731201" y="2644014"/>
                  <a:pt x="10732016" y="2645480"/>
                </a:cubicBezTo>
                <a:cubicBezTo>
                  <a:pt x="10732669" y="2646593"/>
                  <a:pt x="10733076" y="2648227"/>
                  <a:pt x="10733238" y="2650383"/>
                </a:cubicBezTo>
                <a:cubicBezTo>
                  <a:pt x="10733400" y="2652002"/>
                  <a:pt x="10733481" y="2657770"/>
                  <a:pt x="10733481" y="2667688"/>
                </a:cubicBezTo>
                <a:lnTo>
                  <a:pt x="10733481" y="2690896"/>
                </a:lnTo>
                <a:lnTo>
                  <a:pt x="10733307" y="2725537"/>
                </a:lnTo>
                <a:cubicBezTo>
                  <a:pt x="10733307" y="2737314"/>
                  <a:pt x="10736628" y="2745717"/>
                  <a:pt x="10743272" y="2750747"/>
                </a:cubicBezTo>
                <a:cubicBezTo>
                  <a:pt x="10753258" y="2762080"/>
                  <a:pt x="10766323" y="2767747"/>
                  <a:pt x="10782468" y="2767747"/>
                </a:cubicBezTo>
                <a:cubicBezTo>
                  <a:pt x="10795656" y="2767747"/>
                  <a:pt x="10806700" y="2763779"/>
                  <a:pt x="10815597" y="2755840"/>
                </a:cubicBezTo>
                <a:cubicBezTo>
                  <a:pt x="10825014" y="2747884"/>
                  <a:pt x="10829723" y="2736716"/>
                  <a:pt x="10829723" y="2722332"/>
                </a:cubicBezTo>
                <a:cubicBezTo>
                  <a:pt x="10829723" y="2714724"/>
                  <a:pt x="10829858" y="2703860"/>
                  <a:pt x="10830126" y="2689739"/>
                </a:cubicBezTo>
                <a:lnTo>
                  <a:pt x="10830473" y="2667743"/>
                </a:lnTo>
                <a:cubicBezTo>
                  <a:pt x="10830642" y="2655354"/>
                  <a:pt x="10831197" y="2648303"/>
                  <a:pt x="10832137" y="2646591"/>
                </a:cubicBezTo>
                <a:cubicBezTo>
                  <a:pt x="10833395" y="2644775"/>
                  <a:pt x="10834634" y="2643592"/>
                  <a:pt x="10835852" y="2643043"/>
                </a:cubicBezTo>
                <a:cubicBezTo>
                  <a:pt x="10837071" y="2642493"/>
                  <a:pt x="10839526" y="2641988"/>
                  <a:pt x="10843217" y="2641527"/>
                </a:cubicBezTo>
                <a:cubicBezTo>
                  <a:pt x="10845137" y="2641208"/>
                  <a:pt x="10846097" y="2639968"/>
                  <a:pt x="10846097" y="2637810"/>
                </a:cubicBezTo>
                <a:cubicBezTo>
                  <a:pt x="10846097" y="2635361"/>
                  <a:pt x="10845081" y="2634137"/>
                  <a:pt x="10843049" y="2634137"/>
                </a:cubicBezTo>
                <a:cubicBezTo>
                  <a:pt x="10834855" y="2634599"/>
                  <a:pt x="10828668" y="2634830"/>
                  <a:pt x="10824487" y="2634830"/>
                </a:cubicBezTo>
                <a:cubicBezTo>
                  <a:pt x="10821457" y="2634830"/>
                  <a:pt x="10815264" y="2634599"/>
                  <a:pt x="10805908" y="2634137"/>
                </a:cubicBezTo>
                <a:cubicBezTo>
                  <a:pt x="10804005" y="2634137"/>
                  <a:pt x="10803053" y="2635361"/>
                  <a:pt x="10803053" y="2637810"/>
                </a:cubicBezTo>
                <a:cubicBezTo>
                  <a:pt x="10803053" y="2639981"/>
                  <a:pt x="10804017" y="2641227"/>
                  <a:pt x="10805944" y="2641548"/>
                </a:cubicBezTo>
                <a:cubicBezTo>
                  <a:pt x="10809464" y="2641841"/>
                  <a:pt x="10811898" y="2642176"/>
                  <a:pt x="10813247" y="2642554"/>
                </a:cubicBezTo>
                <a:cubicBezTo>
                  <a:pt x="10815135" y="2643105"/>
                  <a:pt x="10816422" y="2644004"/>
                  <a:pt x="10817109" y="2645249"/>
                </a:cubicBezTo>
                <a:cubicBezTo>
                  <a:pt x="10818314" y="2647501"/>
                  <a:pt x="10819029" y="2655000"/>
                  <a:pt x="10819255" y="2667747"/>
                </a:cubicBezTo>
                <a:lnTo>
                  <a:pt x="10819429" y="2689720"/>
                </a:lnTo>
                <a:cubicBezTo>
                  <a:pt x="10819429" y="2691261"/>
                  <a:pt x="10819429" y="2693503"/>
                  <a:pt x="10819429" y="2696448"/>
                </a:cubicBezTo>
                <a:lnTo>
                  <a:pt x="10819169" y="2719141"/>
                </a:lnTo>
                <a:cubicBezTo>
                  <a:pt x="10819169" y="2731244"/>
                  <a:pt x="10816223" y="2740851"/>
                  <a:pt x="10810331" y="2747963"/>
                </a:cubicBezTo>
                <a:cubicBezTo>
                  <a:pt x="10803860" y="2753612"/>
                  <a:pt x="10794803" y="2756437"/>
                  <a:pt x="10783161" y="2756437"/>
                </a:cubicBezTo>
                <a:cubicBezTo>
                  <a:pt x="10778905" y="2756437"/>
                  <a:pt x="10774621" y="2755829"/>
                  <a:pt x="10770310" y="2754614"/>
                </a:cubicBezTo>
                <a:cubicBezTo>
                  <a:pt x="10763757" y="2752797"/>
                  <a:pt x="10758482" y="2749864"/>
                  <a:pt x="10754487" y="2745816"/>
                </a:cubicBezTo>
                <a:cubicBezTo>
                  <a:pt x="10751660" y="2742936"/>
                  <a:pt x="10749648" y="2739296"/>
                  <a:pt x="10748453" y="2734896"/>
                </a:cubicBezTo>
                <a:cubicBezTo>
                  <a:pt x="10747298" y="2730552"/>
                  <a:pt x="10746721" y="2723886"/>
                  <a:pt x="10746721" y="2714897"/>
                </a:cubicBezTo>
                <a:lnTo>
                  <a:pt x="10746895" y="2691278"/>
                </a:lnTo>
                <a:lnTo>
                  <a:pt x="10746895" y="2667692"/>
                </a:lnTo>
                <a:cubicBezTo>
                  <a:pt x="10746895" y="2654812"/>
                  <a:pt x="10747578" y="2647234"/>
                  <a:pt x="10748944" y="2644958"/>
                </a:cubicBezTo>
                <a:cubicBezTo>
                  <a:pt x="10749569" y="2643915"/>
                  <a:pt x="10750819" y="2643143"/>
                  <a:pt x="10752694" y="2642640"/>
                </a:cubicBezTo>
                <a:cubicBezTo>
                  <a:pt x="10753689" y="2642378"/>
                  <a:pt x="10756362" y="2642009"/>
                  <a:pt x="10760714" y="2641532"/>
                </a:cubicBezTo>
                <a:cubicBezTo>
                  <a:pt x="10762648" y="2641210"/>
                  <a:pt x="10763615" y="2639969"/>
                  <a:pt x="10763615" y="2637810"/>
                </a:cubicBezTo>
                <a:cubicBezTo>
                  <a:pt x="10763615" y="2635361"/>
                  <a:pt x="10762594" y="2634137"/>
                  <a:pt x="10760550" y="2634137"/>
                </a:cubicBezTo>
                <a:cubicBezTo>
                  <a:pt x="10752812" y="2634599"/>
                  <a:pt x="10745908" y="2634830"/>
                  <a:pt x="10739840" y="2634830"/>
                </a:cubicBezTo>
                <a:cubicBezTo>
                  <a:pt x="10734380" y="2634830"/>
                  <a:pt x="10727546" y="2634599"/>
                  <a:pt x="10719337" y="2634137"/>
                </a:cubicBezTo>
                <a:close/>
                <a:moveTo>
                  <a:pt x="6091914" y="2623163"/>
                </a:moveTo>
                <a:lnTo>
                  <a:pt x="6091914" y="2803430"/>
                </a:lnTo>
                <a:lnTo>
                  <a:pt x="6103777" y="2803430"/>
                </a:lnTo>
                <a:lnTo>
                  <a:pt x="6103777" y="2623163"/>
                </a:lnTo>
                <a:close/>
                <a:moveTo>
                  <a:pt x="6076660" y="2623163"/>
                </a:moveTo>
                <a:lnTo>
                  <a:pt x="6076660" y="2700373"/>
                </a:lnTo>
                <a:lnTo>
                  <a:pt x="5999727" y="2700373"/>
                </a:lnTo>
                <a:lnTo>
                  <a:pt x="5999727" y="2711528"/>
                </a:lnTo>
                <a:lnTo>
                  <a:pt x="6088534" y="2711528"/>
                </a:lnTo>
                <a:lnTo>
                  <a:pt x="6088534" y="2623163"/>
                </a:lnTo>
                <a:close/>
                <a:moveTo>
                  <a:pt x="4189917" y="2578123"/>
                </a:moveTo>
                <a:cubicBezTo>
                  <a:pt x="4188817" y="2578123"/>
                  <a:pt x="4187799" y="2578822"/>
                  <a:pt x="4186865" y="2580223"/>
                </a:cubicBezTo>
                <a:cubicBezTo>
                  <a:pt x="4182523" y="2586675"/>
                  <a:pt x="4180351" y="2593438"/>
                  <a:pt x="4180351" y="2600509"/>
                </a:cubicBezTo>
                <a:cubicBezTo>
                  <a:pt x="4180351" y="2613655"/>
                  <a:pt x="4186794" y="2623006"/>
                  <a:pt x="4199679" y="2628563"/>
                </a:cubicBezTo>
                <a:cubicBezTo>
                  <a:pt x="4209310" y="2632699"/>
                  <a:pt x="4221217" y="2634767"/>
                  <a:pt x="4235400" y="2634767"/>
                </a:cubicBezTo>
                <a:cubicBezTo>
                  <a:pt x="4248992" y="2634767"/>
                  <a:pt x="4261103" y="2633872"/>
                  <a:pt x="4271733" y="2632081"/>
                </a:cubicBezTo>
                <a:cubicBezTo>
                  <a:pt x="4275408" y="2631468"/>
                  <a:pt x="4277950" y="2630759"/>
                  <a:pt x="4279361" y="2629953"/>
                </a:cubicBezTo>
                <a:cubicBezTo>
                  <a:pt x="4281327" y="2628843"/>
                  <a:pt x="4282309" y="2626999"/>
                  <a:pt x="4282309" y="2624422"/>
                </a:cubicBezTo>
                <a:cubicBezTo>
                  <a:pt x="4282309" y="2620182"/>
                  <a:pt x="4278716" y="2618063"/>
                  <a:pt x="4271529" y="2618063"/>
                </a:cubicBezTo>
                <a:cubicBezTo>
                  <a:pt x="4271095" y="2618063"/>
                  <a:pt x="4267638" y="2618766"/>
                  <a:pt x="4261156" y="2620172"/>
                </a:cubicBezTo>
                <a:cubicBezTo>
                  <a:pt x="4251904" y="2622000"/>
                  <a:pt x="4242048" y="2622915"/>
                  <a:pt x="4231588" y="2622915"/>
                </a:cubicBezTo>
                <a:cubicBezTo>
                  <a:pt x="4218692" y="2622915"/>
                  <a:pt x="4207948" y="2620893"/>
                  <a:pt x="4199355" y="2616851"/>
                </a:cubicBezTo>
                <a:cubicBezTo>
                  <a:pt x="4192278" y="2612884"/>
                  <a:pt x="4188739" y="2606831"/>
                  <a:pt x="4188739" y="2598690"/>
                </a:cubicBezTo>
                <a:cubicBezTo>
                  <a:pt x="4188739" y="2593793"/>
                  <a:pt x="4189846" y="2588720"/>
                  <a:pt x="4192058" y="2583471"/>
                </a:cubicBezTo>
                <a:cubicBezTo>
                  <a:pt x="4192560" y="2582340"/>
                  <a:pt x="4192812" y="2581434"/>
                  <a:pt x="4192812" y="2580755"/>
                </a:cubicBezTo>
                <a:cubicBezTo>
                  <a:pt x="4192812" y="2579000"/>
                  <a:pt x="4191847" y="2578123"/>
                  <a:pt x="4189917" y="2578123"/>
                </a:cubicBezTo>
                <a:close/>
                <a:moveTo>
                  <a:pt x="5242559" y="2578123"/>
                </a:moveTo>
                <a:cubicBezTo>
                  <a:pt x="5241459" y="2578123"/>
                  <a:pt x="5240442" y="2578822"/>
                  <a:pt x="5239508" y="2580222"/>
                </a:cubicBezTo>
                <a:cubicBezTo>
                  <a:pt x="5235165" y="2586675"/>
                  <a:pt x="5232993" y="2593438"/>
                  <a:pt x="5232993" y="2600509"/>
                </a:cubicBezTo>
                <a:cubicBezTo>
                  <a:pt x="5232993" y="2613655"/>
                  <a:pt x="5239437" y="2623006"/>
                  <a:pt x="5252324" y="2628563"/>
                </a:cubicBezTo>
                <a:cubicBezTo>
                  <a:pt x="5261955" y="2632699"/>
                  <a:pt x="5273862" y="2634766"/>
                  <a:pt x="5288045" y="2634766"/>
                </a:cubicBezTo>
                <a:cubicBezTo>
                  <a:pt x="5301637" y="2634766"/>
                  <a:pt x="5313748" y="2633871"/>
                  <a:pt x="5324377" y="2632081"/>
                </a:cubicBezTo>
                <a:cubicBezTo>
                  <a:pt x="5328051" y="2631467"/>
                  <a:pt x="5330594" y="2630759"/>
                  <a:pt x="5332004" y="2629953"/>
                </a:cubicBezTo>
                <a:cubicBezTo>
                  <a:pt x="5333971" y="2628843"/>
                  <a:pt x="5334954" y="2626999"/>
                  <a:pt x="5334954" y="2624422"/>
                </a:cubicBezTo>
                <a:cubicBezTo>
                  <a:pt x="5334954" y="2620182"/>
                  <a:pt x="5331360" y="2618063"/>
                  <a:pt x="5324174" y="2618063"/>
                </a:cubicBezTo>
                <a:cubicBezTo>
                  <a:pt x="5323740" y="2618063"/>
                  <a:pt x="5320282" y="2618766"/>
                  <a:pt x="5313801" y="2620172"/>
                </a:cubicBezTo>
                <a:cubicBezTo>
                  <a:pt x="5304548" y="2622000"/>
                  <a:pt x="5294692" y="2622914"/>
                  <a:pt x="5284232" y="2622914"/>
                </a:cubicBezTo>
                <a:cubicBezTo>
                  <a:pt x="5271337" y="2622914"/>
                  <a:pt x="5260593" y="2620893"/>
                  <a:pt x="5251999" y="2616850"/>
                </a:cubicBezTo>
                <a:cubicBezTo>
                  <a:pt x="5244921" y="2612884"/>
                  <a:pt x="5241382" y="2606831"/>
                  <a:pt x="5241382" y="2598689"/>
                </a:cubicBezTo>
                <a:cubicBezTo>
                  <a:pt x="5241382" y="2593793"/>
                  <a:pt x="5242489" y="2588720"/>
                  <a:pt x="5244700" y="2583471"/>
                </a:cubicBezTo>
                <a:cubicBezTo>
                  <a:pt x="5245204" y="2582340"/>
                  <a:pt x="5245455" y="2581434"/>
                  <a:pt x="5245455" y="2580755"/>
                </a:cubicBezTo>
                <a:cubicBezTo>
                  <a:pt x="5245455" y="2578999"/>
                  <a:pt x="5244489" y="2578123"/>
                  <a:pt x="5242559" y="2578123"/>
                </a:cubicBezTo>
                <a:close/>
                <a:moveTo>
                  <a:pt x="10208773" y="2578122"/>
                </a:moveTo>
                <a:cubicBezTo>
                  <a:pt x="10207673" y="2578122"/>
                  <a:pt x="10206656" y="2578822"/>
                  <a:pt x="10205722" y="2580221"/>
                </a:cubicBezTo>
                <a:cubicBezTo>
                  <a:pt x="10201379" y="2586675"/>
                  <a:pt x="10199208" y="2593438"/>
                  <a:pt x="10199208" y="2600508"/>
                </a:cubicBezTo>
                <a:cubicBezTo>
                  <a:pt x="10199208" y="2613654"/>
                  <a:pt x="10205651" y="2623005"/>
                  <a:pt x="10218538" y="2628562"/>
                </a:cubicBezTo>
                <a:cubicBezTo>
                  <a:pt x="10228168" y="2632698"/>
                  <a:pt x="10240075" y="2634766"/>
                  <a:pt x="10254259" y="2634766"/>
                </a:cubicBezTo>
                <a:cubicBezTo>
                  <a:pt x="10267850" y="2634766"/>
                  <a:pt x="10279961" y="2633871"/>
                  <a:pt x="10290591" y="2632080"/>
                </a:cubicBezTo>
                <a:cubicBezTo>
                  <a:pt x="10294266" y="2631467"/>
                  <a:pt x="10296808" y="2630758"/>
                  <a:pt x="10298218" y="2629953"/>
                </a:cubicBezTo>
                <a:cubicBezTo>
                  <a:pt x="10300184" y="2628843"/>
                  <a:pt x="10301167" y="2626999"/>
                  <a:pt x="10301167" y="2624421"/>
                </a:cubicBezTo>
                <a:cubicBezTo>
                  <a:pt x="10301167" y="2620182"/>
                  <a:pt x="10297574" y="2618062"/>
                  <a:pt x="10290388" y="2618062"/>
                </a:cubicBezTo>
                <a:cubicBezTo>
                  <a:pt x="10289954" y="2618062"/>
                  <a:pt x="10286496" y="2618765"/>
                  <a:pt x="10280015" y="2620172"/>
                </a:cubicBezTo>
                <a:cubicBezTo>
                  <a:pt x="10270762" y="2622000"/>
                  <a:pt x="10260906" y="2622914"/>
                  <a:pt x="10250446" y="2622914"/>
                </a:cubicBezTo>
                <a:cubicBezTo>
                  <a:pt x="10237550" y="2622914"/>
                  <a:pt x="10226806" y="2620892"/>
                  <a:pt x="10218213" y="2616849"/>
                </a:cubicBezTo>
                <a:cubicBezTo>
                  <a:pt x="10211135" y="2612883"/>
                  <a:pt x="10207595" y="2606830"/>
                  <a:pt x="10207595" y="2598689"/>
                </a:cubicBezTo>
                <a:cubicBezTo>
                  <a:pt x="10207595" y="2593792"/>
                  <a:pt x="10208702" y="2588719"/>
                  <a:pt x="10210915" y="2583470"/>
                </a:cubicBezTo>
                <a:cubicBezTo>
                  <a:pt x="10211417" y="2582339"/>
                  <a:pt x="10211669" y="2581434"/>
                  <a:pt x="10211669" y="2580755"/>
                </a:cubicBezTo>
                <a:cubicBezTo>
                  <a:pt x="10211669" y="2578999"/>
                  <a:pt x="10210703" y="2578122"/>
                  <a:pt x="10208773" y="2578122"/>
                </a:cubicBezTo>
                <a:close/>
                <a:moveTo>
                  <a:pt x="11261417" y="2578121"/>
                </a:moveTo>
                <a:cubicBezTo>
                  <a:pt x="11260317" y="2578121"/>
                  <a:pt x="11259300" y="2578821"/>
                  <a:pt x="11258366" y="2580221"/>
                </a:cubicBezTo>
                <a:cubicBezTo>
                  <a:pt x="11254023" y="2586675"/>
                  <a:pt x="11251852" y="2593437"/>
                  <a:pt x="11251852" y="2600508"/>
                </a:cubicBezTo>
                <a:cubicBezTo>
                  <a:pt x="11251852" y="2613654"/>
                  <a:pt x="11258295" y="2623005"/>
                  <a:pt x="11271182" y="2628562"/>
                </a:cubicBezTo>
                <a:cubicBezTo>
                  <a:pt x="11280812" y="2632698"/>
                  <a:pt x="11292719" y="2634765"/>
                  <a:pt x="11306903" y="2634765"/>
                </a:cubicBezTo>
                <a:cubicBezTo>
                  <a:pt x="11320494" y="2634765"/>
                  <a:pt x="11332605" y="2633871"/>
                  <a:pt x="11343235" y="2632080"/>
                </a:cubicBezTo>
                <a:cubicBezTo>
                  <a:pt x="11346910" y="2631467"/>
                  <a:pt x="11349452" y="2630758"/>
                  <a:pt x="11350862" y="2629952"/>
                </a:cubicBezTo>
                <a:cubicBezTo>
                  <a:pt x="11352828" y="2628842"/>
                  <a:pt x="11353811" y="2626998"/>
                  <a:pt x="11353811" y="2624421"/>
                </a:cubicBezTo>
                <a:cubicBezTo>
                  <a:pt x="11353811" y="2620181"/>
                  <a:pt x="11350218" y="2618062"/>
                  <a:pt x="11343032" y="2618062"/>
                </a:cubicBezTo>
                <a:cubicBezTo>
                  <a:pt x="11342598" y="2618062"/>
                  <a:pt x="11339140" y="2618765"/>
                  <a:pt x="11332659" y="2620171"/>
                </a:cubicBezTo>
                <a:cubicBezTo>
                  <a:pt x="11323406" y="2621999"/>
                  <a:pt x="11313550" y="2622913"/>
                  <a:pt x="11303090" y="2622913"/>
                </a:cubicBezTo>
                <a:cubicBezTo>
                  <a:pt x="11290194" y="2622913"/>
                  <a:pt x="11279450" y="2620892"/>
                  <a:pt x="11270857" y="2616849"/>
                </a:cubicBezTo>
                <a:cubicBezTo>
                  <a:pt x="11263779" y="2612883"/>
                  <a:pt x="11260239" y="2606829"/>
                  <a:pt x="11260239" y="2598688"/>
                </a:cubicBezTo>
                <a:cubicBezTo>
                  <a:pt x="11260239" y="2593791"/>
                  <a:pt x="11261346" y="2588719"/>
                  <a:pt x="11263559" y="2583470"/>
                </a:cubicBezTo>
                <a:cubicBezTo>
                  <a:pt x="11264061" y="2582339"/>
                  <a:pt x="11264313" y="2581433"/>
                  <a:pt x="11264313" y="2580754"/>
                </a:cubicBezTo>
                <a:cubicBezTo>
                  <a:pt x="11264313" y="2578999"/>
                  <a:pt x="11263347" y="2578121"/>
                  <a:pt x="11261417" y="2578121"/>
                </a:cubicBezTo>
                <a:close/>
                <a:moveTo>
                  <a:pt x="3119464" y="2572851"/>
                </a:moveTo>
                <a:cubicBezTo>
                  <a:pt x="3106307" y="2572851"/>
                  <a:pt x="3094549" y="2576215"/>
                  <a:pt x="3084188" y="2582945"/>
                </a:cubicBezTo>
                <a:cubicBezTo>
                  <a:pt x="3074660" y="2589137"/>
                  <a:pt x="3067228" y="2597541"/>
                  <a:pt x="3061892" y="2608154"/>
                </a:cubicBezTo>
                <a:cubicBezTo>
                  <a:pt x="3056756" y="2618366"/>
                  <a:pt x="3054188" y="2629337"/>
                  <a:pt x="3054188" y="2641069"/>
                </a:cubicBezTo>
                <a:cubicBezTo>
                  <a:pt x="3054188" y="2658418"/>
                  <a:pt x="3058958" y="2673283"/>
                  <a:pt x="3068497" y="2685667"/>
                </a:cubicBezTo>
                <a:cubicBezTo>
                  <a:pt x="3080562" y="2701356"/>
                  <a:pt x="3097378" y="2709200"/>
                  <a:pt x="3118943" y="2709200"/>
                </a:cubicBezTo>
                <a:cubicBezTo>
                  <a:pt x="3126646" y="2709200"/>
                  <a:pt x="3135025" y="2708450"/>
                  <a:pt x="3144079" y="2706946"/>
                </a:cubicBezTo>
                <a:cubicBezTo>
                  <a:pt x="3151954" y="2705386"/>
                  <a:pt x="3157236" y="2704605"/>
                  <a:pt x="3159925" y="2704605"/>
                </a:cubicBezTo>
                <a:cubicBezTo>
                  <a:pt x="3161322" y="2704605"/>
                  <a:pt x="3163376" y="2704782"/>
                  <a:pt x="3166087" y="2705136"/>
                </a:cubicBezTo>
                <a:cubicBezTo>
                  <a:pt x="3168414" y="2705136"/>
                  <a:pt x="3169577" y="2704298"/>
                  <a:pt x="3169577" y="2702622"/>
                </a:cubicBezTo>
                <a:cubicBezTo>
                  <a:pt x="3168884" y="2692698"/>
                  <a:pt x="3168538" y="2683823"/>
                  <a:pt x="3168538" y="2675999"/>
                </a:cubicBezTo>
                <a:cubicBezTo>
                  <a:pt x="3168538" y="2664536"/>
                  <a:pt x="3169196" y="2657753"/>
                  <a:pt x="3170511" y="2655648"/>
                </a:cubicBezTo>
                <a:cubicBezTo>
                  <a:pt x="3171144" y="2654466"/>
                  <a:pt x="3171937" y="2653669"/>
                  <a:pt x="3172890" y="2653254"/>
                </a:cubicBezTo>
                <a:cubicBezTo>
                  <a:pt x="3174250" y="2652776"/>
                  <a:pt x="3176593" y="2652423"/>
                  <a:pt x="3179920" y="2652193"/>
                </a:cubicBezTo>
                <a:cubicBezTo>
                  <a:pt x="3181920" y="2651860"/>
                  <a:pt x="3182921" y="2650643"/>
                  <a:pt x="3182921" y="2648541"/>
                </a:cubicBezTo>
                <a:cubicBezTo>
                  <a:pt x="3182921" y="2646035"/>
                  <a:pt x="3181901" y="2644781"/>
                  <a:pt x="3179860" y="2644781"/>
                </a:cubicBezTo>
                <a:cubicBezTo>
                  <a:pt x="3171779" y="2645253"/>
                  <a:pt x="3165856" y="2645489"/>
                  <a:pt x="3162091" y="2645489"/>
                </a:cubicBezTo>
                <a:cubicBezTo>
                  <a:pt x="3157410" y="2645489"/>
                  <a:pt x="3150683" y="2645253"/>
                  <a:pt x="3141909" y="2644781"/>
                </a:cubicBezTo>
                <a:cubicBezTo>
                  <a:pt x="3139976" y="2644781"/>
                  <a:pt x="3139009" y="2645977"/>
                  <a:pt x="3139009" y="2648367"/>
                </a:cubicBezTo>
                <a:cubicBezTo>
                  <a:pt x="3139009" y="2650594"/>
                  <a:pt x="3139974" y="2651868"/>
                  <a:pt x="3141904" y="2652191"/>
                </a:cubicBezTo>
                <a:cubicBezTo>
                  <a:pt x="3148451" y="2652731"/>
                  <a:pt x="3152275" y="2653953"/>
                  <a:pt x="3153376" y="2655858"/>
                </a:cubicBezTo>
                <a:cubicBezTo>
                  <a:pt x="3154392" y="2657495"/>
                  <a:pt x="3154982" y="2659285"/>
                  <a:pt x="3155145" y="2661227"/>
                </a:cubicBezTo>
                <a:cubicBezTo>
                  <a:pt x="3155363" y="2663132"/>
                  <a:pt x="3155472" y="2669060"/>
                  <a:pt x="3155472" y="2679014"/>
                </a:cubicBezTo>
                <a:cubicBezTo>
                  <a:pt x="3155472" y="2682793"/>
                  <a:pt x="3155212" y="2686630"/>
                  <a:pt x="3154692" y="2690522"/>
                </a:cubicBezTo>
                <a:cubicBezTo>
                  <a:pt x="3147661" y="2696965"/>
                  <a:pt x="3136756" y="2700189"/>
                  <a:pt x="3121975" y="2700189"/>
                </a:cubicBezTo>
                <a:cubicBezTo>
                  <a:pt x="3108090" y="2700189"/>
                  <a:pt x="3096521" y="2696429"/>
                  <a:pt x="3087270" y="2688912"/>
                </a:cubicBezTo>
                <a:cubicBezTo>
                  <a:pt x="3075544" y="2675607"/>
                  <a:pt x="3069682" y="2659545"/>
                  <a:pt x="3069682" y="2640723"/>
                </a:cubicBezTo>
                <a:cubicBezTo>
                  <a:pt x="3069682" y="2624314"/>
                  <a:pt x="3073936" y="2610710"/>
                  <a:pt x="3082446" y="2599911"/>
                </a:cubicBezTo>
                <a:cubicBezTo>
                  <a:pt x="3091914" y="2587939"/>
                  <a:pt x="3104254" y="2581954"/>
                  <a:pt x="3119464" y="2581954"/>
                </a:cubicBezTo>
                <a:cubicBezTo>
                  <a:pt x="3129379" y="2581954"/>
                  <a:pt x="3138053" y="2584378"/>
                  <a:pt x="3145484" y="2589227"/>
                </a:cubicBezTo>
                <a:cubicBezTo>
                  <a:pt x="3150802" y="2594013"/>
                  <a:pt x="3154969" y="2600699"/>
                  <a:pt x="3157984" y="2609284"/>
                </a:cubicBezTo>
                <a:cubicBezTo>
                  <a:pt x="3158563" y="2611151"/>
                  <a:pt x="3159585" y="2612086"/>
                  <a:pt x="3161051" y="2612086"/>
                </a:cubicBezTo>
                <a:cubicBezTo>
                  <a:pt x="3161505" y="2612086"/>
                  <a:pt x="3161942" y="2612015"/>
                  <a:pt x="3162361" y="2611875"/>
                </a:cubicBezTo>
                <a:cubicBezTo>
                  <a:pt x="3164285" y="2611423"/>
                  <a:pt x="3165246" y="2610383"/>
                  <a:pt x="3165246" y="2608759"/>
                </a:cubicBezTo>
                <a:cubicBezTo>
                  <a:pt x="3165246" y="2608558"/>
                  <a:pt x="3165211" y="2608285"/>
                  <a:pt x="3165143" y="2607941"/>
                </a:cubicBezTo>
                <a:cubicBezTo>
                  <a:pt x="3163792" y="2597427"/>
                  <a:pt x="3162729" y="2587264"/>
                  <a:pt x="3161953" y="2577447"/>
                </a:cubicBezTo>
                <a:cubicBezTo>
                  <a:pt x="3158928" y="2577682"/>
                  <a:pt x="3156576" y="2577799"/>
                  <a:pt x="3154899" y="2577799"/>
                </a:cubicBezTo>
                <a:cubicBezTo>
                  <a:pt x="3151695" y="2577799"/>
                  <a:pt x="3146456" y="2577048"/>
                  <a:pt x="3139184" y="2575542"/>
                </a:cubicBezTo>
                <a:cubicBezTo>
                  <a:pt x="3133585" y="2573750"/>
                  <a:pt x="3127012" y="2572851"/>
                  <a:pt x="3119464" y="2572851"/>
                </a:cubicBezTo>
                <a:close/>
                <a:moveTo>
                  <a:pt x="2570722" y="2572851"/>
                </a:moveTo>
                <a:cubicBezTo>
                  <a:pt x="2557565" y="2572851"/>
                  <a:pt x="2545807" y="2576215"/>
                  <a:pt x="2535446" y="2582945"/>
                </a:cubicBezTo>
                <a:cubicBezTo>
                  <a:pt x="2525918" y="2589138"/>
                  <a:pt x="2518486" y="2597541"/>
                  <a:pt x="2513150" y="2608154"/>
                </a:cubicBezTo>
                <a:cubicBezTo>
                  <a:pt x="2508015" y="2618366"/>
                  <a:pt x="2505447" y="2629337"/>
                  <a:pt x="2505447" y="2641069"/>
                </a:cubicBezTo>
                <a:cubicBezTo>
                  <a:pt x="2505447" y="2658418"/>
                  <a:pt x="2510216" y="2673283"/>
                  <a:pt x="2519755" y="2685667"/>
                </a:cubicBezTo>
                <a:cubicBezTo>
                  <a:pt x="2531820" y="2701356"/>
                  <a:pt x="2548636" y="2709200"/>
                  <a:pt x="2570202" y="2709200"/>
                </a:cubicBezTo>
                <a:cubicBezTo>
                  <a:pt x="2577904" y="2709200"/>
                  <a:pt x="2586283" y="2708450"/>
                  <a:pt x="2595338" y="2706946"/>
                </a:cubicBezTo>
                <a:cubicBezTo>
                  <a:pt x="2603212" y="2705386"/>
                  <a:pt x="2608494" y="2704606"/>
                  <a:pt x="2611183" y="2704606"/>
                </a:cubicBezTo>
                <a:cubicBezTo>
                  <a:pt x="2612580" y="2704606"/>
                  <a:pt x="2614634" y="2704783"/>
                  <a:pt x="2617345" y="2705136"/>
                </a:cubicBezTo>
                <a:cubicBezTo>
                  <a:pt x="2619672" y="2705136"/>
                  <a:pt x="2620836" y="2704298"/>
                  <a:pt x="2620836" y="2702622"/>
                </a:cubicBezTo>
                <a:cubicBezTo>
                  <a:pt x="2620142" y="2692698"/>
                  <a:pt x="2619796" y="2683823"/>
                  <a:pt x="2619796" y="2675999"/>
                </a:cubicBezTo>
                <a:cubicBezTo>
                  <a:pt x="2619796" y="2664536"/>
                  <a:pt x="2620454" y="2657753"/>
                  <a:pt x="2621769" y="2655648"/>
                </a:cubicBezTo>
                <a:cubicBezTo>
                  <a:pt x="2622403" y="2654466"/>
                  <a:pt x="2623196" y="2653669"/>
                  <a:pt x="2624148" y="2653254"/>
                </a:cubicBezTo>
                <a:cubicBezTo>
                  <a:pt x="2625508" y="2652776"/>
                  <a:pt x="2627852" y="2652423"/>
                  <a:pt x="2631178" y="2652193"/>
                </a:cubicBezTo>
                <a:cubicBezTo>
                  <a:pt x="2633178" y="2651860"/>
                  <a:pt x="2634179" y="2650643"/>
                  <a:pt x="2634179" y="2648541"/>
                </a:cubicBezTo>
                <a:cubicBezTo>
                  <a:pt x="2634179" y="2646035"/>
                  <a:pt x="2633159" y="2644781"/>
                  <a:pt x="2631118" y="2644781"/>
                </a:cubicBezTo>
                <a:cubicBezTo>
                  <a:pt x="2623037" y="2645253"/>
                  <a:pt x="2617114" y="2645489"/>
                  <a:pt x="2613349" y="2645489"/>
                </a:cubicBezTo>
                <a:cubicBezTo>
                  <a:pt x="2608668" y="2645489"/>
                  <a:pt x="2601940" y="2645253"/>
                  <a:pt x="2593167" y="2644781"/>
                </a:cubicBezTo>
                <a:cubicBezTo>
                  <a:pt x="2591234" y="2644781"/>
                  <a:pt x="2590268" y="2645977"/>
                  <a:pt x="2590268" y="2648367"/>
                </a:cubicBezTo>
                <a:cubicBezTo>
                  <a:pt x="2590268" y="2650594"/>
                  <a:pt x="2591232" y="2651868"/>
                  <a:pt x="2593162" y="2652191"/>
                </a:cubicBezTo>
                <a:cubicBezTo>
                  <a:pt x="2599709" y="2652731"/>
                  <a:pt x="2603533" y="2653953"/>
                  <a:pt x="2604634" y="2655858"/>
                </a:cubicBezTo>
                <a:cubicBezTo>
                  <a:pt x="2605650" y="2657495"/>
                  <a:pt x="2606240" y="2659285"/>
                  <a:pt x="2606403" y="2661227"/>
                </a:cubicBezTo>
                <a:cubicBezTo>
                  <a:pt x="2606621" y="2663132"/>
                  <a:pt x="2606730" y="2669060"/>
                  <a:pt x="2606730" y="2679014"/>
                </a:cubicBezTo>
                <a:cubicBezTo>
                  <a:pt x="2606730" y="2682794"/>
                  <a:pt x="2606470" y="2686630"/>
                  <a:pt x="2605950" y="2690522"/>
                </a:cubicBezTo>
                <a:cubicBezTo>
                  <a:pt x="2598920" y="2696965"/>
                  <a:pt x="2588014" y="2700189"/>
                  <a:pt x="2573234" y="2700189"/>
                </a:cubicBezTo>
                <a:cubicBezTo>
                  <a:pt x="2559348" y="2700189"/>
                  <a:pt x="2547780" y="2696429"/>
                  <a:pt x="2538528" y="2688912"/>
                </a:cubicBezTo>
                <a:cubicBezTo>
                  <a:pt x="2526802" y="2675607"/>
                  <a:pt x="2520940" y="2659545"/>
                  <a:pt x="2520940" y="2640724"/>
                </a:cubicBezTo>
                <a:cubicBezTo>
                  <a:pt x="2520940" y="2624314"/>
                  <a:pt x="2525195" y="2610710"/>
                  <a:pt x="2533703" y="2599911"/>
                </a:cubicBezTo>
                <a:cubicBezTo>
                  <a:pt x="2543172" y="2587939"/>
                  <a:pt x="2555512" y="2581954"/>
                  <a:pt x="2570722" y="2581954"/>
                </a:cubicBezTo>
                <a:cubicBezTo>
                  <a:pt x="2580637" y="2581954"/>
                  <a:pt x="2589311" y="2584379"/>
                  <a:pt x="2596742" y="2589227"/>
                </a:cubicBezTo>
                <a:cubicBezTo>
                  <a:pt x="2602060" y="2594013"/>
                  <a:pt x="2606227" y="2600699"/>
                  <a:pt x="2609242" y="2609284"/>
                </a:cubicBezTo>
                <a:cubicBezTo>
                  <a:pt x="2609821" y="2611151"/>
                  <a:pt x="2610843" y="2612086"/>
                  <a:pt x="2612310" y="2612086"/>
                </a:cubicBezTo>
                <a:cubicBezTo>
                  <a:pt x="2612764" y="2612086"/>
                  <a:pt x="2613200" y="2612016"/>
                  <a:pt x="2613619" y="2611875"/>
                </a:cubicBezTo>
                <a:cubicBezTo>
                  <a:pt x="2615542" y="2611423"/>
                  <a:pt x="2616504" y="2610385"/>
                  <a:pt x="2616504" y="2608759"/>
                </a:cubicBezTo>
                <a:cubicBezTo>
                  <a:pt x="2616504" y="2608558"/>
                  <a:pt x="2616470" y="2608285"/>
                  <a:pt x="2616401" y="2607941"/>
                </a:cubicBezTo>
                <a:cubicBezTo>
                  <a:pt x="2615051" y="2597428"/>
                  <a:pt x="2613987" y="2587264"/>
                  <a:pt x="2613211" y="2577447"/>
                </a:cubicBezTo>
                <a:cubicBezTo>
                  <a:pt x="2610186" y="2577682"/>
                  <a:pt x="2607834" y="2577799"/>
                  <a:pt x="2606157" y="2577799"/>
                </a:cubicBezTo>
                <a:cubicBezTo>
                  <a:pt x="2602953" y="2577799"/>
                  <a:pt x="2597715" y="2577048"/>
                  <a:pt x="2590442" y="2575542"/>
                </a:cubicBezTo>
                <a:cubicBezTo>
                  <a:pt x="2584843" y="2573750"/>
                  <a:pt x="2578270" y="2572851"/>
                  <a:pt x="2570722" y="2572851"/>
                </a:cubicBezTo>
                <a:close/>
                <a:moveTo>
                  <a:pt x="8589578" y="2572850"/>
                </a:moveTo>
                <a:cubicBezTo>
                  <a:pt x="8576422" y="2572850"/>
                  <a:pt x="8564663" y="2576214"/>
                  <a:pt x="8554302" y="2582944"/>
                </a:cubicBezTo>
                <a:cubicBezTo>
                  <a:pt x="8544774" y="2589136"/>
                  <a:pt x="8537342" y="2597540"/>
                  <a:pt x="8532006" y="2608153"/>
                </a:cubicBezTo>
                <a:cubicBezTo>
                  <a:pt x="8526870" y="2618365"/>
                  <a:pt x="8524303" y="2629336"/>
                  <a:pt x="8524303" y="2641068"/>
                </a:cubicBezTo>
                <a:cubicBezTo>
                  <a:pt x="8524303" y="2658417"/>
                  <a:pt x="8529072" y="2673282"/>
                  <a:pt x="8538611" y="2685666"/>
                </a:cubicBezTo>
                <a:cubicBezTo>
                  <a:pt x="8550676" y="2701355"/>
                  <a:pt x="8567492" y="2709200"/>
                  <a:pt x="8589058" y="2709200"/>
                </a:cubicBezTo>
                <a:cubicBezTo>
                  <a:pt x="8596760" y="2709200"/>
                  <a:pt x="8605139" y="2708449"/>
                  <a:pt x="8614194" y="2706946"/>
                </a:cubicBezTo>
                <a:cubicBezTo>
                  <a:pt x="8622069" y="2705385"/>
                  <a:pt x="8627350" y="2704605"/>
                  <a:pt x="8630039" y="2704605"/>
                </a:cubicBezTo>
                <a:cubicBezTo>
                  <a:pt x="8631436" y="2704605"/>
                  <a:pt x="8633490" y="2704782"/>
                  <a:pt x="8636201" y="2705135"/>
                </a:cubicBezTo>
                <a:cubicBezTo>
                  <a:pt x="8638528" y="2705135"/>
                  <a:pt x="8639692" y="2704298"/>
                  <a:pt x="8639692" y="2702622"/>
                </a:cubicBezTo>
                <a:cubicBezTo>
                  <a:pt x="8638999" y="2692697"/>
                  <a:pt x="8638652" y="2683823"/>
                  <a:pt x="8638652" y="2675997"/>
                </a:cubicBezTo>
                <a:cubicBezTo>
                  <a:pt x="8638652" y="2664535"/>
                  <a:pt x="8639310" y="2657751"/>
                  <a:pt x="8640625" y="2655647"/>
                </a:cubicBezTo>
                <a:cubicBezTo>
                  <a:pt x="8641258" y="2654466"/>
                  <a:pt x="8642051" y="2653668"/>
                  <a:pt x="8643004" y="2653253"/>
                </a:cubicBezTo>
                <a:cubicBezTo>
                  <a:pt x="8644365" y="2652776"/>
                  <a:pt x="8646708" y="2652422"/>
                  <a:pt x="8650033" y="2652192"/>
                </a:cubicBezTo>
                <a:cubicBezTo>
                  <a:pt x="8652035" y="2651859"/>
                  <a:pt x="8653035" y="2650642"/>
                  <a:pt x="8653035" y="2648541"/>
                </a:cubicBezTo>
                <a:cubicBezTo>
                  <a:pt x="8653035" y="2646034"/>
                  <a:pt x="8652015" y="2644781"/>
                  <a:pt x="8649974" y="2644781"/>
                </a:cubicBezTo>
                <a:cubicBezTo>
                  <a:pt x="8641893" y="2645253"/>
                  <a:pt x="8635970" y="2645488"/>
                  <a:pt x="8632205" y="2645488"/>
                </a:cubicBezTo>
                <a:cubicBezTo>
                  <a:pt x="8627524" y="2645488"/>
                  <a:pt x="8620796" y="2645253"/>
                  <a:pt x="8612023" y="2644781"/>
                </a:cubicBezTo>
                <a:cubicBezTo>
                  <a:pt x="8610090" y="2644781"/>
                  <a:pt x="8609124" y="2645976"/>
                  <a:pt x="8609124" y="2648366"/>
                </a:cubicBezTo>
                <a:cubicBezTo>
                  <a:pt x="8609124" y="2650593"/>
                  <a:pt x="8610088" y="2651867"/>
                  <a:pt x="8612018" y="2652190"/>
                </a:cubicBezTo>
                <a:cubicBezTo>
                  <a:pt x="8618565" y="2652730"/>
                  <a:pt x="8622389" y="2653953"/>
                  <a:pt x="8623490" y="2655857"/>
                </a:cubicBezTo>
                <a:cubicBezTo>
                  <a:pt x="8624506" y="2657494"/>
                  <a:pt x="8625096" y="2659284"/>
                  <a:pt x="8625259" y="2661226"/>
                </a:cubicBezTo>
                <a:cubicBezTo>
                  <a:pt x="8625477" y="2663131"/>
                  <a:pt x="8625586" y="2669060"/>
                  <a:pt x="8625586" y="2679013"/>
                </a:cubicBezTo>
                <a:cubicBezTo>
                  <a:pt x="8625586" y="2682793"/>
                  <a:pt x="8625326" y="2686629"/>
                  <a:pt x="8624806" y="2690521"/>
                </a:cubicBezTo>
                <a:cubicBezTo>
                  <a:pt x="8617775" y="2696965"/>
                  <a:pt x="8606870" y="2700187"/>
                  <a:pt x="8592090" y="2700187"/>
                </a:cubicBezTo>
                <a:cubicBezTo>
                  <a:pt x="8578204" y="2700187"/>
                  <a:pt x="8566635" y="2696429"/>
                  <a:pt x="8557384" y="2688912"/>
                </a:cubicBezTo>
                <a:cubicBezTo>
                  <a:pt x="8545659" y="2675607"/>
                  <a:pt x="8539796" y="2659544"/>
                  <a:pt x="8539796" y="2640723"/>
                </a:cubicBezTo>
                <a:cubicBezTo>
                  <a:pt x="8539796" y="2624314"/>
                  <a:pt x="8544050" y="2610709"/>
                  <a:pt x="8552559" y="2599910"/>
                </a:cubicBezTo>
                <a:cubicBezTo>
                  <a:pt x="8562028" y="2587938"/>
                  <a:pt x="8574368" y="2581953"/>
                  <a:pt x="8589578" y="2581953"/>
                </a:cubicBezTo>
                <a:cubicBezTo>
                  <a:pt x="8599494" y="2581953"/>
                  <a:pt x="8608167" y="2584377"/>
                  <a:pt x="8615598" y="2589226"/>
                </a:cubicBezTo>
                <a:cubicBezTo>
                  <a:pt x="8620917" y="2594013"/>
                  <a:pt x="8625083" y="2600698"/>
                  <a:pt x="8628098" y="2609283"/>
                </a:cubicBezTo>
                <a:cubicBezTo>
                  <a:pt x="8628677" y="2611151"/>
                  <a:pt x="8629699" y="2612085"/>
                  <a:pt x="8631166" y="2612085"/>
                </a:cubicBezTo>
                <a:cubicBezTo>
                  <a:pt x="8631619" y="2612085"/>
                  <a:pt x="8632056" y="2612015"/>
                  <a:pt x="8632475" y="2611874"/>
                </a:cubicBezTo>
                <a:cubicBezTo>
                  <a:pt x="8634398" y="2611422"/>
                  <a:pt x="8635360" y="2610383"/>
                  <a:pt x="8635360" y="2608758"/>
                </a:cubicBezTo>
                <a:cubicBezTo>
                  <a:pt x="8635360" y="2608557"/>
                  <a:pt x="8635326" y="2608284"/>
                  <a:pt x="8635257" y="2607940"/>
                </a:cubicBezTo>
                <a:cubicBezTo>
                  <a:pt x="8633906" y="2597427"/>
                  <a:pt x="8632843" y="2587263"/>
                  <a:pt x="8632067" y="2577446"/>
                </a:cubicBezTo>
                <a:cubicBezTo>
                  <a:pt x="8629042" y="2577681"/>
                  <a:pt x="8626690" y="2577799"/>
                  <a:pt x="8625013" y="2577799"/>
                </a:cubicBezTo>
                <a:cubicBezTo>
                  <a:pt x="8621809" y="2577799"/>
                  <a:pt x="8616570" y="2577047"/>
                  <a:pt x="8609298" y="2575541"/>
                </a:cubicBezTo>
                <a:cubicBezTo>
                  <a:pt x="8603699" y="2573748"/>
                  <a:pt x="8597126" y="2572850"/>
                  <a:pt x="8589578" y="2572850"/>
                </a:cubicBezTo>
                <a:close/>
                <a:moveTo>
                  <a:pt x="9138320" y="2572850"/>
                </a:moveTo>
                <a:cubicBezTo>
                  <a:pt x="9125164" y="2572850"/>
                  <a:pt x="9113405" y="2576214"/>
                  <a:pt x="9103044" y="2582944"/>
                </a:cubicBezTo>
                <a:cubicBezTo>
                  <a:pt x="9093516" y="2589136"/>
                  <a:pt x="9086084" y="2597540"/>
                  <a:pt x="9080748" y="2608153"/>
                </a:cubicBezTo>
                <a:cubicBezTo>
                  <a:pt x="9075612" y="2618365"/>
                  <a:pt x="9073045" y="2629336"/>
                  <a:pt x="9073045" y="2641068"/>
                </a:cubicBezTo>
                <a:cubicBezTo>
                  <a:pt x="9073045" y="2658416"/>
                  <a:pt x="9077814" y="2673282"/>
                  <a:pt x="9087353" y="2685666"/>
                </a:cubicBezTo>
                <a:cubicBezTo>
                  <a:pt x="9099418" y="2701355"/>
                  <a:pt x="9116234" y="2709200"/>
                  <a:pt x="9137800" y="2709200"/>
                </a:cubicBezTo>
                <a:cubicBezTo>
                  <a:pt x="9145502" y="2709200"/>
                  <a:pt x="9153881" y="2708448"/>
                  <a:pt x="9162936" y="2706946"/>
                </a:cubicBezTo>
                <a:cubicBezTo>
                  <a:pt x="9170811" y="2705385"/>
                  <a:pt x="9176092" y="2704605"/>
                  <a:pt x="9178781" y="2704605"/>
                </a:cubicBezTo>
                <a:cubicBezTo>
                  <a:pt x="9180178" y="2704605"/>
                  <a:pt x="9182232" y="2704782"/>
                  <a:pt x="9184943" y="2705135"/>
                </a:cubicBezTo>
                <a:cubicBezTo>
                  <a:pt x="9187270" y="2705135"/>
                  <a:pt x="9188434" y="2704298"/>
                  <a:pt x="9188434" y="2702622"/>
                </a:cubicBezTo>
                <a:cubicBezTo>
                  <a:pt x="9187741" y="2692697"/>
                  <a:pt x="9187394" y="2683823"/>
                  <a:pt x="9187394" y="2675997"/>
                </a:cubicBezTo>
                <a:cubicBezTo>
                  <a:pt x="9187394" y="2664535"/>
                  <a:pt x="9188052" y="2657751"/>
                  <a:pt x="9189367" y="2655647"/>
                </a:cubicBezTo>
                <a:cubicBezTo>
                  <a:pt x="9190000" y="2654466"/>
                  <a:pt x="9190793" y="2653668"/>
                  <a:pt x="9191746" y="2653253"/>
                </a:cubicBezTo>
                <a:cubicBezTo>
                  <a:pt x="9193107" y="2652776"/>
                  <a:pt x="9195450" y="2652422"/>
                  <a:pt x="9198775" y="2652192"/>
                </a:cubicBezTo>
                <a:cubicBezTo>
                  <a:pt x="9200777" y="2651859"/>
                  <a:pt x="9201777" y="2650642"/>
                  <a:pt x="9201777" y="2648540"/>
                </a:cubicBezTo>
                <a:cubicBezTo>
                  <a:pt x="9201777" y="2646034"/>
                  <a:pt x="9200757" y="2644781"/>
                  <a:pt x="9198716" y="2644781"/>
                </a:cubicBezTo>
                <a:cubicBezTo>
                  <a:pt x="9190635" y="2645252"/>
                  <a:pt x="9184712" y="2645488"/>
                  <a:pt x="9180947" y="2645488"/>
                </a:cubicBezTo>
                <a:cubicBezTo>
                  <a:pt x="9176266" y="2645488"/>
                  <a:pt x="9169538" y="2645252"/>
                  <a:pt x="9160765" y="2644781"/>
                </a:cubicBezTo>
                <a:cubicBezTo>
                  <a:pt x="9158832" y="2644781"/>
                  <a:pt x="9157866" y="2645976"/>
                  <a:pt x="9157866" y="2648366"/>
                </a:cubicBezTo>
                <a:cubicBezTo>
                  <a:pt x="9157866" y="2650593"/>
                  <a:pt x="9158830" y="2651867"/>
                  <a:pt x="9160760" y="2652190"/>
                </a:cubicBezTo>
                <a:cubicBezTo>
                  <a:pt x="9167307" y="2652730"/>
                  <a:pt x="9171131" y="2653953"/>
                  <a:pt x="9172232" y="2655857"/>
                </a:cubicBezTo>
                <a:cubicBezTo>
                  <a:pt x="9173248" y="2657494"/>
                  <a:pt x="9173838" y="2659284"/>
                  <a:pt x="9174001" y="2661226"/>
                </a:cubicBezTo>
                <a:cubicBezTo>
                  <a:pt x="9174219" y="2663131"/>
                  <a:pt x="9174328" y="2669060"/>
                  <a:pt x="9174328" y="2679013"/>
                </a:cubicBezTo>
                <a:cubicBezTo>
                  <a:pt x="9174328" y="2682793"/>
                  <a:pt x="9174068" y="2686629"/>
                  <a:pt x="9173548" y="2690521"/>
                </a:cubicBezTo>
                <a:cubicBezTo>
                  <a:pt x="9166517" y="2696965"/>
                  <a:pt x="9155612" y="2700187"/>
                  <a:pt x="9140832" y="2700187"/>
                </a:cubicBezTo>
                <a:cubicBezTo>
                  <a:pt x="9126946" y="2700187"/>
                  <a:pt x="9115377" y="2696428"/>
                  <a:pt x="9106126" y="2688911"/>
                </a:cubicBezTo>
                <a:cubicBezTo>
                  <a:pt x="9094401" y="2675607"/>
                  <a:pt x="9088538" y="2659544"/>
                  <a:pt x="9088538" y="2640723"/>
                </a:cubicBezTo>
                <a:cubicBezTo>
                  <a:pt x="9088538" y="2624313"/>
                  <a:pt x="9092792" y="2610709"/>
                  <a:pt x="9101301" y="2599910"/>
                </a:cubicBezTo>
                <a:cubicBezTo>
                  <a:pt x="9110770" y="2587938"/>
                  <a:pt x="9123110" y="2581952"/>
                  <a:pt x="9138320" y="2581952"/>
                </a:cubicBezTo>
                <a:cubicBezTo>
                  <a:pt x="9148236" y="2581952"/>
                  <a:pt x="9156909" y="2584377"/>
                  <a:pt x="9164340" y="2589226"/>
                </a:cubicBezTo>
                <a:cubicBezTo>
                  <a:pt x="9169659" y="2594012"/>
                  <a:pt x="9173825" y="2600698"/>
                  <a:pt x="9176840" y="2609282"/>
                </a:cubicBezTo>
                <a:cubicBezTo>
                  <a:pt x="9177419" y="2611151"/>
                  <a:pt x="9178441" y="2612085"/>
                  <a:pt x="9179908" y="2612085"/>
                </a:cubicBezTo>
                <a:cubicBezTo>
                  <a:pt x="9180361" y="2612085"/>
                  <a:pt x="9180798" y="2612015"/>
                  <a:pt x="9181217" y="2611874"/>
                </a:cubicBezTo>
                <a:cubicBezTo>
                  <a:pt x="9183140" y="2611422"/>
                  <a:pt x="9184102" y="2610383"/>
                  <a:pt x="9184102" y="2608758"/>
                </a:cubicBezTo>
                <a:cubicBezTo>
                  <a:pt x="9184102" y="2608557"/>
                  <a:pt x="9184068" y="2608284"/>
                  <a:pt x="9183999" y="2607940"/>
                </a:cubicBezTo>
                <a:cubicBezTo>
                  <a:pt x="9182648" y="2597427"/>
                  <a:pt x="9181585" y="2587263"/>
                  <a:pt x="9180809" y="2577446"/>
                </a:cubicBezTo>
                <a:cubicBezTo>
                  <a:pt x="9177784" y="2577681"/>
                  <a:pt x="9175432" y="2577799"/>
                  <a:pt x="9173755" y="2577799"/>
                </a:cubicBezTo>
                <a:cubicBezTo>
                  <a:pt x="9170551" y="2577799"/>
                  <a:pt x="9165312" y="2577046"/>
                  <a:pt x="9158040" y="2575541"/>
                </a:cubicBezTo>
                <a:cubicBezTo>
                  <a:pt x="9152441" y="2573747"/>
                  <a:pt x="9145868" y="2572850"/>
                  <a:pt x="9138320" y="2572850"/>
                </a:cubicBezTo>
                <a:close/>
                <a:moveTo>
                  <a:pt x="4193814" y="2523125"/>
                </a:moveTo>
                <a:cubicBezTo>
                  <a:pt x="4192059" y="2523125"/>
                  <a:pt x="4191182" y="2524060"/>
                  <a:pt x="4191182" y="2525932"/>
                </a:cubicBezTo>
                <a:cubicBezTo>
                  <a:pt x="4191182" y="2526556"/>
                  <a:pt x="4191333" y="2527323"/>
                  <a:pt x="4191636" y="2528232"/>
                </a:cubicBezTo>
                <a:cubicBezTo>
                  <a:pt x="4194190" y="2533527"/>
                  <a:pt x="4198022" y="2537218"/>
                  <a:pt x="4203135" y="2539305"/>
                </a:cubicBezTo>
                <a:cubicBezTo>
                  <a:pt x="4208505" y="2541439"/>
                  <a:pt x="4214206" y="2542505"/>
                  <a:pt x="4220238" y="2542505"/>
                </a:cubicBezTo>
                <a:cubicBezTo>
                  <a:pt x="4222131" y="2542505"/>
                  <a:pt x="4223390" y="2542419"/>
                  <a:pt x="4224016" y="2542246"/>
                </a:cubicBezTo>
                <a:cubicBezTo>
                  <a:pt x="4218866" y="2543906"/>
                  <a:pt x="4213070" y="2547345"/>
                  <a:pt x="4206630" y="2552562"/>
                </a:cubicBezTo>
                <a:cubicBezTo>
                  <a:pt x="4205340" y="2553668"/>
                  <a:pt x="4204696" y="2554749"/>
                  <a:pt x="4204696" y="2555804"/>
                </a:cubicBezTo>
                <a:cubicBezTo>
                  <a:pt x="4204696" y="2557790"/>
                  <a:pt x="4205689" y="2558783"/>
                  <a:pt x="4207675" y="2558783"/>
                </a:cubicBezTo>
                <a:cubicBezTo>
                  <a:pt x="4208209" y="2558783"/>
                  <a:pt x="4208981" y="2558552"/>
                  <a:pt x="4209988" y="2558088"/>
                </a:cubicBezTo>
                <a:cubicBezTo>
                  <a:pt x="4223195" y="2550077"/>
                  <a:pt x="4232861" y="2545036"/>
                  <a:pt x="4238988" y="2542968"/>
                </a:cubicBezTo>
                <a:cubicBezTo>
                  <a:pt x="4245666" y="2540859"/>
                  <a:pt x="4253020" y="2539515"/>
                  <a:pt x="4261048" y="2538938"/>
                </a:cubicBezTo>
                <a:cubicBezTo>
                  <a:pt x="4263639" y="2538629"/>
                  <a:pt x="4265444" y="2538187"/>
                  <a:pt x="4266463" y="2537608"/>
                </a:cubicBezTo>
                <a:cubicBezTo>
                  <a:pt x="4267786" y="2536843"/>
                  <a:pt x="4268447" y="2535579"/>
                  <a:pt x="4268447" y="2533810"/>
                </a:cubicBezTo>
                <a:cubicBezTo>
                  <a:pt x="4268447" y="2531334"/>
                  <a:pt x="4267059" y="2529501"/>
                  <a:pt x="4264284" y="2528312"/>
                </a:cubicBezTo>
                <a:cubicBezTo>
                  <a:pt x="4261281" y="2526875"/>
                  <a:pt x="4258730" y="2526155"/>
                  <a:pt x="4256628" y="2526155"/>
                </a:cubicBezTo>
                <a:cubicBezTo>
                  <a:pt x="4256228" y="2526155"/>
                  <a:pt x="4254426" y="2526592"/>
                  <a:pt x="4251220" y="2527466"/>
                </a:cubicBezTo>
                <a:cubicBezTo>
                  <a:pt x="4245475" y="2529167"/>
                  <a:pt x="4237924" y="2530527"/>
                  <a:pt x="4228564" y="2531546"/>
                </a:cubicBezTo>
                <a:cubicBezTo>
                  <a:pt x="4224590" y="2531994"/>
                  <a:pt x="4221237" y="2532217"/>
                  <a:pt x="4218505" y="2532217"/>
                </a:cubicBezTo>
                <a:cubicBezTo>
                  <a:pt x="4217597" y="2532217"/>
                  <a:pt x="4216822" y="2532189"/>
                  <a:pt x="4216182" y="2532130"/>
                </a:cubicBezTo>
                <a:cubicBezTo>
                  <a:pt x="4213150" y="2532130"/>
                  <a:pt x="4210057" y="2531784"/>
                  <a:pt x="4206899" y="2531091"/>
                </a:cubicBezTo>
                <a:cubicBezTo>
                  <a:pt x="4202718" y="2529952"/>
                  <a:pt x="4199283" y="2527831"/>
                  <a:pt x="4196595" y="2524730"/>
                </a:cubicBezTo>
                <a:cubicBezTo>
                  <a:pt x="4195739" y="2523659"/>
                  <a:pt x="4194811" y="2523125"/>
                  <a:pt x="4193814" y="2523125"/>
                </a:cubicBezTo>
                <a:close/>
                <a:moveTo>
                  <a:pt x="10212671" y="2523124"/>
                </a:moveTo>
                <a:cubicBezTo>
                  <a:pt x="10210916" y="2523124"/>
                  <a:pt x="10210038" y="2524060"/>
                  <a:pt x="10210038" y="2525931"/>
                </a:cubicBezTo>
                <a:cubicBezTo>
                  <a:pt x="10210038" y="2526555"/>
                  <a:pt x="10210189" y="2527322"/>
                  <a:pt x="10210492" y="2528230"/>
                </a:cubicBezTo>
                <a:cubicBezTo>
                  <a:pt x="10213047" y="2533526"/>
                  <a:pt x="10216880" y="2537217"/>
                  <a:pt x="10221994" y="2539305"/>
                </a:cubicBezTo>
                <a:cubicBezTo>
                  <a:pt x="10227363" y="2541438"/>
                  <a:pt x="10233064" y="2542504"/>
                  <a:pt x="10239097" y="2542504"/>
                </a:cubicBezTo>
                <a:cubicBezTo>
                  <a:pt x="10240988" y="2542504"/>
                  <a:pt x="10242248" y="2542418"/>
                  <a:pt x="10242874" y="2542245"/>
                </a:cubicBezTo>
                <a:cubicBezTo>
                  <a:pt x="10237723" y="2543905"/>
                  <a:pt x="10231928" y="2547344"/>
                  <a:pt x="10225488" y="2552561"/>
                </a:cubicBezTo>
                <a:cubicBezTo>
                  <a:pt x="10224199" y="2553667"/>
                  <a:pt x="10223554" y="2554748"/>
                  <a:pt x="10223554" y="2555803"/>
                </a:cubicBezTo>
                <a:cubicBezTo>
                  <a:pt x="10223554" y="2557789"/>
                  <a:pt x="10224547" y="2558782"/>
                  <a:pt x="10226534" y="2558782"/>
                </a:cubicBezTo>
                <a:cubicBezTo>
                  <a:pt x="10227067" y="2558782"/>
                  <a:pt x="10227838" y="2558551"/>
                  <a:pt x="10228846" y="2558087"/>
                </a:cubicBezTo>
                <a:cubicBezTo>
                  <a:pt x="10242052" y="2550077"/>
                  <a:pt x="10251719" y="2545036"/>
                  <a:pt x="10257847" y="2542967"/>
                </a:cubicBezTo>
                <a:cubicBezTo>
                  <a:pt x="10264524" y="2540858"/>
                  <a:pt x="10271878" y="2539515"/>
                  <a:pt x="10279907" y="2538937"/>
                </a:cubicBezTo>
                <a:cubicBezTo>
                  <a:pt x="10282497" y="2538628"/>
                  <a:pt x="10284302" y="2538185"/>
                  <a:pt x="10285322" y="2537608"/>
                </a:cubicBezTo>
                <a:cubicBezTo>
                  <a:pt x="10286644" y="2536843"/>
                  <a:pt x="10287305" y="2535577"/>
                  <a:pt x="10287305" y="2533809"/>
                </a:cubicBezTo>
                <a:cubicBezTo>
                  <a:pt x="10287305" y="2531333"/>
                  <a:pt x="10285917" y="2529501"/>
                  <a:pt x="10283142" y="2528312"/>
                </a:cubicBezTo>
                <a:cubicBezTo>
                  <a:pt x="10280139" y="2526874"/>
                  <a:pt x="10277587" y="2526155"/>
                  <a:pt x="10275486" y="2526155"/>
                </a:cubicBezTo>
                <a:cubicBezTo>
                  <a:pt x="10275086" y="2526155"/>
                  <a:pt x="10273284" y="2526592"/>
                  <a:pt x="10270078" y="2527465"/>
                </a:cubicBezTo>
                <a:cubicBezTo>
                  <a:pt x="10264334" y="2529166"/>
                  <a:pt x="10256782" y="2530526"/>
                  <a:pt x="10247423" y="2531545"/>
                </a:cubicBezTo>
                <a:cubicBezTo>
                  <a:pt x="10243448" y="2531993"/>
                  <a:pt x="10240095" y="2532216"/>
                  <a:pt x="10237364" y="2532216"/>
                </a:cubicBezTo>
                <a:cubicBezTo>
                  <a:pt x="10236455" y="2532216"/>
                  <a:pt x="10235680" y="2532187"/>
                  <a:pt x="10235040" y="2532129"/>
                </a:cubicBezTo>
                <a:cubicBezTo>
                  <a:pt x="10232009" y="2532129"/>
                  <a:pt x="10228915" y="2531783"/>
                  <a:pt x="10225758" y="2531090"/>
                </a:cubicBezTo>
                <a:cubicBezTo>
                  <a:pt x="10221577" y="2529950"/>
                  <a:pt x="10218142" y="2527830"/>
                  <a:pt x="10215453" y="2524728"/>
                </a:cubicBezTo>
                <a:cubicBezTo>
                  <a:pt x="10214597" y="2523659"/>
                  <a:pt x="10213670" y="2523124"/>
                  <a:pt x="10212671" y="2523124"/>
                </a:cubicBezTo>
                <a:close/>
                <a:moveTo>
                  <a:pt x="5246457" y="2523124"/>
                </a:moveTo>
                <a:cubicBezTo>
                  <a:pt x="5244702" y="2523124"/>
                  <a:pt x="5243824" y="2524060"/>
                  <a:pt x="5243824" y="2525932"/>
                </a:cubicBezTo>
                <a:cubicBezTo>
                  <a:pt x="5243824" y="2526556"/>
                  <a:pt x="5243976" y="2527323"/>
                  <a:pt x="5244278" y="2528231"/>
                </a:cubicBezTo>
                <a:cubicBezTo>
                  <a:pt x="5246833" y="2533527"/>
                  <a:pt x="5250667" y="2537218"/>
                  <a:pt x="5255780" y="2539305"/>
                </a:cubicBezTo>
                <a:cubicBezTo>
                  <a:pt x="5261150" y="2541439"/>
                  <a:pt x="5266850" y="2542504"/>
                  <a:pt x="5272883" y="2542504"/>
                </a:cubicBezTo>
                <a:cubicBezTo>
                  <a:pt x="5274774" y="2542504"/>
                  <a:pt x="5276034" y="2542419"/>
                  <a:pt x="5276661" y="2542245"/>
                </a:cubicBezTo>
                <a:cubicBezTo>
                  <a:pt x="5271509" y="2543906"/>
                  <a:pt x="5265714" y="2547345"/>
                  <a:pt x="5259274" y="2552562"/>
                </a:cubicBezTo>
                <a:cubicBezTo>
                  <a:pt x="5257985" y="2553668"/>
                  <a:pt x="5257340" y="2554748"/>
                  <a:pt x="5257340" y="2555803"/>
                </a:cubicBezTo>
                <a:cubicBezTo>
                  <a:pt x="5257340" y="2557790"/>
                  <a:pt x="5258333" y="2558783"/>
                  <a:pt x="5260320" y="2558783"/>
                </a:cubicBezTo>
                <a:cubicBezTo>
                  <a:pt x="5260854" y="2558783"/>
                  <a:pt x="5261625" y="2558552"/>
                  <a:pt x="5262632" y="2558088"/>
                </a:cubicBezTo>
                <a:cubicBezTo>
                  <a:pt x="5275838" y="2550077"/>
                  <a:pt x="5285505" y="2545036"/>
                  <a:pt x="5291633" y="2542968"/>
                </a:cubicBezTo>
                <a:cubicBezTo>
                  <a:pt x="5298310" y="2540858"/>
                  <a:pt x="5305664" y="2539515"/>
                  <a:pt x="5313693" y="2538938"/>
                </a:cubicBezTo>
                <a:cubicBezTo>
                  <a:pt x="5316284" y="2538629"/>
                  <a:pt x="5318088" y="2538186"/>
                  <a:pt x="5319108" y="2537608"/>
                </a:cubicBezTo>
                <a:cubicBezTo>
                  <a:pt x="5320430" y="2536843"/>
                  <a:pt x="5321091" y="2535579"/>
                  <a:pt x="5321091" y="2533810"/>
                </a:cubicBezTo>
                <a:cubicBezTo>
                  <a:pt x="5321091" y="2531334"/>
                  <a:pt x="5319704" y="2529501"/>
                  <a:pt x="5316928" y="2528312"/>
                </a:cubicBezTo>
                <a:cubicBezTo>
                  <a:pt x="5313926" y="2526875"/>
                  <a:pt x="5311374" y="2526155"/>
                  <a:pt x="5309272" y="2526155"/>
                </a:cubicBezTo>
                <a:cubicBezTo>
                  <a:pt x="5308873" y="2526155"/>
                  <a:pt x="5307069" y="2526592"/>
                  <a:pt x="5303864" y="2527466"/>
                </a:cubicBezTo>
                <a:cubicBezTo>
                  <a:pt x="5298120" y="2529167"/>
                  <a:pt x="5290569" y="2530527"/>
                  <a:pt x="5281209" y="2531546"/>
                </a:cubicBezTo>
                <a:cubicBezTo>
                  <a:pt x="5277234" y="2531994"/>
                  <a:pt x="5273881" y="2532217"/>
                  <a:pt x="5271150" y="2532217"/>
                </a:cubicBezTo>
                <a:cubicBezTo>
                  <a:pt x="5270241" y="2532217"/>
                  <a:pt x="5269467" y="2532188"/>
                  <a:pt x="5268826" y="2532130"/>
                </a:cubicBezTo>
                <a:cubicBezTo>
                  <a:pt x="5265796" y="2532130"/>
                  <a:pt x="5262701" y="2531784"/>
                  <a:pt x="5259544" y="2531091"/>
                </a:cubicBezTo>
                <a:cubicBezTo>
                  <a:pt x="5255363" y="2529950"/>
                  <a:pt x="5251929" y="2527831"/>
                  <a:pt x="5249239" y="2524730"/>
                </a:cubicBezTo>
                <a:cubicBezTo>
                  <a:pt x="5248383" y="2523659"/>
                  <a:pt x="5247455" y="2523124"/>
                  <a:pt x="5246457" y="2523124"/>
                </a:cubicBezTo>
                <a:close/>
                <a:moveTo>
                  <a:pt x="11265315" y="2523124"/>
                </a:moveTo>
                <a:cubicBezTo>
                  <a:pt x="11263560" y="2523124"/>
                  <a:pt x="11262682" y="2524060"/>
                  <a:pt x="11262682" y="2525931"/>
                </a:cubicBezTo>
                <a:cubicBezTo>
                  <a:pt x="11262682" y="2526555"/>
                  <a:pt x="11262833" y="2527321"/>
                  <a:pt x="11263136" y="2528230"/>
                </a:cubicBezTo>
                <a:cubicBezTo>
                  <a:pt x="11265691" y="2533525"/>
                  <a:pt x="11269524" y="2537217"/>
                  <a:pt x="11274638" y="2539305"/>
                </a:cubicBezTo>
                <a:cubicBezTo>
                  <a:pt x="11280007" y="2541437"/>
                  <a:pt x="11285708" y="2542504"/>
                  <a:pt x="11291741" y="2542504"/>
                </a:cubicBezTo>
                <a:cubicBezTo>
                  <a:pt x="11293632" y="2542504"/>
                  <a:pt x="11294892" y="2542418"/>
                  <a:pt x="11295518" y="2542244"/>
                </a:cubicBezTo>
                <a:cubicBezTo>
                  <a:pt x="11290367" y="2543905"/>
                  <a:pt x="11284572" y="2547344"/>
                  <a:pt x="11278132" y="2552561"/>
                </a:cubicBezTo>
                <a:cubicBezTo>
                  <a:pt x="11276843" y="2553667"/>
                  <a:pt x="11276198" y="2554747"/>
                  <a:pt x="11276198" y="2555803"/>
                </a:cubicBezTo>
                <a:cubicBezTo>
                  <a:pt x="11276198" y="2557789"/>
                  <a:pt x="11277191" y="2558782"/>
                  <a:pt x="11279178" y="2558782"/>
                </a:cubicBezTo>
                <a:cubicBezTo>
                  <a:pt x="11279711" y="2558782"/>
                  <a:pt x="11280482" y="2558551"/>
                  <a:pt x="11281490" y="2558087"/>
                </a:cubicBezTo>
                <a:cubicBezTo>
                  <a:pt x="11294696" y="2550076"/>
                  <a:pt x="11304363" y="2545035"/>
                  <a:pt x="11310491" y="2542966"/>
                </a:cubicBezTo>
                <a:cubicBezTo>
                  <a:pt x="11317168" y="2540857"/>
                  <a:pt x="11324522" y="2539514"/>
                  <a:pt x="11332551" y="2538937"/>
                </a:cubicBezTo>
                <a:cubicBezTo>
                  <a:pt x="11335141" y="2538628"/>
                  <a:pt x="11336946" y="2538185"/>
                  <a:pt x="11337966" y="2537608"/>
                </a:cubicBezTo>
                <a:cubicBezTo>
                  <a:pt x="11339288" y="2536843"/>
                  <a:pt x="11339949" y="2535577"/>
                  <a:pt x="11339949" y="2533809"/>
                </a:cubicBezTo>
                <a:cubicBezTo>
                  <a:pt x="11339949" y="2531333"/>
                  <a:pt x="11338561" y="2529500"/>
                  <a:pt x="11335786" y="2528311"/>
                </a:cubicBezTo>
                <a:cubicBezTo>
                  <a:pt x="11332783" y="2526873"/>
                  <a:pt x="11330231" y="2526155"/>
                  <a:pt x="11328130" y="2526155"/>
                </a:cubicBezTo>
                <a:cubicBezTo>
                  <a:pt x="11327730" y="2526155"/>
                  <a:pt x="11325928" y="2526592"/>
                  <a:pt x="11322722" y="2527465"/>
                </a:cubicBezTo>
                <a:cubicBezTo>
                  <a:pt x="11316978" y="2529166"/>
                  <a:pt x="11309426" y="2530526"/>
                  <a:pt x="11300067" y="2531545"/>
                </a:cubicBezTo>
                <a:cubicBezTo>
                  <a:pt x="11296092" y="2531992"/>
                  <a:pt x="11292739" y="2532216"/>
                  <a:pt x="11290008" y="2532216"/>
                </a:cubicBezTo>
                <a:cubicBezTo>
                  <a:pt x="11289099" y="2532216"/>
                  <a:pt x="11288324" y="2532187"/>
                  <a:pt x="11287684" y="2532129"/>
                </a:cubicBezTo>
                <a:cubicBezTo>
                  <a:pt x="11284653" y="2532129"/>
                  <a:pt x="11281559" y="2531782"/>
                  <a:pt x="11278402" y="2531090"/>
                </a:cubicBezTo>
                <a:cubicBezTo>
                  <a:pt x="11274221" y="2529950"/>
                  <a:pt x="11270786" y="2527830"/>
                  <a:pt x="11268097" y="2524728"/>
                </a:cubicBezTo>
                <a:cubicBezTo>
                  <a:pt x="11267241" y="2523659"/>
                  <a:pt x="11266314" y="2523124"/>
                  <a:pt x="11265315" y="2523124"/>
                </a:cubicBezTo>
                <a:close/>
                <a:moveTo>
                  <a:pt x="4272917" y="2510389"/>
                </a:moveTo>
                <a:cubicBezTo>
                  <a:pt x="4270930" y="2510389"/>
                  <a:pt x="4269937" y="2511325"/>
                  <a:pt x="4269937" y="2513196"/>
                </a:cubicBezTo>
                <a:cubicBezTo>
                  <a:pt x="4269937" y="2514213"/>
                  <a:pt x="4270576" y="2515116"/>
                  <a:pt x="4271854" y="2515904"/>
                </a:cubicBezTo>
                <a:cubicBezTo>
                  <a:pt x="4277814" y="2520038"/>
                  <a:pt x="4282505" y="2525466"/>
                  <a:pt x="4285930" y="2532189"/>
                </a:cubicBezTo>
                <a:cubicBezTo>
                  <a:pt x="4287246" y="2535248"/>
                  <a:pt x="4289032" y="2536777"/>
                  <a:pt x="4291283" y="2536777"/>
                </a:cubicBezTo>
                <a:cubicBezTo>
                  <a:pt x="4295121" y="2536777"/>
                  <a:pt x="4297039" y="2534716"/>
                  <a:pt x="4297039" y="2530595"/>
                </a:cubicBezTo>
                <a:cubicBezTo>
                  <a:pt x="4297039" y="2526605"/>
                  <a:pt x="4294555" y="2522603"/>
                  <a:pt x="4289584" y="2518593"/>
                </a:cubicBezTo>
                <a:cubicBezTo>
                  <a:pt x="4284757" y="2514615"/>
                  <a:pt x="4279866" y="2512007"/>
                  <a:pt x="4274915" y="2510770"/>
                </a:cubicBezTo>
                <a:cubicBezTo>
                  <a:pt x="4274152" y="2510515"/>
                  <a:pt x="4273486" y="2510389"/>
                  <a:pt x="4272917" y="2510389"/>
                </a:cubicBezTo>
                <a:close/>
                <a:moveTo>
                  <a:pt x="5325561" y="2510389"/>
                </a:moveTo>
                <a:cubicBezTo>
                  <a:pt x="5323574" y="2510389"/>
                  <a:pt x="5322581" y="2511324"/>
                  <a:pt x="5322581" y="2513195"/>
                </a:cubicBezTo>
                <a:cubicBezTo>
                  <a:pt x="5322581" y="2514213"/>
                  <a:pt x="5323220" y="2515116"/>
                  <a:pt x="5324498" y="2515904"/>
                </a:cubicBezTo>
                <a:cubicBezTo>
                  <a:pt x="5330459" y="2520037"/>
                  <a:pt x="5335150" y="2525466"/>
                  <a:pt x="5338574" y="2532188"/>
                </a:cubicBezTo>
                <a:cubicBezTo>
                  <a:pt x="5339892" y="2535247"/>
                  <a:pt x="5341676" y="2536777"/>
                  <a:pt x="5343929" y="2536777"/>
                </a:cubicBezTo>
                <a:cubicBezTo>
                  <a:pt x="5347765" y="2536777"/>
                  <a:pt x="5349683" y="2534716"/>
                  <a:pt x="5349683" y="2530595"/>
                </a:cubicBezTo>
                <a:cubicBezTo>
                  <a:pt x="5349683" y="2526605"/>
                  <a:pt x="5347198" y="2522603"/>
                  <a:pt x="5342228" y="2518593"/>
                </a:cubicBezTo>
                <a:cubicBezTo>
                  <a:pt x="5337400" y="2514615"/>
                  <a:pt x="5332511" y="2512007"/>
                  <a:pt x="5327559" y="2510770"/>
                </a:cubicBezTo>
                <a:cubicBezTo>
                  <a:pt x="5326796" y="2510515"/>
                  <a:pt x="5326130" y="2510389"/>
                  <a:pt x="5325561" y="2510389"/>
                </a:cubicBezTo>
                <a:close/>
                <a:moveTo>
                  <a:pt x="10291774" y="2510388"/>
                </a:moveTo>
                <a:cubicBezTo>
                  <a:pt x="10289788" y="2510388"/>
                  <a:pt x="10288795" y="2511323"/>
                  <a:pt x="10288795" y="2513194"/>
                </a:cubicBezTo>
                <a:cubicBezTo>
                  <a:pt x="10288795" y="2514212"/>
                  <a:pt x="10289434" y="2515115"/>
                  <a:pt x="10290713" y="2515903"/>
                </a:cubicBezTo>
                <a:cubicBezTo>
                  <a:pt x="10296672" y="2520037"/>
                  <a:pt x="10301364" y="2525465"/>
                  <a:pt x="10304788" y="2532187"/>
                </a:cubicBezTo>
                <a:cubicBezTo>
                  <a:pt x="10306105" y="2535246"/>
                  <a:pt x="10307890" y="2536776"/>
                  <a:pt x="10310142" y="2536776"/>
                </a:cubicBezTo>
                <a:cubicBezTo>
                  <a:pt x="10313979" y="2536776"/>
                  <a:pt x="10315897" y="2534715"/>
                  <a:pt x="10315897" y="2530594"/>
                </a:cubicBezTo>
                <a:cubicBezTo>
                  <a:pt x="10315897" y="2526604"/>
                  <a:pt x="10313412" y="2522603"/>
                  <a:pt x="10308443" y="2518592"/>
                </a:cubicBezTo>
                <a:cubicBezTo>
                  <a:pt x="10303615" y="2514614"/>
                  <a:pt x="10298725" y="2512006"/>
                  <a:pt x="10293772" y="2510769"/>
                </a:cubicBezTo>
                <a:cubicBezTo>
                  <a:pt x="10293010" y="2510515"/>
                  <a:pt x="10292344" y="2510388"/>
                  <a:pt x="10291774" y="2510388"/>
                </a:cubicBezTo>
                <a:close/>
                <a:moveTo>
                  <a:pt x="11344418" y="2510388"/>
                </a:moveTo>
                <a:cubicBezTo>
                  <a:pt x="11342432" y="2510388"/>
                  <a:pt x="11341439" y="2511323"/>
                  <a:pt x="11341439" y="2513194"/>
                </a:cubicBezTo>
                <a:cubicBezTo>
                  <a:pt x="11341439" y="2514212"/>
                  <a:pt x="11342078" y="2515115"/>
                  <a:pt x="11343357" y="2515903"/>
                </a:cubicBezTo>
                <a:cubicBezTo>
                  <a:pt x="11349316" y="2520037"/>
                  <a:pt x="11354008" y="2525465"/>
                  <a:pt x="11357432" y="2532187"/>
                </a:cubicBezTo>
                <a:cubicBezTo>
                  <a:pt x="11358749" y="2535246"/>
                  <a:pt x="11360534" y="2536775"/>
                  <a:pt x="11362786" y="2536775"/>
                </a:cubicBezTo>
                <a:cubicBezTo>
                  <a:pt x="11366623" y="2536775"/>
                  <a:pt x="11368541" y="2534715"/>
                  <a:pt x="11368541" y="2530593"/>
                </a:cubicBezTo>
                <a:cubicBezTo>
                  <a:pt x="11368541" y="2526603"/>
                  <a:pt x="11366056" y="2522603"/>
                  <a:pt x="11361087" y="2518592"/>
                </a:cubicBezTo>
                <a:cubicBezTo>
                  <a:pt x="11356259" y="2514614"/>
                  <a:pt x="11351369" y="2512006"/>
                  <a:pt x="11346416" y="2510769"/>
                </a:cubicBezTo>
                <a:cubicBezTo>
                  <a:pt x="11345654" y="2510515"/>
                  <a:pt x="11344988" y="2510388"/>
                  <a:pt x="11344418" y="2510388"/>
                </a:cubicBezTo>
                <a:close/>
                <a:moveTo>
                  <a:pt x="5339424" y="2499212"/>
                </a:moveTo>
                <a:cubicBezTo>
                  <a:pt x="5337437" y="2499212"/>
                  <a:pt x="5336444" y="2500205"/>
                  <a:pt x="5336444" y="2502192"/>
                </a:cubicBezTo>
                <a:cubicBezTo>
                  <a:pt x="5336444" y="2503209"/>
                  <a:pt x="5336898" y="2504058"/>
                  <a:pt x="5337805" y="2504738"/>
                </a:cubicBezTo>
                <a:cubicBezTo>
                  <a:pt x="5344678" y="2509021"/>
                  <a:pt x="5349848" y="2514405"/>
                  <a:pt x="5353314" y="2520892"/>
                </a:cubicBezTo>
                <a:cubicBezTo>
                  <a:pt x="5355024" y="2523813"/>
                  <a:pt x="5356979" y="2525274"/>
                  <a:pt x="5359177" y="2525274"/>
                </a:cubicBezTo>
                <a:cubicBezTo>
                  <a:pt x="5362783" y="2525274"/>
                  <a:pt x="5364585" y="2523212"/>
                  <a:pt x="5364585" y="2519087"/>
                </a:cubicBezTo>
                <a:cubicBezTo>
                  <a:pt x="5364585" y="2515442"/>
                  <a:pt x="5361993" y="2511525"/>
                  <a:pt x="5356809" y="2507338"/>
                </a:cubicBezTo>
                <a:cubicBezTo>
                  <a:pt x="5352344" y="2503788"/>
                  <a:pt x="5347638" y="2501339"/>
                  <a:pt x="5342688" y="2499989"/>
                </a:cubicBezTo>
                <a:cubicBezTo>
                  <a:pt x="5341052" y="2499471"/>
                  <a:pt x="5339963" y="2499212"/>
                  <a:pt x="5339424" y="2499212"/>
                </a:cubicBezTo>
                <a:close/>
                <a:moveTo>
                  <a:pt x="4286779" y="2499212"/>
                </a:moveTo>
                <a:cubicBezTo>
                  <a:pt x="4284792" y="2499212"/>
                  <a:pt x="4283799" y="2500206"/>
                  <a:pt x="4283799" y="2502192"/>
                </a:cubicBezTo>
                <a:cubicBezTo>
                  <a:pt x="4283799" y="2503209"/>
                  <a:pt x="4284252" y="2504058"/>
                  <a:pt x="4285160" y="2504739"/>
                </a:cubicBezTo>
                <a:cubicBezTo>
                  <a:pt x="4292034" y="2509021"/>
                  <a:pt x="4297204" y="2514405"/>
                  <a:pt x="4300671" y="2520893"/>
                </a:cubicBezTo>
                <a:cubicBezTo>
                  <a:pt x="4302380" y="2523813"/>
                  <a:pt x="4304335" y="2525274"/>
                  <a:pt x="4306534" y="2525274"/>
                </a:cubicBezTo>
                <a:cubicBezTo>
                  <a:pt x="4310138" y="2525274"/>
                  <a:pt x="4311941" y="2523212"/>
                  <a:pt x="4311941" y="2519088"/>
                </a:cubicBezTo>
                <a:cubicBezTo>
                  <a:pt x="4311941" y="2515442"/>
                  <a:pt x="4309349" y="2511525"/>
                  <a:pt x="4304164" y="2507338"/>
                </a:cubicBezTo>
                <a:cubicBezTo>
                  <a:pt x="4299700" y="2503788"/>
                  <a:pt x="4294993" y="2501339"/>
                  <a:pt x="4290044" y="2499990"/>
                </a:cubicBezTo>
                <a:cubicBezTo>
                  <a:pt x="4288406" y="2499471"/>
                  <a:pt x="4287319" y="2499212"/>
                  <a:pt x="4286779" y="2499212"/>
                </a:cubicBezTo>
                <a:close/>
                <a:moveTo>
                  <a:pt x="10305637" y="2499211"/>
                </a:moveTo>
                <a:cubicBezTo>
                  <a:pt x="10303651" y="2499211"/>
                  <a:pt x="10302657" y="2500205"/>
                  <a:pt x="10302657" y="2502192"/>
                </a:cubicBezTo>
                <a:cubicBezTo>
                  <a:pt x="10302657" y="2503208"/>
                  <a:pt x="10303111" y="2504057"/>
                  <a:pt x="10304019" y="2504738"/>
                </a:cubicBezTo>
                <a:cubicBezTo>
                  <a:pt x="10310892" y="2509020"/>
                  <a:pt x="10316062" y="2514404"/>
                  <a:pt x="10319528" y="2520891"/>
                </a:cubicBezTo>
                <a:cubicBezTo>
                  <a:pt x="10321239" y="2523812"/>
                  <a:pt x="10323193" y="2525272"/>
                  <a:pt x="10325391" y="2525272"/>
                </a:cubicBezTo>
                <a:cubicBezTo>
                  <a:pt x="10328997" y="2525272"/>
                  <a:pt x="10330799" y="2523211"/>
                  <a:pt x="10330799" y="2519087"/>
                </a:cubicBezTo>
                <a:cubicBezTo>
                  <a:pt x="10330799" y="2515441"/>
                  <a:pt x="10328207" y="2511524"/>
                  <a:pt x="10323023" y="2507337"/>
                </a:cubicBezTo>
                <a:cubicBezTo>
                  <a:pt x="10318558" y="2503787"/>
                  <a:pt x="10313851" y="2501338"/>
                  <a:pt x="10308902" y="2499988"/>
                </a:cubicBezTo>
                <a:cubicBezTo>
                  <a:pt x="10307265" y="2499470"/>
                  <a:pt x="10306176" y="2499211"/>
                  <a:pt x="10305637" y="2499211"/>
                </a:cubicBezTo>
                <a:close/>
                <a:moveTo>
                  <a:pt x="11358281" y="2499211"/>
                </a:moveTo>
                <a:cubicBezTo>
                  <a:pt x="11356295" y="2499211"/>
                  <a:pt x="11355301" y="2500205"/>
                  <a:pt x="11355301" y="2502192"/>
                </a:cubicBezTo>
                <a:cubicBezTo>
                  <a:pt x="11355301" y="2503208"/>
                  <a:pt x="11355755" y="2504057"/>
                  <a:pt x="11356663" y="2504738"/>
                </a:cubicBezTo>
                <a:cubicBezTo>
                  <a:pt x="11363536" y="2509019"/>
                  <a:pt x="11368706" y="2514403"/>
                  <a:pt x="11372172" y="2520891"/>
                </a:cubicBezTo>
                <a:cubicBezTo>
                  <a:pt x="11373883" y="2523812"/>
                  <a:pt x="11375837" y="2525272"/>
                  <a:pt x="11378035" y="2525272"/>
                </a:cubicBezTo>
                <a:cubicBezTo>
                  <a:pt x="11381641" y="2525272"/>
                  <a:pt x="11383443" y="2523211"/>
                  <a:pt x="11383443" y="2519086"/>
                </a:cubicBezTo>
                <a:cubicBezTo>
                  <a:pt x="11383443" y="2515441"/>
                  <a:pt x="11380851" y="2511524"/>
                  <a:pt x="11375667" y="2507336"/>
                </a:cubicBezTo>
                <a:cubicBezTo>
                  <a:pt x="11371202" y="2503787"/>
                  <a:pt x="11366495" y="2501338"/>
                  <a:pt x="11361546" y="2499988"/>
                </a:cubicBezTo>
                <a:cubicBezTo>
                  <a:pt x="11359909" y="2499470"/>
                  <a:pt x="11358820" y="2499211"/>
                  <a:pt x="11358281" y="2499211"/>
                </a:cubicBezTo>
                <a:close/>
                <a:moveTo>
                  <a:pt x="1408026" y="2482960"/>
                </a:moveTo>
                <a:cubicBezTo>
                  <a:pt x="1406077" y="2482960"/>
                  <a:pt x="1405102" y="2484184"/>
                  <a:pt x="1405102" y="2486632"/>
                </a:cubicBezTo>
                <a:cubicBezTo>
                  <a:pt x="1405102" y="2488803"/>
                  <a:pt x="1406055" y="2490047"/>
                  <a:pt x="1407960" y="2490363"/>
                </a:cubicBezTo>
                <a:cubicBezTo>
                  <a:pt x="1411865" y="2490719"/>
                  <a:pt x="1414463" y="2491036"/>
                  <a:pt x="1415753" y="2491315"/>
                </a:cubicBezTo>
                <a:cubicBezTo>
                  <a:pt x="1418240" y="2491843"/>
                  <a:pt x="1419891" y="2492837"/>
                  <a:pt x="1420706" y="2494303"/>
                </a:cubicBezTo>
                <a:cubicBezTo>
                  <a:pt x="1421358" y="2495415"/>
                  <a:pt x="1421766" y="2497049"/>
                  <a:pt x="1421928" y="2499206"/>
                </a:cubicBezTo>
                <a:cubicBezTo>
                  <a:pt x="1422090" y="2500824"/>
                  <a:pt x="1422171" y="2506593"/>
                  <a:pt x="1422171" y="2516511"/>
                </a:cubicBezTo>
                <a:lnTo>
                  <a:pt x="1422171" y="2539719"/>
                </a:lnTo>
                <a:lnTo>
                  <a:pt x="1421997" y="2574360"/>
                </a:lnTo>
                <a:cubicBezTo>
                  <a:pt x="1421997" y="2586136"/>
                  <a:pt x="1425318" y="2594540"/>
                  <a:pt x="1431961" y="2599569"/>
                </a:cubicBezTo>
                <a:cubicBezTo>
                  <a:pt x="1441948" y="2610903"/>
                  <a:pt x="1455013" y="2616569"/>
                  <a:pt x="1471158" y="2616569"/>
                </a:cubicBezTo>
                <a:cubicBezTo>
                  <a:pt x="1484346" y="2616569"/>
                  <a:pt x="1495389" y="2612601"/>
                  <a:pt x="1504287" y="2604662"/>
                </a:cubicBezTo>
                <a:cubicBezTo>
                  <a:pt x="1513704" y="2596707"/>
                  <a:pt x="1518413" y="2585538"/>
                  <a:pt x="1518413" y="2571154"/>
                </a:cubicBezTo>
                <a:cubicBezTo>
                  <a:pt x="1518413" y="2563547"/>
                  <a:pt x="1518547" y="2552682"/>
                  <a:pt x="1518816" y="2538562"/>
                </a:cubicBezTo>
                <a:lnTo>
                  <a:pt x="1519163" y="2516566"/>
                </a:lnTo>
                <a:cubicBezTo>
                  <a:pt x="1519332" y="2504177"/>
                  <a:pt x="1519887" y="2497126"/>
                  <a:pt x="1520826" y="2495414"/>
                </a:cubicBezTo>
                <a:cubicBezTo>
                  <a:pt x="1522085" y="2493599"/>
                  <a:pt x="1523323" y="2492415"/>
                  <a:pt x="1524542" y="2491865"/>
                </a:cubicBezTo>
                <a:cubicBezTo>
                  <a:pt x="1525761" y="2491315"/>
                  <a:pt x="1528216" y="2490811"/>
                  <a:pt x="1531907" y="2490349"/>
                </a:cubicBezTo>
                <a:cubicBezTo>
                  <a:pt x="1533827" y="2490030"/>
                  <a:pt x="1534787" y="2488791"/>
                  <a:pt x="1534787" y="2486632"/>
                </a:cubicBezTo>
                <a:cubicBezTo>
                  <a:pt x="1534787" y="2484184"/>
                  <a:pt x="1533771" y="2482960"/>
                  <a:pt x="1531738" y="2482960"/>
                </a:cubicBezTo>
                <a:cubicBezTo>
                  <a:pt x="1523545" y="2483421"/>
                  <a:pt x="1517358" y="2483653"/>
                  <a:pt x="1513177" y="2483653"/>
                </a:cubicBezTo>
                <a:cubicBezTo>
                  <a:pt x="1510147" y="2483653"/>
                  <a:pt x="1503954" y="2483421"/>
                  <a:pt x="1494598" y="2482960"/>
                </a:cubicBezTo>
                <a:cubicBezTo>
                  <a:pt x="1492695" y="2482960"/>
                  <a:pt x="1491743" y="2484184"/>
                  <a:pt x="1491743" y="2486632"/>
                </a:cubicBezTo>
                <a:cubicBezTo>
                  <a:pt x="1491743" y="2488804"/>
                  <a:pt x="1492707" y="2490050"/>
                  <a:pt x="1494634" y="2490370"/>
                </a:cubicBezTo>
                <a:cubicBezTo>
                  <a:pt x="1498154" y="2490664"/>
                  <a:pt x="1500588" y="2490999"/>
                  <a:pt x="1501937" y="2491376"/>
                </a:cubicBezTo>
                <a:cubicBezTo>
                  <a:pt x="1503825" y="2491928"/>
                  <a:pt x="1505112" y="2492827"/>
                  <a:pt x="1505799" y="2494072"/>
                </a:cubicBezTo>
                <a:cubicBezTo>
                  <a:pt x="1507004" y="2496324"/>
                  <a:pt x="1507719" y="2503822"/>
                  <a:pt x="1507944" y="2516570"/>
                </a:cubicBezTo>
                <a:lnTo>
                  <a:pt x="1508118" y="2538543"/>
                </a:lnTo>
                <a:cubicBezTo>
                  <a:pt x="1508118" y="2540084"/>
                  <a:pt x="1508118" y="2542326"/>
                  <a:pt x="1508118" y="2545270"/>
                </a:cubicBezTo>
                <a:lnTo>
                  <a:pt x="1507859" y="2567963"/>
                </a:lnTo>
                <a:cubicBezTo>
                  <a:pt x="1507859" y="2580066"/>
                  <a:pt x="1504913" y="2589674"/>
                  <a:pt x="1499021" y="2596786"/>
                </a:cubicBezTo>
                <a:cubicBezTo>
                  <a:pt x="1492550" y="2602435"/>
                  <a:pt x="1483493" y="2605259"/>
                  <a:pt x="1471851" y="2605259"/>
                </a:cubicBezTo>
                <a:cubicBezTo>
                  <a:pt x="1467594" y="2605259"/>
                  <a:pt x="1463311" y="2604652"/>
                  <a:pt x="1459000" y="2603436"/>
                </a:cubicBezTo>
                <a:cubicBezTo>
                  <a:pt x="1452446" y="2601620"/>
                  <a:pt x="1447172" y="2598687"/>
                  <a:pt x="1443177" y="2594638"/>
                </a:cubicBezTo>
                <a:cubicBezTo>
                  <a:pt x="1440349" y="2591758"/>
                  <a:pt x="1438338" y="2588118"/>
                  <a:pt x="1437143" y="2583719"/>
                </a:cubicBezTo>
                <a:cubicBezTo>
                  <a:pt x="1435988" y="2579375"/>
                  <a:pt x="1435410" y="2572709"/>
                  <a:pt x="1435410" y="2563721"/>
                </a:cubicBezTo>
                <a:lnTo>
                  <a:pt x="1435584" y="2540101"/>
                </a:lnTo>
                <a:lnTo>
                  <a:pt x="1435584" y="2516514"/>
                </a:lnTo>
                <a:cubicBezTo>
                  <a:pt x="1435584" y="2503635"/>
                  <a:pt x="1436267" y="2496056"/>
                  <a:pt x="1437634" y="2493780"/>
                </a:cubicBezTo>
                <a:cubicBezTo>
                  <a:pt x="1438258" y="2492737"/>
                  <a:pt x="1439508" y="2491965"/>
                  <a:pt x="1441384" y="2491462"/>
                </a:cubicBezTo>
                <a:cubicBezTo>
                  <a:pt x="1442378" y="2491201"/>
                  <a:pt x="1445052" y="2490832"/>
                  <a:pt x="1449404" y="2490355"/>
                </a:cubicBezTo>
                <a:cubicBezTo>
                  <a:pt x="1451338" y="2490032"/>
                  <a:pt x="1452305" y="2488791"/>
                  <a:pt x="1452305" y="2486632"/>
                </a:cubicBezTo>
                <a:cubicBezTo>
                  <a:pt x="1452305" y="2484184"/>
                  <a:pt x="1451283" y="2482960"/>
                  <a:pt x="1449240" y="2482960"/>
                </a:cubicBezTo>
                <a:cubicBezTo>
                  <a:pt x="1441501" y="2483421"/>
                  <a:pt x="1434598" y="2483653"/>
                  <a:pt x="1428530" y="2483653"/>
                </a:cubicBezTo>
                <a:cubicBezTo>
                  <a:pt x="1423070" y="2483653"/>
                  <a:pt x="1416235" y="2483421"/>
                  <a:pt x="1408026" y="2482960"/>
                </a:cubicBezTo>
                <a:close/>
                <a:moveTo>
                  <a:pt x="7426883" y="2482959"/>
                </a:moveTo>
                <a:cubicBezTo>
                  <a:pt x="7424933" y="2482959"/>
                  <a:pt x="7423959" y="2484184"/>
                  <a:pt x="7423959" y="2486631"/>
                </a:cubicBezTo>
                <a:cubicBezTo>
                  <a:pt x="7423959" y="2488802"/>
                  <a:pt x="7424911" y="2490046"/>
                  <a:pt x="7426817" y="2490363"/>
                </a:cubicBezTo>
                <a:cubicBezTo>
                  <a:pt x="7430721" y="2490718"/>
                  <a:pt x="7433319" y="2491036"/>
                  <a:pt x="7434609" y="2491315"/>
                </a:cubicBezTo>
                <a:cubicBezTo>
                  <a:pt x="7437097" y="2491841"/>
                  <a:pt x="7438748" y="2492836"/>
                  <a:pt x="7439562" y="2494302"/>
                </a:cubicBezTo>
                <a:cubicBezTo>
                  <a:pt x="7440215" y="2495414"/>
                  <a:pt x="7440622" y="2497049"/>
                  <a:pt x="7440784" y="2499204"/>
                </a:cubicBezTo>
                <a:cubicBezTo>
                  <a:pt x="7440946" y="2500824"/>
                  <a:pt x="7441027" y="2506592"/>
                  <a:pt x="7441027" y="2516509"/>
                </a:cubicBezTo>
                <a:lnTo>
                  <a:pt x="7441027" y="2539718"/>
                </a:lnTo>
                <a:lnTo>
                  <a:pt x="7440853" y="2574360"/>
                </a:lnTo>
                <a:cubicBezTo>
                  <a:pt x="7440853" y="2586136"/>
                  <a:pt x="7444175" y="2594539"/>
                  <a:pt x="7450818" y="2599569"/>
                </a:cubicBezTo>
                <a:cubicBezTo>
                  <a:pt x="7460804" y="2610902"/>
                  <a:pt x="7473870" y="2616569"/>
                  <a:pt x="7490014" y="2616569"/>
                </a:cubicBezTo>
                <a:cubicBezTo>
                  <a:pt x="7503203" y="2616569"/>
                  <a:pt x="7514246" y="2612601"/>
                  <a:pt x="7523143" y="2604662"/>
                </a:cubicBezTo>
                <a:cubicBezTo>
                  <a:pt x="7532561" y="2596706"/>
                  <a:pt x="7537269" y="2585537"/>
                  <a:pt x="7537269" y="2571154"/>
                </a:cubicBezTo>
                <a:cubicBezTo>
                  <a:pt x="7537269" y="2563546"/>
                  <a:pt x="7537404" y="2552681"/>
                  <a:pt x="7537673" y="2538560"/>
                </a:cubicBezTo>
                <a:lnTo>
                  <a:pt x="7538019" y="2516565"/>
                </a:lnTo>
                <a:cubicBezTo>
                  <a:pt x="7538189" y="2504175"/>
                  <a:pt x="7538743" y="2497125"/>
                  <a:pt x="7539683" y="2495413"/>
                </a:cubicBezTo>
                <a:cubicBezTo>
                  <a:pt x="7540941" y="2493597"/>
                  <a:pt x="7542180" y="2492414"/>
                  <a:pt x="7543399" y="2491864"/>
                </a:cubicBezTo>
                <a:cubicBezTo>
                  <a:pt x="7544617" y="2491315"/>
                  <a:pt x="7547072" y="2490810"/>
                  <a:pt x="7550763" y="2490348"/>
                </a:cubicBezTo>
                <a:cubicBezTo>
                  <a:pt x="7552683" y="2490029"/>
                  <a:pt x="7553644" y="2488790"/>
                  <a:pt x="7553644" y="2486631"/>
                </a:cubicBezTo>
                <a:cubicBezTo>
                  <a:pt x="7553644" y="2484184"/>
                  <a:pt x="7552627" y="2482959"/>
                  <a:pt x="7550595" y="2482959"/>
                </a:cubicBezTo>
                <a:cubicBezTo>
                  <a:pt x="7542402" y="2483421"/>
                  <a:pt x="7536215" y="2483652"/>
                  <a:pt x="7532034" y="2483652"/>
                </a:cubicBezTo>
                <a:cubicBezTo>
                  <a:pt x="7529003" y="2483652"/>
                  <a:pt x="7522810" y="2483421"/>
                  <a:pt x="7513455" y="2482959"/>
                </a:cubicBezTo>
                <a:cubicBezTo>
                  <a:pt x="7511551" y="2482959"/>
                  <a:pt x="7510599" y="2484184"/>
                  <a:pt x="7510599" y="2486631"/>
                </a:cubicBezTo>
                <a:cubicBezTo>
                  <a:pt x="7510599" y="2488803"/>
                  <a:pt x="7511563" y="2490049"/>
                  <a:pt x="7513491" y="2490370"/>
                </a:cubicBezTo>
                <a:cubicBezTo>
                  <a:pt x="7517010" y="2490663"/>
                  <a:pt x="7519445" y="2490998"/>
                  <a:pt x="7520793" y="2491376"/>
                </a:cubicBezTo>
                <a:cubicBezTo>
                  <a:pt x="7522681" y="2491927"/>
                  <a:pt x="7523968" y="2492826"/>
                  <a:pt x="7524655" y="2494071"/>
                </a:cubicBezTo>
                <a:cubicBezTo>
                  <a:pt x="7525860" y="2496323"/>
                  <a:pt x="7526575" y="2503822"/>
                  <a:pt x="7526801" y="2516569"/>
                </a:cubicBezTo>
                <a:lnTo>
                  <a:pt x="7526975" y="2538541"/>
                </a:lnTo>
                <a:cubicBezTo>
                  <a:pt x="7526975" y="2540083"/>
                  <a:pt x="7526975" y="2542325"/>
                  <a:pt x="7526975" y="2545269"/>
                </a:cubicBezTo>
                <a:lnTo>
                  <a:pt x="7526715" y="2567962"/>
                </a:lnTo>
                <a:cubicBezTo>
                  <a:pt x="7526715" y="2580066"/>
                  <a:pt x="7523769" y="2589673"/>
                  <a:pt x="7517877" y="2596785"/>
                </a:cubicBezTo>
                <a:cubicBezTo>
                  <a:pt x="7511406" y="2602434"/>
                  <a:pt x="7502349" y="2605259"/>
                  <a:pt x="7490707" y="2605259"/>
                </a:cubicBezTo>
                <a:cubicBezTo>
                  <a:pt x="7486451" y="2605259"/>
                  <a:pt x="7482167" y="2604651"/>
                  <a:pt x="7477857" y="2603436"/>
                </a:cubicBezTo>
                <a:cubicBezTo>
                  <a:pt x="7471303" y="2601618"/>
                  <a:pt x="7466028" y="2598686"/>
                  <a:pt x="7462034" y="2594637"/>
                </a:cubicBezTo>
                <a:cubicBezTo>
                  <a:pt x="7459206" y="2591757"/>
                  <a:pt x="7457195" y="2588117"/>
                  <a:pt x="7456000" y="2583718"/>
                </a:cubicBezTo>
                <a:cubicBezTo>
                  <a:pt x="7454845" y="2579374"/>
                  <a:pt x="7454267" y="2572708"/>
                  <a:pt x="7454267" y="2563719"/>
                </a:cubicBezTo>
                <a:lnTo>
                  <a:pt x="7454441" y="2540100"/>
                </a:lnTo>
                <a:lnTo>
                  <a:pt x="7454441" y="2516513"/>
                </a:lnTo>
                <a:cubicBezTo>
                  <a:pt x="7454441" y="2503634"/>
                  <a:pt x="7455124" y="2496056"/>
                  <a:pt x="7456490" y="2493780"/>
                </a:cubicBezTo>
                <a:cubicBezTo>
                  <a:pt x="7457115" y="2492736"/>
                  <a:pt x="7458365" y="2491964"/>
                  <a:pt x="7460240" y="2491461"/>
                </a:cubicBezTo>
                <a:cubicBezTo>
                  <a:pt x="7461235" y="2491200"/>
                  <a:pt x="7463909" y="2490831"/>
                  <a:pt x="7468261" y="2490353"/>
                </a:cubicBezTo>
                <a:cubicBezTo>
                  <a:pt x="7470195" y="2490032"/>
                  <a:pt x="7471162" y="2488791"/>
                  <a:pt x="7471162" y="2486631"/>
                </a:cubicBezTo>
                <a:cubicBezTo>
                  <a:pt x="7471162" y="2484184"/>
                  <a:pt x="7470140" y="2482959"/>
                  <a:pt x="7468096" y="2482959"/>
                </a:cubicBezTo>
                <a:cubicBezTo>
                  <a:pt x="7460358" y="2483421"/>
                  <a:pt x="7453455" y="2483652"/>
                  <a:pt x="7447387" y="2483652"/>
                </a:cubicBezTo>
                <a:cubicBezTo>
                  <a:pt x="7441926" y="2483652"/>
                  <a:pt x="7435092" y="2483421"/>
                  <a:pt x="7426883" y="2482959"/>
                </a:cubicBezTo>
                <a:close/>
                <a:moveTo>
                  <a:pt x="959930" y="2473385"/>
                </a:moveTo>
                <a:cubicBezTo>
                  <a:pt x="948022" y="2473385"/>
                  <a:pt x="935346" y="2476540"/>
                  <a:pt x="921902" y="2482850"/>
                </a:cubicBezTo>
                <a:cubicBezTo>
                  <a:pt x="915615" y="2485785"/>
                  <a:pt x="903592" y="2491764"/>
                  <a:pt x="885832" y="2500788"/>
                </a:cubicBezTo>
                <a:cubicBezTo>
                  <a:pt x="882508" y="2502450"/>
                  <a:pt x="880147" y="2503282"/>
                  <a:pt x="878749" y="2503282"/>
                </a:cubicBezTo>
                <a:cubicBezTo>
                  <a:pt x="878518" y="2503282"/>
                  <a:pt x="878308" y="2503282"/>
                  <a:pt x="878119" y="2503282"/>
                </a:cubicBezTo>
                <a:cubicBezTo>
                  <a:pt x="877248" y="2503171"/>
                  <a:pt x="876120" y="2502598"/>
                  <a:pt x="874738" y="2501561"/>
                </a:cubicBezTo>
                <a:cubicBezTo>
                  <a:pt x="873159" y="2500389"/>
                  <a:pt x="872008" y="2499153"/>
                  <a:pt x="871285" y="2497852"/>
                </a:cubicBezTo>
                <a:cubicBezTo>
                  <a:pt x="870394" y="2495984"/>
                  <a:pt x="869359" y="2495050"/>
                  <a:pt x="868178" y="2495050"/>
                </a:cubicBezTo>
                <a:cubicBezTo>
                  <a:pt x="866192" y="2495050"/>
                  <a:pt x="865198" y="2496766"/>
                  <a:pt x="865198" y="2500196"/>
                </a:cubicBezTo>
                <a:cubicBezTo>
                  <a:pt x="865198" y="2505314"/>
                  <a:pt x="868201" y="2510125"/>
                  <a:pt x="874206" y="2514629"/>
                </a:cubicBezTo>
                <a:cubicBezTo>
                  <a:pt x="877504" y="2517102"/>
                  <a:pt x="880520" y="2518340"/>
                  <a:pt x="883254" y="2518340"/>
                </a:cubicBezTo>
                <a:cubicBezTo>
                  <a:pt x="885431" y="2518340"/>
                  <a:pt x="887546" y="2517203"/>
                  <a:pt x="889600" y="2514929"/>
                </a:cubicBezTo>
                <a:cubicBezTo>
                  <a:pt x="890187" y="2514251"/>
                  <a:pt x="891587" y="2513082"/>
                  <a:pt x="893799" y="2511421"/>
                </a:cubicBezTo>
                <a:cubicBezTo>
                  <a:pt x="903158" y="2504360"/>
                  <a:pt x="914817" y="2497364"/>
                  <a:pt x="928777" y="2490435"/>
                </a:cubicBezTo>
                <a:cubicBezTo>
                  <a:pt x="939558" y="2485238"/>
                  <a:pt x="949971" y="2482640"/>
                  <a:pt x="960017" y="2482640"/>
                </a:cubicBezTo>
                <a:cubicBezTo>
                  <a:pt x="970408" y="2482805"/>
                  <a:pt x="978887" y="2486201"/>
                  <a:pt x="985453" y="2492829"/>
                </a:cubicBezTo>
                <a:cubicBezTo>
                  <a:pt x="990826" y="2498620"/>
                  <a:pt x="993512" y="2505731"/>
                  <a:pt x="993512" y="2514158"/>
                </a:cubicBezTo>
                <a:cubicBezTo>
                  <a:pt x="993512" y="2514504"/>
                  <a:pt x="993512" y="2515067"/>
                  <a:pt x="993512" y="2515844"/>
                </a:cubicBezTo>
                <a:cubicBezTo>
                  <a:pt x="993127" y="2528852"/>
                  <a:pt x="984957" y="2540324"/>
                  <a:pt x="969000" y="2550258"/>
                </a:cubicBezTo>
                <a:cubicBezTo>
                  <a:pt x="955069" y="2558576"/>
                  <a:pt x="937387" y="2564172"/>
                  <a:pt x="915954" y="2567047"/>
                </a:cubicBezTo>
                <a:cubicBezTo>
                  <a:pt x="913518" y="2567283"/>
                  <a:pt x="912084" y="2568104"/>
                  <a:pt x="911652" y="2569509"/>
                </a:cubicBezTo>
                <a:cubicBezTo>
                  <a:pt x="911526" y="2569758"/>
                  <a:pt x="911464" y="2570089"/>
                  <a:pt x="911464" y="2570501"/>
                </a:cubicBezTo>
                <a:cubicBezTo>
                  <a:pt x="911464" y="2572546"/>
                  <a:pt x="912977" y="2573569"/>
                  <a:pt x="916004" y="2573569"/>
                </a:cubicBezTo>
                <a:cubicBezTo>
                  <a:pt x="916293" y="2573569"/>
                  <a:pt x="916538" y="2573569"/>
                  <a:pt x="916740" y="2573569"/>
                </a:cubicBezTo>
                <a:cubicBezTo>
                  <a:pt x="942451" y="2571988"/>
                  <a:pt x="962310" y="2567019"/>
                  <a:pt x="976318" y="2558659"/>
                </a:cubicBezTo>
                <a:cubicBezTo>
                  <a:pt x="996697" y="2547942"/>
                  <a:pt x="1006976" y="2533985"/>
                  <a:pt x="1007157" y="2516788"/>
                </a:cubicBezTo>
                <a:cubicBezTo>
                  <a:pt x="1007338" y="2504267"/>
                  <a:pt x="1002481" y="2493759"/>
                  <a:pt x="992586" y="2485262"/>
                </a:cubicBezTo>
                <a:cubicBezTo>
                  <a:pt x="984587" y="2477345"/>
                  <a:pt x="973702" y="2473385"/>
                  <a:pt x="959930" y="2473385"/>
                </a:cubicBezTo>
                <a:close/>
                <a:moveTo>
                  <a:pt x="6978786" y="2473384"/>
                </a:moveTo>
                <a:cubicBezTo>
                  <a:pt x="6966878" y="2473384"/>
                  <a:pt x="6954202" y="2476540"/>
                  <a:pt x="6940758" y="2482850"/>
                </a:cubicBezTo>
                <a:cubicBezTo>
                  <a:pt x="6934471" y="2485784"/>
                  <a:pt x="6922448" y="2491763"/>
                  <a:pt x="6904688" y="2500786"/>
                </a:cubicBezTo>
                <a:cubicBezTo>
                  <a:pt x="6901364" y="2502449"/>
                  <a:pt x="6899003" y="2503280"/>
                  <a:pt x="6897605" y="2503280"/>
                </a:cubicBezTo>
                <a:cubicBezTo>
                  <a:pt x="6897374" y="2503280"/>
                  <a:pt x="6897164" y="2503280"/>
                  <a:pt x="6896975" y="2503280"/>
                </a:cubicBezTo>
                <a:cubicBezTo>
                  <a:pt x="6896104" y="2503171"/>
                  <a:pt x="6894977" y="2502597"/>
                  <a:pt x="6893594" y="2501560"/>
                </a:cubicBezTo>
                <a:cubicBezTo>
                  <a:pt x="6892015" y="2500388"/>
                  <a:pt x="6890864" y="2499152"/>
                  <a:pt x="6890141" y="2497851"/>
                </a:cubicBezTo>
                <a:cubicBezTo>
                  <a:pt x="6889251" y="2495984"/>
                  <a:pt x="6888215" y="2495050"/>
                  <a:pt x="6887034" y="2495050"/>
                </a:cubicBezTo>
                <a:cubicBezTo>
                  <a:pt x="6885048" y="2495050"/>
                  <a:pt x="6884055" y="2496766"/>
                  <a:pt x="6884055" y="2500196"/>
                </a:cubicBezTo>
                <a:cubicBezTo>
                  <a:pt x="6884055" y="2505314"/>
                  <a:pt x="6887057" y="2510125"/>
                  <a:pt x="6893062" y="2514629"/>
                </a:cubicBezTo>
                <a:cubicBezTo>
                  <a:pt x="6896361" y="2517102"/>
                  <a:pt x="6899377" y="2518339"/>
                  <a:pt x="6902110" y="2518339"/>
                </a:cubicBezTo>
                <a:cubicBezTo>
                  <a:pt x="6904287" y="2518339"/>
                  <a:pt x="6906403" y="2517202"/>
                  <a:pt x="6908456" y="2514928"/>
                </a:cubicBezTo>
                <a:cubicBezTo>
                  <a:pt x="6909043" y="2514249"/>
                  <a:pt x="6910443" y="2513081"/>
                  <a:pt x="6912655" y="2511421"/>
                </a:cubicBezTo>
                <a:cubicBezTo>
                  <a:pt x="6922014" y="2504360"/>
                  <a:pt x="6933673" y="2497364"/>
                  <a:pt x="6947633" y="2490434"/>
                </a:cubicBezTo>
                <a:cubicBezTo>
                  <a:pt x="6958414" y="2485237"/>
                  <a:pt x="6968827" y="2482638"/>
                  <a:pt x="6978873" y="2482638"/>
                </a:cubicBezTo>
                <a:cubicBezTo>
                  <a:pt x="6989265" y="2482804"/>
                  <a:pt x="6997743" y="2486201"/>
                  <a:pt x="7004309" y="2492828"/>
                </a:cubicBezTo>
                <a:cubicBezTo>
                  <a:pt x="7009682" y="2498620"/>
                  <a:pt x="7012369" y="2505730"/>
                  <a:pt x="7012369" y="2514158"/>
                </a:cubicBezTo>
                <a:cubicBezTo>
                  <a:pt x="7012369" y="2514504"/>
                  <a:pt x="7012369" y="2515065"/>
                  <a:pt x="7012369" y="2515844"/>
                </a:cubicBezTo>
                <a:cubicBezTo>
                  <a:pt x="7011984" y="2528852"/>
                  <a:pt x="7003813" y="2540322"/>
                  <a:pt x="6987856" y="2550257"/>
                </a:cubicBezTo>
                <a:cubicBezTo>
                  <a:pt x="6973925" y="2558576"/>
                  <a:pt x="6956243" y="2564172"/>
                  <a:pt x="6934810" y="2567046"/>
                </a:cubicBezTo>
                <a:cubicBezTo>
                  <a:pt x="6932375" y="2567282"/>
                  <a:pt x="6930940" y="2568103"/>
                  <a:pt x="6930508" y="2569509"/>
                </a:cubicBezTo>
                <a:cubicBezTo>
                  <a:pt x="6930383" y="2569757"/>
                  <a:pt x="6930320" y="2570087"/>
                  <a:pt x="6930320" y="2570500"/>
                </a:cubicBezTo>
                <a:cubicBezTo>
                  <a:pt x="6930320" y="2572544"/>
                  <a:pt x="6931833" y="2573568"/>
                  <a:pt x="6934860" y="2573568"/>
                </a:cubicBezTo>
                <a:cubicBezTo>
                  <a:pt x="6935149" y="2573568"/>
                  <a:pt x="6935394" y="2573568"/>
                  <a:pt x="6935596" y="2573568"/>
                </a:cubicBezTo>
                <a:cubicBezTo>
                  <a:pt x="6961307" y="2571988"/>
                  <a:pt x="6981166" y="2567017"/>
                  <a:pt x="6995174" y="2558659"/>
                </a:cubicBezTo>
                <a:cubicBezTo>
                  <a:pt x="7015553" y="2547942"/>
                  <a:pt x="7025832" y="2533985"/>
                  <a:pt x="7026013" y="2516787"/>
                </a:cubicBezTo>
                <a:cubicBezTo>
                  <a:pt x="7026194" y="2504267"/>
                  <a:pt x="7021337" y="2493757"/>
                  <a:pt x="7011442" y="2485260"/>
                </a:cubicBezTo>
                <a:cubicBezTo>
                  <a:pt x="7003443" y="2477343"/>
                  <a:pt x="6992558" y="2473384"/>
                  <a:pt x="6978786" y="2473384"/>
                </a:cubicBezTo>
                <a:close/>
                <a:moveTo>
                  <a:pt x="6028908" y="2430244"/>
                </a:moveTo>
                <a:lnTo>
                  <a:pt x="6151607" y="2430244"/>
                </a:lnTo>
                <a:lnTo>
                  <a:pt x="6151607" y="2553075"/>
                </a:lnTo>
                <a:lnTo>
                  <a:pt x="6028908" y="2553075"/>
                </a:lnTo>
                <a:close/>
                <a:moveTo>
                  <a:pt x="2543690" y="2426942"/>
                </a:moveTo>
                <a:cubicBezTo>
                  <a:pt x="2542590" y="2426942"/>
                  <a:pt x="2541573" y="2427642"/>
                  <a:pt x="2540639" y="2429043"/>
                </a:cubicBezTo>
                <a:cubicBezTo>
                  <a:pt x="2536296" y="2435496"/>
                  <a:pt x="2534125" y="2442259"/>
                  <a:pt x="2534125" y="2449330"/>
                </a:cubicBezTo>
                <a:cubicBezTo>
                  <a:pt x="2534125" y="2462474"/>
                  <a:pt x="2540568" y="2471827"/>
                  <a:pt x="2553455" y="2477383"/>
                </a:cubicBezTo>
                <a:cubicBezTo>
                  <a:pt x="2563085" y="2481519"/>
                  <a:pt x="2574992" y="2483587"/>
                  <a:pt x="2589175" y="2483587"/>
                </a:cubicBezTo>
                <a:cubicBezTo>
                  <a:pt x="2602767" y="2483587"/>
                  <a:pt x="2614878" y="2482692"/>
                  <a:pt x="2625508" y="2480902"/>
                </a:cubicBezTo>
                <a:cubicBezTo>
                  <a:pt x="2629183" y="2480288"/>
                  <a:pt x="2631725" y="2479579"/>
                  <a:pt x="2633135" y="2478774"/>
                </a:cubicBezTo>
                <a:cubicBezTo>
                  <a:pt x="2635102" y="2477663"/>
                  <a:pt x="2636084" y="2475820"/>
                  <a:pt x="2636084" y="2473243"/>
                </a:cubicBezTo>
                <a:cubicBezTo>
                  <a:pt x="2636084" y="2469003"/>
                  <a:pt x="2632491" y="2466883"/>
                  <a:pt x="2625305" y="2466883"/>
                </a:cubicBezTo>
                <a:cubicBezTo>
                  <a:pt x="2624871" y="2466883"/>
                  <a:pt x="2621413" y="2467587"/>
                  <a:pt x="2614932" y="2468992"/>
                </a:cubicBezTo>
                <a:cubicBezTo>
                  <a:pt x="2605679" y="2470821"/>
                  <a:pt x="2595823" y="2471736"/>
                  <a:pt x="2585364" y="2471736"/>
                </a:cubicBezTo>
                <a:cubicBezTo>
                  <a:pt x="2572468" y="2471736"/>
                  <a:pt x="2561723" y="2469714"/>
                  <a:pt x="2553130" y="2465671"/>
                </a:cubicBezTo>
                <a:cubicBezTo>
                  <a:pt x="2546052" y="2461705"/>
                  <a:pt x="2542513" y="2455650"/>
                  <a:pt x="2542513" y="2447509"/>
                </a:cubicBezTo>
                <a:cubicBezTo>
                  <a:pt x="2542513" y="2442613"/>
                  <a:pt x="2543619" y="2437540"/>
                  <a:pt x="2545832" y="2432291"/>
                </a:cubicBezTo>
                <a:cubicBezTo>
                  <a:pt x="2546334" y="2431160"/>
                  <a:pt x="2546586" y="2430255"/>
                  <a:pt x="2546586" y="2429576"/>
                </a:cubicBezTo>
                <a:cubicBezTo>
                  <a:pt x="2546586" y="2427820"/>
                  <a:pt x="2545621" y="2426942"/>
                  <a:pt x="2543690" y="2426942"/>
                </a:cubicBezTo>
                <a:close/>
                <a:moveTo>
                  <a:pt x="3092432" y="2426942"/>
                </a:moveTo>
                <a:cubicBezTo>
                  <a:pt x="3091332" y="2426942"/>
                  <a:pt x="3090315" y="2427642"/>
                  <a:pt x="3089380" y="2429043"/>
                </a:cubicBezTo>
                <a:cubicBezTo>
                  <a:pt x="3085038" y="2435496"/>
                  <a:pt x="3082866" y="2442259"/>
                  <a:pt x="3082866" y="2449330"/>
                </a:cubicBezTo>
                <a:cubicBezTo>
                  <a:pt x="3082866" y="2462474"/>
                  <a:pt x="3089310" y="2471827"/>
                  <a:pt x="3102197" y="2477383"/>
                </a:cubicBezTo>
                <a:cubicBezTo>
                  <a:pt x="3111827" y="2481519"/>
                  <a:pt x="3123734" y="2483586"/>
                  <a:pt x="3137917" y="2483586"/>
                </a:cubicBezTo>
                <a:cubicBezTo>
                  <a:pt x="3151509" y="2483586"/>
                  <a:pt x="3163620" y="2482692"/>
                  <a:pt x="3174250" y="2480902"/>
                </a:cubicBezTo>
                <a:cubicBezTo>
                  <a:pt x="3177924" y="2480288"/>
                  <a:pt x="3180467" y="2479579"/>
                  <a:pt x="3181877" y="2478774"/>
                </a:cubicBezTo>
                <a:cubicBezTo>
                  <a:pt x="3183844" y="2477663"/>
                  <a:pt x="3184826" y="2475820"/>
                  <a:pt x="3184826" y="2473243"/>
                </a:cubicBezTo>
                <a:cubicBezTo>
                  <a:pt x="3184826" y="2469002"/>
                  <a:pt x="3181233" y="2466883"/>
                  <a:pt x="3174047" y="2466883"/>
                </a:cubicBezTo>
                <a:cubicBezTo>
                  <a:pt x="3173612" y="2466883"/>
                  <a:pt x="3170154" y="2467585"/>
                  <a:pt x="3163673" y="2468992"/>
                </a:cubicBezTo>
                <a:cubicBezTo>
                  <a:pt x="3154421" y="2470821"/>
                  <a:pt x="3144565" y="2471734"/>
                  <a:pt x="3134105" y="2471734"/>
                </a:cubicBezTo>
                <a:cubicBezTo>
                  <a:pt x="3121209" y="2471734"/>
                  <a:pt x="3110465" y="2469713"/>
                  <a:pt x="3101873" y="2465671"/>
                </a:cubicBezTo>
                <a:cubicBezTo>
                  <a:pt x="3094794" y="2461705"/>
                  <a:pt x="3091254" y="2455650"/>
                  <a:pt x="3091254" y="2447509"/>
                </a:cubicBezTo>
                <a:cubicBezTo>
                  <a:pt x="3091254" y="2442613"/>
                  <a:pt x="3092361" y="2437540"/>
                  <a:pt x="3094573" y="2432291"/>
                </a:cubicBezTo>
                <a:cubicBezTo>
                  <a:pt x="3095076" y="2431160"/>
                  <a:pt x="3095327" y="2430255"/>
                  <a:pt x="3095327" y="2429576"/>
                </a:cubicBezTo>
                <a:cubicBezTo>
                  <a:pt x="3095327" y="2427820"/>
                  <a:pt x="3094362" y="2426942"/>
                  <a:pt x="3092432" y="2426942"/>
                </a:cubicBezTo>
                <a:close/>
                <a:moveTo>
                  <a:pt x="9111288" y="2426942"/>
                </a:moveTo>
                <a:cubicBezTo>
                  <a:pt x="9110188" y="2426942"/>
                  <a:pt x="9109171" y="2427642"/>
                  <a:pt x="9108237" y="2429042"/>
                </a:cubicBezTo>
                <a:cubicBezTo>
                  <a:pt x="9103894" y="2435495"/>
                  <a:pt x="9101723" y="2442258"/>
                  <a:pt x="9101723" y="2449328"/>
                </a:cubicBezTo>
                <a:cubicBezTo>
                  <a:pt x="9101723" y="2462474"/>
                  <a:pt x="9108166" y="2471825"/>
                  <a:pt x="9121053" y="2477382"/>
                </a:cubicBezTo>
                <a:cubicBezTo>
                  <a:pt x="9130683" y="2481518"/>
                  <a:pt x="9142590" y="2483586"/>
                  <a:pt x="9156774" y="2483586"/>
                </a:cubicBezTo>
                <a:cubicBezTo>
                  <a:pt x="9170365" y="2483586"/>
                  <a:pt x="9182476" y="2482691"/>
                  <a:pt x="9193106" y="2480901"/>
                </a:cubicBezTo>
                <a:cubicBezTo>
                  <a:pt x="9196781" y="2480287"/>
                  <a:pt x="9199323" y="2479578"/>
                  <a:pt x="9200733" y="2478773"/>
                </a:cubicBezTo>
                <a:cubicBezTo>
                  <a:pt x="9202699" y="2477663"/>
                  <a:pt x="9203683" y="2475819"/>
                  <a:pt x="9203683" y="2473242"/>
                </a:cubicBezTo>
                <a:cubicBezTo>
                  <a:pt x="9203683" y="2469002"/>
                  <a:pt x="9200089" y="2466882"/>
                  <a:pt x="9192903" y="2466882"/>
                </a:cubicBezTo>
                <a:cubicBezTo>
                  <a:pt x="9192469" y="2466882"/>
                  <a:pt x="9189011" y="2467585"/>
                  <a:pt x="9182530" y="2468991"/>
                </a:cubicBezTo>
                <a:cubicBezTo>
                  <a:pt x="9173277" y="2470820"/>
                  <a:pt x="9163421" y="2471734"/>
                  <a:pt x="9152961" y="2471734"/>
                </a:cubicBezTo>
                <a:cubicBezTo>
                  <a:pt x="9140065" y="2471734"/>
                  <a:pt x="9129321" y="2469713"/>
                  <a:pt x="9120728" y="2465669"/>
                </a:cubicBezTo>
                <a:cubicBezTo>
                  <a:pt x="9113650" y="2461704"/>
                  <a:pt x="9110110" y="2455649"/>
                  <a:pt x="9110110" y="2447509"/>
                </a:cubicBezTo>
                <a:cubicBezTo>
                  <a:pt x="9110110" y="2442612"/>
                  <a:pt x="9111217" y="2437539"/>
                  <a:pt x="9113430" y="2432290"/>
                </a:cubicBezTo>
                <a:cubicBezTo>
                  <a:pt x="9113932" y="2431159"/>
                  <a:pt x="9114184" y="2430254"/>
                  <a:pt x="9114184" y="2429575"/>
                </a:cubicBezTo>
                <a:cubicBezTo>
                  <a:pt x="9114184" y="2427819"/>
                  <a:pt x="9113218" y="2426942"/>
                  <a:pt x="9111288" y="2426942"/>
                </a:cubicBezTo>
                <a:close/>
                <a:moveTo>
                  <a:pt x="8562546" y="2426942"/>
                </a:moveTo>
                <a:cubicBezTo>
                  <a:pt x="8561446" y="2426942"/>
                  <a:pt x="8560429" y="2427642"/>
                  <a:pt x="8559495" y="2429042"/>
                </a:cubicBezTo>
                <a:cubicBezTo>
                  <a:pt x="8555152" y="2435495"/>
                  <a:pt x="8552981" y="2442258"/>
                  <a:pt x="8552981" y="2449328"/>
                </a:cubicBezTo>
                <a:cubicBezTo>
                  <a:pt x="8552981" y="2462474"/>
                  <a:pt x="8559424" y="2471826"/>
                  <a:pt x="8572311" y="2477383"/>
                </a:cubicBezTo>
                <a:cubicBezTo>
                  <a:pt x="8581941" y="2481518"/>
                  <a:pt x="8593848" y="2483586"/>
                  <a:pt x="8608032" y="2483586"/>
                </a:cubicBezTo>
                <a:cubicBezTo>
                  <a:pt x="8621623" y="2483586"/>
                  <a:pt x="8633734" y="2482691"/>
                  <a:pt x="8644364" y="2480901"/>
                </a:cubicBezTo>
                <a:cubicBezTo>
                  <a:pt x="8648039" y="2480288"/>
                  <a:pt x="8650581" y="2479578"/>
                  <a:pt x="8651991" y="2478773"/>
                </a:cubicBezTo>
                <a:cubicBezTo>
                  <a:pt x="8653957" y="2477663"/>
                  <a:pt x="8654941" y="2475819"/>
                  <a:pt x="8654941" y="2473242"/>
                </a:cubicBezTo>
                <a:cubicBezTo>
                  <a:pt x="8654941" y="2469002"/>
                  <a:pt x="8651347" y="2466882"/>
                  <a:pt x="8644161" y="2466882"/>
                </a:cubicBezTo>
                <a:cubicBezTo>
                  <a:pt x="8643727" y="2466882"/>
                  <a:pt x="8640269" y="2467585"/>
                  <a:pt x="8633788" y="2468991"/>
                </a:cubicBezTo>
                <a:cubicBezTo>
                  <a:pt x="8624535" y="2470820"/>
                  <a:pt x="8614679" y="2471734"/>
                  <a:pt x="8604219" y="2471734"/>
                </a:cubicBezTo>
                <a:cubicBezTo>
                  <a:pt x="8591323" y="2471734"/>
                  <a:pt x="8580579" y="2469713"/>
                  <a:pt x="8571986" y="2465670"/>
                </a:cubicBezTo>
                <a:cubicBezTo>
                  <a:pt x="8564908" y="2461704"/>
                  <a:pt x="8561368" y="2455649"/>
                  <a:pt x="8561368" y="2447509"/>
                </a:cubicBezTo>
                <a:cubicBezTo>
                  <a:pt x="8561368" y="2442612"/>
                  <a:pt x="8562475" y="2437539"/>
                  <a:pt x="8564688" y="2432290"/>
                </a:cubicBezTo>
                <a:cubicBezTo>
                  <a:pt x="8565190" y="2431159"/>
                  <a:pt x="8565442" y="2430254"/>
                  <a:pt x="8565442" y="2429575"/>
                </a:cubicBezTo>
                <a:cubicBezTo>
                  <a:pt x="8565442" y="2427819"/>
                  <a:pt x="8564476" y="2426942"/>
                  <a:pt x="8562546" y="2426942"/>
                </a:cubicBezTo>
                <a:close/>
                <a:moveTo>
                  <a:pt x="6021559" y="2422999"/>
                </a:moveTo>
                <a:lnTo>
                  <a:pt x="6021559" y="2560320"/>
                </a:lnTo>
                <a:lnTo>
                  <a:pt x="6158955" y="2560320"/>
                </a:lnTo>
                <a:lnTo>
                  <a:pt x="6158955" y="2422999"/>
                </a:lnTo>
                <a:close/>
                <a:moveTo>
                  <a:pt x="3642598" y="2421672"/>
                </a:moveTo>
                <a:cubicBezTo>
                  <a:pt x="3629442" y="2421672"/>
                  <a:pt x="3617682" y="2425037"/>
                  <a:pt x="3607322" y="2431765"/>
                </a:cubicBezTo>
                <a:cubicBezTo>
                  <a:pt x="3597794" y="2437958"/>
                  <a:pt x="3590361" y="2446362"/>
                  <a:pt x="3585026" y="2456974"/>
                </a:cubicBezTo>
                <a:cubicBezTo>
                  <a:pt x="3579890" y="2467186"/>
                  <a:pt x="3577322" y="2478157"/>
                  <a:pt x="3577322" y="2489890"/>
                </a:cubicBezTo>
                <a:cubicBezTo>
                  <a:pt x="3577322" y="2507238"/>
                  <a:pt x="3582092" y="2522104"/>
                  <a:pt x="3591632" y="2534489"/>
                </a:cubicBezTo>
                <a:cubicBezTo>
                  <a:pt x="3603696" y="2550177"/>
                  <a:pt x="3620510" y="2558021"/>
                  <a:pt x="3642077" y="2558021"/>
                </a:cubicBezTo>
                <a:cubicBezTo>
                  <a:pt x="3649781" y="2558021"/>
                  <a:pt x="3658159" y="2557271"/>
                  <a:pt x="3667213" y="2555767"/>
                </a:cubicBezTo>
                <a:cubicBezTo>
                  <a:pt x="3675088" y="2554206"/>
                  <a:pt x="3680369" y="2553427"/>
                  <a:pt x="3683059" y="2553427"/>
                </a:cubicBezTo>
                <a:cubicBezTo>
                  <a:pt x="3684456" y="2553427"/>
                  <a:pt x="3686509" y="2553603"/>
                  <a:pt x="3689220" y="2553957"/>
                </a:cubicBezTo>
                <a:cubicBezTo>
                  <a:pt x="3691548" y="2553957"/>
                  <a:pt x="3692712" y="2553119"/>
                  <a:pt x="3692712" y="2551444"/>
                </a:cubicBezTo>
                <a:cubicBezTo>
                  <a:pt x="3692018" y="2541520"/>
                  <a:pt x="3691671" y="2532644"/>
                  <a:pt x="3691671" y="2524820"/>
                </a:cubicBezTo>
                <a:cubicBezTo>
                  <a:pt x="3691671" y="2513357"/>
                  <a:pt x="3692329" y="2506573"/>
                  <a:pt x="3693645" y="2504468"/>
                </a:cubicBezTo>
                <a:cubicBezTo>
                  <a:pt x="3694279" y="2503288"/>
                  <a:pt x="3695070" y="2502490"/>
                  <a:pt x="3696023" y="2502075"/>
                </a:cubicBezTo>
                <a:cubicBezTo>
                  <a:pt x="3697384" y="2501597"/>
                  <a:pt x="3699727" y="2501244"/>
                  <a:pt x="3703052" y="2501015"/>
                </a:cubicBezTo>
                <a:cubicBezTo>
                  <a:pt x="3705054" y="2500681"/>
                  <a:pt x="3706054" y="2499464"/>
                  <a:pt x="3706054" y="2497363"/>
                </a:cubicBezTo>
                <a:cubicBezTo>
                  <a:pt x="3706054" y="2494856"/>
                  <a:pt x="3705035" y="2493602"/>
                  <a:pt x="3702994" y="2493602"/>
                </a:cubicBezTo>
                <a:cubicBezTo>
                  <a:pt x="3694912" y="2494073"/>
                  <a:pt x="3688990" y="2494309"/>
                  <a:pt x="3685224" y="2494309"/>
                </a:cubicBezTo>
                <a:cubicBezTo>
                  <a:pt x="3680543" y="2494309"/>
                  <a:pt x="3673815" y="2494073"/>
                  <a:pt x="3665044" y="2493602"/>
                </a:cubicBezTo>
                <a:cubicBezTo>
                  <a:pt x="3663110" y="2493602"/>
                  <a:pt x="3662143" y="2494798"/>
                  <a:pt x="3662143" y="2497189"/>
                </a:cubicBezTo>
                <a:cubicBezTo>
                  <a:pt x="3662143" y="2499415"/>
                  <a:pt x="3663108" y="2500690"/>
                  <a:pt x="3665038" y="2501012"/>
                </a:cubicBezTo>
                <a:cubicBezTo>
                  <a:pt x="3671585" y="2501552"/>
                  <a:pt x="3675408" y="2502774"/>
                  <a:pt x="3676509" y="2504680"/>
                </a:cubicBezTo>
                <a:cubicBezTo>
                  <a:pt x="3677527" y="2506316"/>
                  <a:pt x="3678115" y="2508105"/>
                  <a:pt x="3678279" y="2510047"/>
                </a:cubicBezTo>
                <a:cubicBezTo>
                  <a:pt x="3678496" y="2511952"/>
                  <a:pt x="3678607" y="2517883"/>
                  <a:pt x="3678607" y="2527836"/>
                </a:cubicBezTo>
                <a:cubicBezTo>
                  <a:pt x="3678607" y="2531614"/>
                  <a:pt x="3678346" y="2535450"/>
                  <a:pt x="3677825" y="2539344"/>
                </a:cubicBezTo>
                <a:cubicBezTo>
                  <a:pt x="3670796" y="2545787"/>
                  <a:pt x="3659890" y="2549008"/>
                  <a:pt x="3645110" y="2549008"/>
                </a:cubicBezTo>
                <a:cubicBezTo>
                  <a:pt x="3631224" y="2549008"/>
                  <a:pt x="3619655" y="2545250"/>
                  <a:pt x="3610404" y="2537733"/>
                </a:cubicBezTo>
                <a:cubicBezTo>
                  <a:pt x="3598679" y="2524429"/>
                  <a:pt x="3592815" y="2508366"/>
                  <a:pt x="3592815" y="2489545"/>
                </a:cubicBezTo>
                <a:cubicBezTo>
                  <a:pt x="3592815" y="2473135"/>
                  <a:pt x="3597071" y="2459531"/>
                  <a:pt x="3605579" y="2448731"/>
                </a:cubicBezTo>
                <a:cubicBezTo>
                  <a:pt x="3615049" y="2436759"/>
                  <a:pt x="3627388" y="2430774"/>
                  <a:pt x="3642598" y="2430774"/>
                </a:cubicBezTo>
                <a:cubicBezTo>
                  <a:pt x="3652514" y="2430774"/>
                  <a:pt x="3661186" y="2433198"/>
                  <a:pt x="3668617" y="2438047"/>
                </a:cubicBezTo>
                <a:cubicBezTo>
                  <a:pt x="3673936" y="2442834"/>
                  <a:pt x="3678102" y="2449520"/>
                  <a:pt x="3681117" y="2458103"/>
                </a:cubicBezTo>
                <a:cubicBezTo>
                  <a:pt x="3681696" y="2459973"/>
                  <a:pt x="3682720" y="2460907"/>
                  <a:pt x="3684185" y="2460907"/>
                </a:cubicBezTo>
                <a:cubicBezTo>
                  <a:pt x="3684640" y="2460907"/>
                  <a:pt x="3685074" y="2460837"/>
                  <a:pt x="3685494" y="2460696"/>
                </a:cubicBezTo>
                <a:cubicBezTo>
                  <a:pt x="3687417" y="2460244"/>
                  <a:pt x="3688380" y="2459205"/>
                  <a:pt x="3688380" y="2457579"/>
                </a:cubicBezTo>
                <a:cubicBezTo>
                  <a:pt x="3688380" y="2457379"/>
                  <a:pt x="3688345" y="2457106"/>
                  <a:pt x="3688277" y="2456762"/>
                </a:cubicBezTo>
                <a:cubicBezTo>
                  <a:pt x="3686926" y="2446249"/>
                  <a:pt x="3685862" y="2436084"/>
                  <a:pt x="3685086" y="2426267"/>
                </a:cubicBezTo>
                <a:cubicBezTo>
                  <a:pt x="3682061" y="2426503"/>
                  <a:pt x="3679710" y="2426621"/>
                  <a:pt x="3678033" y="2426621"/>
                </a:cubicBezTo>
                <a:cubicBezTo>
                  <a:pt x="3674829" y="2426621"/>
                  <a:pt x="3669589" y="2425868"/>
                  <a:pt x="3662317" y="2424363"/>
                </a:cubicBezTo>
                <a:cubicBezTo>
                  <a:pt x="3656718" y="2422569"/>
                  <a:pt x="3650145" y="2421672"/>
                  <a:pt x="3642598" y="2421672"/>
                </a:cubicBezTo>
                <a:close/>
                <a:moveTo>
                  <a:pt x="2021980" y="2421672"/>
                </a:moveTo>
                <a:cubicBezTo>
                  <a:pt x="2008823" y="2421672"/>
                  <a:pt x="1997064" y="2425037"/>
                  <a:pt x="1986703" y="2431765"/>
                </a:cubicBezTo>
                <a:cubicBezTo>
                  <a:pt x="1977175" y="2437958"/>
                  <a:pt x="1969743" y="2446362"/>
                  <a:pt x="1964407" y="2456975"/>
                </a:cubicBezTo>
                <a:cubicBezTo>
                  <a:pt x="1959272" y="2467186"/>
                  <a:pt x="1956704" y="2478159"/>
                  <a:pt x="1956704" y="2489891"/>
                </a:cubicBezTo>
                <a:cubicBezTo>
                  <a:pt x="1956704" y="2507239"/>
                  <a:pt x="1961474" y="2522104"/>
                  <a:pt x="1971013" y="2534489"/>
                </a:cubicBezTo>
                <a:cubicBezTo>
                  <a:pt x="1983078" y="2550177"/>
                  <a:pt x="1999893" y="2558021"/>
                  <a:pt x="2021459" y="2558021"/>
                </a:cubicBezTo>
                <a:cubicBezTo>
                  <a:pt x="2029162" y="2558021"/>
                  <a:pt x="2037541" y="2557272"/>
                  <a:pt x="2046595" y="2555767"/>
                </a:cubicBezTo>
                <a:cubicBezTo>
                  <a:pt x="2054470" y="2554206"/>
                  <a:pt x="2059752" y="2553428"/>
                  <a:pt x="2062440" y="2553428"/>
                </a:cubicBezTo>
                <a:cubicBezTo>
                  <a:pt x="2063838" y="2553428"/>
                  <a:pt x="2065892" y="2553604"/>
                  <a:pt x="2068603" y="2553957"/>
                </a:cubicBezTo>
                <a:cubicBezTo>
                  <a:pt x="2070930" y="2553957"/>
                  <a:pt x="2072093" y="2553121"/>
                  <a:pt x="2072093" y="2551445"/>
                </a:cubicBezTo>
                <a:cubicBezTo>
                  <a:pt x="2071400" y="2541520"/>
                  <a:pt x="2071053" y="2532645"/>
                  <a:pt x="2071053" y="2524820"/>
                </a:cubicBezTo>
                <a:cubicBezTo>
                  <a:pt x="2071053" y="2513357"/>
                  <a:pt x="2071711" y="2506573"/>
                  <a:pt x="2073027" y="2504469"/>
                </a:cubicBezTo>
                <a:cubicBezTo>
                  <a:pt x="2073660" y="2503288"/>
                  <a:pt x="2074453" y="2502490"/>
                  <a:pt x="2075406" y="2502075"/>
                </a:cubicBezTo>
                <a:cubicBezTo>
                  <a:pt x="2076766" y="2501597"/>
                  <a:pt x="2079109" y="2501245"/>
                  <a:pt x="2082435" y="2501015"/>
                </a:cubicBezTo>
                <a:cubicBezTo>
                  <a:pt x="2084436" y="2500682"/>
                  <a:pt x="2085437" y="2499465"/>
                  <a:pt x="2085437" y="2497364"/>
                </a:cubicBezTo>
                <a:cubicBezTo>
                  <a:pt x="2085437" y="2494856"/>
                  <a:pt x="2084416" y="2493602"/>
                  <a:pt x="2082375" y="2493602"/>
                </a:cubicBezTo>
                <a:cubicBezTo>
                  <a:pt x="2074295" y="2494075"/>
                  <a:pt x="2068372" y="2494309"/>
                  <a:pt x="2064607" y="2494309"/>
                </a:cubicBezTo>
                <a:cubicBezTo>
                  <a:pt x="2059925" y="2494309"/>
                  <a:pt x="2053198" y="2494075"/>
                  <a:pt x="2044425" y="2493602"/>
                </a:cubicBezTo>
                <a:cubicBezTo>
                  <a:pt x="2042492" y="2493602"/>
                  <a:pt x="2041525" y="2494798"/>
                  <a:pt x="2041525" y="2497189"/>
                </a:cubicBezTo>
                <a:cubicBezTo>
                  <a:pt x="2041525" y="2499415"/>
                  <a:pt x="2042490" y="2500690"/>
                  <a:pt x="2044419" y="2501012"/>
                </a:cubicBezTo>
                <a:cubicBezTo>
                  <a:pt x="2050967" y="2501552"/>
                  <a:pt x="2054791" y="2502775"/>
                  <a:pt x="2055892" y="2504680"/>
                </a:cubicBezTo>
                <a:cubicBezTo>
                  <a:pt x="2056908" y="2506318"/>
                  <a:pt x="2057498" y="2508106"/>
                  <a:pt x="2057661" y="2510047"/>
                </a:cubicBezTo>
                <a:cubicBezTo>
                  <a:pt x="2057879" y="2511953"/>
                  <a:pt x="2057988" y="2517883"/>
                  <a:pt x="2057988" y="2527836"/>
                </a:cubicBezTo>
                <a:cubicBezTo>
                  <a:pt x="2057988" y="2531616"/>
                  <a:pt x="2057728" y="2535451"/>
                  <a:pt x="2057208" y="2539344"/>
                </a:cubicBezTo>
                <a:cubicBezTo>
                  <a:pt x="2050177" y="2545787"/>
                  <a:pt x="2039271" y="2549009"/>
                  <a:pt x="2024491" y="2549009"/>
                </a:cubicBezTo>
                <a:cubicBezTo>
                  <a:pt x="2010606" y="2549009"/>
                  <a:pt x="1999037" y="2545252"/>
                  <a:pt x="1989785" y="2537733"/>
                </a:cubicBezTo>
                <a:cubicBezTo>
                  <a:pt x="1978060" y="2524429"/>
                  <a:pt x="1972198" y="2508366"/>
                  <a:pt x="1972198" y="2489545"/>
                </a:cubicBezTo>
                <a:cubicBezTo>
                  <a:pt x="1972198" y="2473136"/>
                  <a:pt x="1976452" y="2459531"/>
                  <a:pt x="1984961" y="2448732"/>
                </a:cubicBezTo>
                <a:cubicBezTo>
                  <a:pt x="1994430" y="2436759"/>
                  <a:pt x="2006770" y="2430774"/>
                  <a:pt x="2021980" y="2430774"/>
                </a:cubicBezTo>
                <a:cubicBezTo>
                  <a:pt x="2031895" y="2430774"/>
                  <a:pt x="2040568" y="2433199"/>
                  <a:pt x="2047999" y="2438047"/>
                </a:cubicBezTo>
                <a:cubicBezTo>
                  <a:pt x="2053318" y="2442834"/>
                  <a:pt x="2057485" y="2449520"/>
                  <a:pt x="2060499" y="2458105"/>
                </a:cubicBezTo>
                <a:cubicBezTo>
                  <a:pt x="2061078" y="2459973"/>
                  <a:pt x="2062101" y="2460907"/>
                  <a:pt x="2063567" y="2460907"/>
                </a:cubicBezTo>
                <a:cubicBezTo>
                  <a:pt x="2064021" y="2460907"/>
                  <a:pt x="2064457" y="2460837"/>
                  <a:pt x="2064876" y="2460697"/>
                </a:cubicBezTo>
                <a:cubicBezTo>
                  <a:pt x="2066800" y="2460245"/>
                  <a:pt x="2067762" y="2459205"/>
                  <a:pt x="2067762" y="2457580"/>
                </a:cubicBezTo>
                <a:cubicBezTo>
                  <a:pt x="2067762" y="2457379"/>
                  <a:pt x="2067727" y="2457107"/>
                  <a:pt x="2067658" y="2456762"/>
                </a:cubicBezTo>
                <a:cubicBezTo>
                  <a:pt x="2066308" y="2446249"/>
                  <a:pt x="2065245" y="2436084"/>
                  <a:pt x="2064469" y="2426268"/>
                </a:cubicBezTo>
                <a:cubicBezTo>
                  <a:pt x="2061443" y="2426503"/>
                  <a:pt x="2059092" y="2426621"/>
                  <a:pt x="2057415" y="2426621"/>
                </a:cubicBezTo>
                <a:cubicBezTo>
                  <a:pt x="2054211" y="2426621"/>
                  <a:pt x="2048972" y="2425869"/>
                  <a:pt x="2041699" y="2424364"/>
                </a:cubicBezTo>
                <a:cubicBezTo>
                  <a:pt x="2036101" y="2422569"/>
                  <a:pt x="2029528" y="2421672"/>
                  <a:pt x="2021980" y="2421672"/>
                </a:cubicBezTo>
                <a:close/>
                <a:moveTo>
                  <a:pt x="9661454" y="2421672"/>
                </a:moveTo>
                <a:cubicBezTo>
                  <a:pt x="9648298" y="2421672"/>
                  <a:pt x="9636539" y="2425035"/>
                  <a:pt x="9626178" y="2431764"/>
                </a:cubicBezTo>
                <a:cubicBezTo>
                  <a:pt x="9616650" y="2437958"/>
                  <a:pt x="9609218" y="2446360"/>
                  <a:pt x="9603882" y="2456973"/>
                </a:cubicBezTo>
                <a:cubicBezTo>
                  <a:pt x="9598746" y="2467186"/>
                  <a:pt x="9596179" y="2478157"/>
                  <a:pt x="9596179" y="2489889"/>
                </a:cubicBezTo>
                <a:cubicBezTo>
                  <a:pt x="9596179" y="2507237"/>
                  <a:pt x="9600948" y="2522103"/>
                  <a:pt x="9610487" y="2534487"/>
                </a:cubicBezTo>
                <a:cubicBezTo>
                  <a:pt x="9622552" y="2550176"/>
                  <a:pt x="9639368" y="2558021"/>
                  <a:pt x="9660934" y="2558021"/>
                </a:cubicBezTo>
                <a:cubicBezTo>
                  <a:pt x="9668636" y="2558021"/>
                  <a:pt x="9677015" y="2557270"/>
                  <a:pt x="9686070" y="2555766"/>
                </a:cubicBezTo>
                <a:cubicBezTo>
                  <a:pt x="9693945" y="2554206"/>
                  <a:pt x="9699226" y="2553426"/>
                  <a:pt x="9701915" y="2553426"/>
                </a:cubicBezTo>
                <a:cubicBezTo>
                  <a:pt x="9703312" y="2553426"/>
                  <a:pt x="9705366" y="2553602"/>
                  <a:pt x="9708077" y="2553956"/>
                </a:cubicBezTo>
                <a:cubicBezTo>
                  <a:pt x="9710404" y="2553956"/>
                  <a:pt x="9711568" y="2553118"/>
                  <a:pt x="9711568" y="2551443"/>
                </a:cubicBezTo>
                <a:cubicBezTo>
                  <a:pt x="9710875" y="2541519"/>
                  <a:pt x="9710528" y="2532644"/>
                  <a:pt x="9710528" y="2524819"/>
                </a:cubicBezTo>
                <a:cubicBezTo>
                  <a:pt x="9710528" y="2513356"/>
                  <a:pt x="9711186" y="2506572"/>
                  <a:pt x="9712501" y="2504468"/>
                </a:cubicBezTo>
                <a:cubicBezTo>
                  <a:pt x="9713134" y="2503287"/>
                  <a:pt x="9713927" y="2502489"/>
                  <a:pt x="9714880" y="2502074"/>
                </a:cubicBezTo>
                <a:cubicBezTo>
                  <a:pt x="9716241" y="2501596"/>
                  <a:pt x="9718584" y="2501242"/>
                  <a:pt x="9721909" y="2501013"/>
                </a:cubicBezTo>
                <a:cubicBezTo>
                  <a:pt x="9723911" y="2500681"/>
                  <a:pt x="9724911" y="2499463"/>
                  <a:pt x="9724911" y="2497362"/>
                </a:cubicBezTo>
                <a:cubicBezTo>
                  <a:pt x="9724911" y="2494855"/>
                  <a:pt x="9723891" y="2493602"/>
                  <a:pt x="9721850" y="2493602"/>
                </a:cubicBezTo>
                <a:cubicBezTo>
                  <a:pt x="9713769" y="2494073"/>
                  <a:pt x="9707846" y="2494309"/>
                  <a:pt x="9704081" y="2494309"/>
                </a:cubicBezTo>
                <a:cubicBezTo>
                  <a:pt x="9699400" y="2494309"/>
                  <a:pt x="9692672" y="2494073"/>
                  <a:pt x="9683899" y="2493602"/>
                </a:cubicBezTo>
                <a:cubicBezTo>
                  <a:pt x="9681966" y="2493602"/>
                  <a:pt x="9681000" y="2494797"/>
                  <a:pt x="9681000" y="2497187"/>
                </a:cubicBezTo>
                <a:cubicBezTo>
                  <a:pt x="9681000" y="2499414"/>
                  <a:pt x="9681964" y="2500688"/>
                  <a:pt x="9683894" y="2501011"/>
                </a:cubicBezTo>
                <a:cubicBezTo>
                  <a:pt x="9690441" y="2501551"/>
                  <a:pt x="9694265" y="2502774"/>
                  <a:pt x="9695366" y="2504678"/>
                </a:cubicBezTo>
                <a:cubicBezTo>
                  <a:pt x="9696382" y="2506315"/>
                  <a:pt x="9696972" y="2508104"/>
                  <a:pt x="9697135" y="2510046"/>
                </a:cubicBezTo>
                <a:cubicBezTo>
                  <a:pt x="9697353" y="2511951"/>
                  <a:pt x="9697462" y="2517881"/>
                  <a:pt x="9697462" y="2527834"/>
                </a:cubicBezTo>
                <a:cubicBezTo>
                  <a:pt x="9697462" y="2531613"/>
                  <a:pt x="9697202" y="2535450"/>
                  <a:pt x="9696682" y="2539343"/>
                </a:cubicBezTo>
                <a:cubicBezTo>
                  <a:pt x="9689651" y="2545785"/>
                  <a:pt x="9678746" y="2549007"/>
                  <a:pt x="9663966" y="2549007"/>
                </a:cubicBezTo>
                <a:cubicBezTo>
                  <a:pt x="9650080" y="2549007"/>
                  <a:pt x="9638511" y="2545249"/>
                  <a:pt x="9629260" y="2537732"/>
                </a:cubicBezTo>
                <a:cubicBezTo>
                  <a:pt x="9617535" y="2524428"/>
                  <a:pt x="9611672" y="2508365"/>
                  <a:pt x="9611672" y="2489544"/>
                </a:cubicBezTo>
                <a:cubicBezTo>
                  <a:pt x="9611672" y="2473134"/>
                  <a:pt x="9615926" y="2459530"/>
                  <a:pt x="9624435" y="2448731"/>
                </a:cubicBezTo>
                <a:cubicBezTo>
                  <a:pt x="9633904" y="2436759"/>
                  <a:pt x="9646244" y="2430774"/>
                  <a:pt x="9661454" y="2430774"/>
                </a:cubicBezTo>
                <a:cubicBezTo>
                  <a:pt x="9671370" y="2430774"/>
                  <a:pt x="9680043" y="2433198"/>
                  <a:pt x="9687474" y="2438047"/>
                </a:cubicBezTo>
                <a:cubicBezTo>
                  <a:pt x="9692793" y="2442833"/>
                  <a:pt x="9696959" y="2449519"/>
                  <a:pt x="9699974" y="2458103"/>
                </a:cubicBezTo>
                <a:cubicBezTo>
                  <a:pt x="9700553" y="2459972"/>
                  <a:pt x="9701575" y="2460906"/>
                  <a:pt x="9703042" y="2460906"/>
                </a:cubicBezTo>
                <a:cubicBezTo>
                  <a:pt x="9703495" y="2460906"/>
                  <a:pt x="9703932" y="2460836"/>
                  <a:pt x="9704351" y="2460695"/>
                </a:cubicBezTo>
                <a:cubicBezTo>
                  <a:pt x="9706274" y="2460243"/>
                  <a:pt x="9707236" y="2459204"/>
                  <a:pt x="9707236" y="2457578"/>
                </a:cubicBezTo>
                <a:cubicBezTo>
                  <a:pt x="9707236" y="2457378"/>
                  <a:pt x="9707202" y="2457106"/>
                  <a:pt x="9707133" y="2456761"/>
                </a:cubicBezTo>
                <a:cubicBezTo>
                  <a:pt x="9705782" y="2446248"/>
                  <a:pt x="9704719" y="2436084"/>
                  <a:pt x="9703943" y="2426266"/>
                </a:cubicBezTo>
                <a:cubicBezTo>
                  <a:pt x="9700918" y="2426502"/>
                  <a:pt x="9698566" y="2426620"/>
                  <a:pt x="9696889" y="2426620"/>
                </a:cubicBezTo>
                <a:cubicBezTo>
                  <a:pt x="9693685" y="2426620"/>
                  <a:pt x="9688446" y="2425867"/>
                  <a:pt x="9681174" y="2424362"/>
                </a:cubicBezTo>
                <a:cubicBezTo>
                  <a:pt x="9675575" y="2422568"/>
                  <a:pt x="9669002" y="2421672"/>
                  <a:pt x="9661454" y="2421672"/>
                </a:cubicBezTo>
                <a:close/>
                <a:moveTo>
                  <a:pt x="8040836" y="2421672"/>
                </a:moveTo>
                <a:cubicBezTo>
                  <a:pt x="8027680" y="2421672"/>
                  <a:pt x="8015921" y="2425036"/>
                  <a:pt x="8005560" y="2431764"/>
                </a:cubicBezTo>
                <a:cubicBezTo>
                  <a:pt x="7996032" y="2437958"/>
                  <a:pt x="7988600" y="2446361"/>
                  <a:pt x="7983264" y="2456973"/>
                </a:cubicBezTo>
                <a:cubicBezTo>
                  <a:pt x="7978129" y="2467186"/>
                  <a:pt x="7975561" y="2478157"/>
                  <a:pt x="7975561" y="2489890"/>
                </a:cubicBezTo>
                <a:cubicBezTo>
                  <a:pt x="7975561" y="2507237"/>
                  <a:pt x="7980330" y="2522104"/>
                  <a:pt x="7989870" y="2534488"/>
                </a:cubicBezTo>
                <a:cubicBezTo>
                  <a:pt x="8001934" y="2550177"/>
                  <a:pt x="8018750" y="2558021"/>
                  <a:pt x="8040316" y="2558021"/>
                </a:cubicBezTo>
                <a:cubicBezTo>
                  <a:pt x="8048018" y="2558021"/>
                  <a:pt x="8056397" y="2557271"/>
                  <a:pt x="8065452" y="2555767"/>
                </a:cubicBezTo>
                <a:cubicBezTo>
                  <a:pt x="8073327" y="2554206"/>
                  <a:pt x="8078609" y="2553426"/>
                  <a:pt x="8081297" y="2553426"/>
                </a:cubicBezTo>
                <a:cubicBezTo>
                  <a:pt x="8082695" y="2553426"/>
                  <a:pt x="8084749" y="2553603"/>
                  <a:pt x="8087459" y="2553956"/>
                </a:cubicBezTo>
                <a:cubicBezTo>
                  <a:pt x="8089786" y="2553956"/>
                  <a:pt x="8090950" y="2553119"/>
                  <a:pt x="8090950" y="2551443"/>
                </a:cubicBezTo>
                <a:cubicBezTo>
                  <a:pt x="8090257" y="2541519"/>
                  <a:pt x="8089910" y="2532644"/>
                  <a:pt x="8089910" y="2524819"/>
                </a:cubicBezTo>
                <a:cubicBezTo>
                  <a:pt x="8089910" y="2513357"/>
                  <a:pt x="8090568" y="2506573"/>
                  <a:pt x="8091883" y="2504468"/>
                </a:cubicBezTo>
                <a:cubicBezTo>
                  <a:pt x="8092517" y="2503287"/>
                  <a:pt x="8093310" y="2502489"/>
                  <a:pt x="8094262" y="2502075"/>
                </a:cubicBezTo>
                <a:cubicBezTo>
                  <a:pt x="8095623" y="2501596"/>
                  <a:pt x="8097966" y="2501243"/>
                  <a:pt x="8101292" y="2501014"/>
                </a:cubicBezTo>
                <a:cubicBezTo>
                  <a:pt x="8103293" y="2500681"/>
                  <a:pt x="8104293" y="2499463"/>
                  <a:pt x="8104293" y="2497362"/>
                </a:cubicBezTo>
                <a:cubicBezTo>
                  <a:pt x="8104293" y="2494856"/>
                  <a:pt x="8103273" y="2493602"/>
                  <a:pt x="8101232" y="2493602"/>
                </a:cubicBezTo>
                <a:cubicBezTo>
                  <a:pt x="8093151" y="2494073"/>
                  <a:pt x="8087228" y="2494309"/>
                  <a:pt x="8083464" y="2494309"/>
                </a:cubicBezTo>
                <a:cubicBezTo>
                  <a:pt x="8078782" y="2494309"/>
                  <a:pt x="8072055" y="2494073"/>
                  <a:pt x="8063282" y="2493602"/>
                </a:cubicBezTo>
                <a:cubicBezTo>
                  <a:pt x="8061348" y="2493602"/>
                  <a:pt x="8060382" y="2494798"/>
                  <a:pt x="8060382" y="2497187"/>
                </a:cubicBezTo>
                <a:cubicBezTo>
                  <a:pt x="8060382" y="2499414"/>
                  <a:pt x="8061347" y="2500689"/>
                  <a:pt x="8063276" y="2501011"/>
                </a:cubicBezTo>
                <a:cubicBezTo>
                  <a:pt x="8069823" y="2501552"/>
                  <a:pt x="8073648" y="2502774"/>
                  <a:pt x="8074748" y="2504679"/>
                </a:cubicBezTo>
                <a:cubicBezTo>
                  <a:pt x="8075765" y="2506316"/>
                  <a:pt x="8076354" y="2508105"/>
                  <a:pt x="8076517" y="2510047"/>
                </a:cubicBezTo>
                <a:cubicBezTo>
                  <a:pt x="8076735" y="2511952"/>
                  <a:pt x="8076844" y="2517881"/>
                  <a:pt x="8076844" y="2527835"/>
                </a:cubicBezTo>
                <a:cubicBezTo>
                  <a:pt x="8076844" y="2531614"/>
                  <a:pt x="8076584" y="2535450"/>
                  <a:pt x="8076064" y="2539343"/>
                </a:cubicBezTo>
                <a:cubicBezTo>
                  <a:pt x="8069034" y="2545786"/>
                  <a:pt x="8058128" y="2549008"/>
                  <a:pt x="8043348" y="2549008"/>
                </a:cubicBezTo>
                <a:cubicBezTo>
                  <a:pt x="8029462" y="2549008"/>
                  <a:pt x="8017894" y="2545249"/>
                  <a:pt x="8008642" y="2537733"/>
                </a:cubicBezTo>
                <a:cubicBezTo>
                  <a:pt x="7996917" y="2524428"/>
                  <a:pt x="7991054" y="2508365"/>
                  <a:pt x="7991054" y="2489545"/>
                </a:cubicBezTo>
                <a:cubicBezTo>
                  <a:pt x="7991054" y="2473135"/>
                  <a:pt x="7995309" y="2459531"/>
                  <a:pt x="8003818" y="2448731"/>
                </a:cubicBezTo>
                <a:cubicBezTo>
                  <a:pt x="8013287" y="2436759"/>
                  <a:pt x="8025626" y="2430774"/>
                  <a:pt x="8040836" y="2430774"/>
                </a:cubicBezTo>
                <a:cubicBezTo>
                  <a:pt x="8050752" y="2430774"/>
                  <a:pt x="8059425" y="2433198"/>
                  <a:pt x="8066856" y="2438047"/>
                </a:cubicBezTo>
                <a:cubicBezTo>
                  <a:pt x="8072175" y="2442833"/>
                  <a:pt x="8076341" y="2449519"/>
                  <a:pt x="8079356" y="2458103"/>
                </a:cubicBezTo>
                <a:cubicBezTo>
                  <a:pt x="8079935" y="2459972"/>
                  <a:pt x="8080958" y="2460906"/>
                  <a:pt x="8082424" y="2460906"/>
                </a:cubicBezTo>
                <a:cubicBezTo>
                  <a:pt x="8082878" y="2460906"/>
                  <a:pt x="8083314" y="2460836"/>
                  <a:pt x="8083733" y="2460695"/>
                </a:cubicBezTo>
                <a:cubicBezTo>
                  <a:pt x="8085657" y="2460243"/>
                  <a:pt x="8086619" y="2459204"/>
                  <a:pt x="8086619" y="2457579"/>
                </a:cubicBezTo>
                <a:cubicBezTo>
                  <a:pt x="8086619" y="2457378"/>
                  <a:pt x="8086584" y="2457106"/>
                  <a:pt x="8086515" y="2456761"/>
                </a:cubicBezTo>
                <a:cubicBezTo>
                  <a:pt x="8085165" y="2446248"/>
                  <a:pt x="8084102" y="2436084"/>
                  <a:pt x="8083326" y="2426267"/>
                </a:cubicBezTo>
                <a:cubicBezTo>
                  <a:pt x="8080300" y="2426502"/>
                  <a:pt x="8077949" y="2426620"/>
                  <a:pt x="8076271" y="2426620"/>
                </a:cubicBezTo>
                <a:cubicBezTo>
                  <a:pt x="8073067" y="2426620"/>
                  <a:pt x="8067829" y="2425867"/>
                  <a:pt x="8060556" y="2424363"/>
                </a:cubicBezTo>
                <a:cubicBezTo>
                  <a:pt x="8054958" y="2422569"/>
                  <a:pt x="8048384" y="2421672"/>
                  <a:pt x="8040836" y="2421672"/>
                </a:cubicBezTo>
                <a:close/>
                <a:moveTo>
                  <a:pt x="4765689" y="2421672"/>
                </a:moveTo>
                <a:cubicBezTo>
                  <a:pt x="4752533" y="2421672"/>
                  <a:pt x="4740775" y="2425036"/>
                  <a:pt x="4730413" y="2431765"/>
                </a:cubicBezTo>
                <a:cubicBezTo>
                  <a:pt x="4720885" y="2437958"/>
                  <a:pt x="4713454" y="2446361"/>
                  <a:pt x="4708117" y="2456974"/>
                </a:cubicBezTo>
                <a:cubicBezTo>
                  <a:pt x="4702981" y="2467186"/>
                  <a:pt x="4700414" y="2478157"/>
                  <a:pt x="4700414" y="2489890"/>
                </a:cubicBezTo>
                <a:cubicBezTo>
                  <a:pt x="4700414" y="2507238"/>
                  <a:pt x="4705183" y="2522104"/>
                  <a:pt x="4714722" y="2534488"/>
                </a:cubicBezTo>
                <a:cubicBezTo>
                  <a:pt x="4726787" y="2550177"/>
                  <a:pt x="4743602" y="2558021"/>
                  <a:pt x="4765168" y="2558021"/>
                </a:cubicBezTo>
                <a:cubicBezTo>
                  <a:pt x="4772871" y="2558021"/>
                  <a:pt x="4781250" y="2557271"/>
                  <a:pt x="4790305" y="2555767"/>
                </a:cubicBezTo>
                <a:cubicBezTo>
                  <a:pt x="4798180" y="2554206"/>
                  <a:pt x="4803462" y="2553427"/>
                  <a:pt x="4806150" y="2553427"/>
                </a:cubicBezTo>
                <a:cubicBezTo>
                  <a:pt x="4807547" y="2553427"/>
                  <a:pt x="4809602" y="2553603"/>
                  <a:pt x="4812312" y="2553957"/>
                </a:cubicBezTo>
                <a:cubicBezTo>
                  <a:pt x="4814639" y="2553957"/>
                  <a:pt x="4815803" y="2553119"/>
                  <a:pt x="4815803" y="2551444"/>
                </a:cubicBezTo>
                <a:cubicBezTo>
                  <a:pt x="4815109" y="2541520"/>
                  <a:pt x="4814762" y="2532644"/>
                  <a:pt x="4814762" y="2524820"/>
                </a:cubicBezTo>
                <a:cubicBezTo>
                  <a:pt x="4814762" y="2513357"/>
                  <a:pt x="4815421" y="2506573"/>
                  <a:pt x="4816736" y="2504468"/>
                </a:cubicBezTo>
                <a:cubicBezTo>
                  <a:pt x="4817369" y="2503287"/>
                  <a:pt x="4818162" y="2502490"/>
                  <a:pt x="4819115" y="2502075"/>
                </a:cubicBezTo>
                <a:cubicBezTo>
                  <a:pt x="4820476" y="2501597"/>
                  <a:pt x="4822818" y="2501244"/>
                  <a:pt x="4826144" y="2501015"/>
                </a:cubicBezTo>
                <a:cubicBezTo>
                  <a:pt x="4828145" y="2500681"/>
                  <a:pt x="4829146" y="2499464"/>
                  <a:pt x="4829146" y="2497363"/>
                </a:cubicBezTo>
                <a:cubicBezTo>
                  <a:pt x="4829146" y="2494856"/>
                  <a:pt x="4828126" y="2493602"/>
                  <a:pt x="4826085" y="2493602"/>
                </a:cubicBezTo>
                <a:cubicBezTo>
                  <a:pt x="4818004" y="2494073"/>
                  <a:pt x="4812081" y="2494309"/>
                  <a:pt x="4808317" y="2494309"/>
                </a:cubicBezTo>
                <a:cubicBezTo>
                  <a:pt x="4803635" y="2494309"/>
                  <a:pt x="4796908" y="2494073"/>
                  <a:pt x="4788135" y="2493602"/>
                </a:cubicBezTo>
                <a:cubicBezTo>
                  <a:pt x="4786201" y="2493602"/>
                  <a:pt x="4785235" y="2494798"/>
                  <a:pt x="4785235" y="2497187"/>
                </a:cubicBezTo>
                <a:cubicBezTo>
                  <a:pt x="4785235" y="2499415"/>
                  <a:pt x="4786199" y="2500689"/>
                  <a:pt x="4788129" y="2501012"/>
                </a:cubicBezTo>
                <a:cubicBezTo>
                  <a:pt x="4794675" y="2501552"/>
                  <a:pt x="4798501" y="2502774"/>
                  <a:pt x="4799601" y="2504679"/>
                </a:cubicBezTo>
                <a:cubicBezTo>
                  <a:pt x="4800617" y="2506316"/>
                  <a:pt x="4801206" y="2508105"/>
                  <a:pt x="4801369" y="2510047"/>
                </a:cubicBezTo>
                <a:cubicBezTo>
                  <a:pt x="4801588" y="2511952"/>
                  <a:pt x="4801697" y="2517881"/>
                  <a:pt x="4801697" y="2527835"/>
                </a:cubicBezTo>
                <a:cubicBezTo>
                  <a:pt x="4801697" y="2531614"/>
                  <a:pt x="4801436" y="2535450"/>
                  <a:pt x="4800917" y="2539343"/>
                </a:cubicBezTo>
                <a:cubicBezTo>
                  <a:pt x="4793887" y="2545786"/>
                  <a:pt x="4782981" y="2549008"/>
                  <a:pt x="4768201" y="2549008"/>
                </a:cubicBezTo>
                <a:cubicBezTo>
                  <a:pt x="4754315" y="2549008"/>
                  <a:pt x="4742747" y="2545250"/>
                  <a:pt x="4733494" y="2537733"/>
                </a:cubicBezTo>
                <a:cubicBezTo>
                  <a:pt x="4721770" y="2524428"/>
                  <a:pt x="4715907" y="2508366"/>
                  <a:pt x="4715907" y="2489545"/>
                </a:cubicBezTo>
                <a:cubicBezTo>
                  <a:pt x="4715907" y="2473135"/>
                  <a:pt x="4720161" y="2459531"/>
                  <a:pt x="4728670" y="2448731"/>
                </a:cubicBezTo>
                <a:cubicBezTo>
                  <a:pt x="4738140" y="2436759"/>
                  <a:pt x="4750480" y="2430774"/>
                  <a:pt x="4765689" y="2430774"/>
                </a:cubicBezTo>
                <a:cubicBezTo>
                  <a:pt x="4775604" y="2430774"/>
                  <a:pt x="4784279" y="2433198"/>
                  <a:pt x="4791708" y="2438047"/>
                </a:cubicBezTo>
                <a:cubicBezTo>
                  <a:pt x="4797028" y="2442834"/>
                  <a:pt x="4801194" y="2449519"/>
                  <a:pt x="4804208" y="2458103"/>
                </a:cubicBezTo>
                <a:cubicBezTo>
                  <a:pt x="4804787" y="2459973"/>
                  <a:pt x="4805810" y="2460907"/>
                  <a:pt x="4807276" y="2460907"/>
                </a:cubicBezTo>
                <a:cubicBezTo>
                  <a:pt x="4807731" y="2460907"/>
                  <a:pt x="4808166" y="2460837"/>
                  <a:pt x="4808586" y="2460696"/>
                </a:cubicBezTo>
                <a:cubicBezTo>
                  <a:pt x="4810510" y="2460244"/>
                  <a:pt x="4811471" y="2459204"/>
                  <a:pt x="4811471" y="2457579"/>
                </a:cubicBezTo>
                <a:cubicBezTo>
                  <a:pt x="4811471" y="2457378"/>
                  <a:pt x="4811437" y="2457106"/>
                  <a:pt x="4811368" y="2456761"/>
                </a:cubicBezTo>
                <a:cubicBezTo>
                  <a:pt x="4810017" y="2446248"/>
                  <a:pt x="4808954" y="2436084"/>
                  <a:pt x="4808179" y="2426267"/>
                </a:cubicBezTo>
                <a:cubicBezTo>
                  <a:pt x="4805152" y="2426503"/>
                  <a:pt x="4802801" y="2426620"/>
                  <a:pt x="4801124" y="2426620"/>
                </a:cubicBezTo>
                <a:cubicBezTo>
                  <a:pt x="4797920" y="2426620"/>
                  <a:pt x="4792681" y="2425868"/>
                  <a:pt x="4785409" y="2424363"/>
                </a:cubicBezTo>
                <a:cubicBezTo>
                  <a:pt x="4779810" y="2422569"/>
                  <a:pt x="4773237" y="2421672"/>
                  <a:pt x="4765689" y="2421672"/>
                </a:cubicBezTo>
                <a:close/>
                <a:moveTo>
                  <a:pt x="10784547" y="2421671"/>
                </a:moveTo>
                <a:cubicBezTo>
                  <a:pt x="10771391" y="2421671"/>
                  <a:pt x="10759632" y="2425035"/>
                  <a:pt x="10749271" y="2431764"/>
                </a:cubicBezTo>
                <a:cubicBezTo>
                  <a:pt x="10739743" y="2437957"/>
                  <a:pt x="10732311" y="2446360"/>
                  <a:pt x="10726975" y="2456973"/>
                </a:cubicBezTo>
                <a:cubicBezTo>
                  <a:pt x="10721839" y="2467185"/>
                  <a:pt x="10719272" y="2478157"/>
                  <a:pt x="10719272" y="2489889"/>
                </a:cubicBezTo>
                <a:cubicBezTo>
                  <a:pt x="10719272" y="2507237"/>
                  <a:pt x="10724041" y="2522103"/>
                  <a:pt x="10733580" y="2534487"/>
                </a:cubicBezTo>
                <a:cubicBezTo>
                  <a:pt x="10745645" y="2550176"/>
                  <a:pt x="10762461" y="2558021"/>
                  <a:pt x="10784027" y="2558021"/>
                </a:cubicBezTo>
                <a:cubicBezTo>
                  <a:pt x="10791729" y="2558021"/>
                  <a:pt x="10800108" y="2557270"/>
                  <a:pt x="10809163" y="2555766"/>
                </a:cubicBezTo>
                <a:cubicBezTo>
                  <a:pt x="10817038" y="2554206"/>
                  <a:pt x="10822319" y="2553425"/>
                  <a:pt x="10825008" y="2553425"/>
                </a:cubicBezTo>
                <a:cubicBezTo>
                  <a:pt x="10826405" y="2553425"/>
                  <a:pt x="10828459" y="2553602"/>
                  <a:pt x="10831170" y="2553956"/>
                </a:cubicBezTo>
                <a:cubicBezTo>
                  <a:pt x="10833497" y="2553956"/>
                  <a:pt x="10834661" y="2553118"/>
                  <a:pt x="10834661" y="2551443"/>
                </a:cubicBezTo>
                <a:cubicBezTo>
                  <a:pt x="10833968" y="2541519"/>
                  <a:pt x="10833621" y="2532643"/>
                  <a:pt x="10833621" y="2524818"/>
                </a:cubicBezTo>
                <a:cubicBezTo>
                  <a:pt x="10833621" y="2513355"/>
                  <a:pt x="10834279" y="2506572"/>
                  <a:pt x="10835594" y="2504468"/>
                </a:cubicBezTo>
                <a:cubicBezTo>
                  <a:pt x="10836227" y="2503287"/>
                  <a:pt x="10837020" y="2502489"/>
                  <a:pt x="10837973" y="2502074"/>
                </a:cubicBezTo>
                <a:cubicBezTo>
                  <a:pt x="10839334" y="2501596"/>
                  <a:pt x="10841677" y="2501242"/>
                  <a:pt x="10845002" y="2501013"/>
                </a:cubicBezTo>
                <a:cubicBezTo>
                  <a:pt x="10847004" y="2500680"/>
                  <a:pt x="10848004" y="2499463"/>
                  <a:pt x="10848004" y="2497362"/>
                </a:cubicBezTo>
                <a:cubicBezTo>
                  <a:pt x="10848004" y="2494855"/>
                  <a:pt x="10846984" y="2493601"/>
                  <a:pt x="10844943" y="2493601"/>
                </a:cubicBezTo>
                <a:cubicBezTo>
                  <a:pt x="10836862" y="2494073"/>
                  <a:pt x="10830939" y="2494309"/>
                  <a:pt x="10827174" y="2494309"/>
                </a:cubicBezTo>
                <a:cubicBezTo>
                  <a:pt x="10822493" y="2494309"/>
                  <a:pt x="10815765" y="2494073"/>
                  <a:pt x="10806992" y="2493601"/>
                </a:cubicBezTo>
                <a:cubicBezTo>
                  <a:pt x="10805059" y="2493601"/>
                  <a:pt x="10804093" y="2494797"/>
                  <a:pt x="10804093" y="2497187"/>
                </a:cubicBezTo>
                <a:cubicBezTo>
                  <a:pt x="10804093" y="2499414"/>
                  <a:pt x="10805057" y="2500688"/>
                  <a:pt x="10806987" y="2501011"/>
                </a:cubicBezTo>
                <a:cubicBezTo>
                  <a:pt x="10813534" y="2501551"/>
                  <a:pt x="10817358" y="2502773"/>
                  <a:pt x="10818459" y="2504678"/>
                </a:cubicBezTo>
                <a:cubicBezTo>
                  <a:pt x="10819475" y="2506315"/>
                  <a:pt x="10820065" y="2508104"/>
                  <a:pt x="10820228" y="2510046"/>
                </a:cubicBezTo>
                <a:cubicBezTo>
                  <a:pt x="10820446" y="2511951"/>
                  <a:pt x="10820555" y="2517881"/>
                  <a:pt x="10820555" y="2527834"/>
                </a:cubicBezTo>
                <a:cubicBezTo>
                  <a:pt x="10820555" y="2531613"/>
                  <a:pt x="10820295" y="2535449"/>
                  <a:pt x="10819775" y="2539342"/>
                </a:cubicBezTo>
                <a:cubicBezTo>
                  <a:pt x="10812744" y="2545785"/>
                  <a:pt x="10801839" y="2549007"/>
                  <a:pt x="10787059" y="2549007"/>
                </a:cubicBezTo>
                <a:cubicBezTo>
                  <a:pt x="10773173" y="2549007"/>
                  <a:pt x="10761604" y="2545249"/>
                  <a:pt x="10752353" y="2537732"/>
                </a:cubicBezTo>
                <a:cubicBezTo>
                  <a:pt x="10740627" y="2524428"/>
                  <a:pt x="10734765" y="2508364"/>
                  <a:pt x="10734765" y="2489544"/>
                </a:cubicBezTo>
                <a:cubicBezTo>
                  <a:pt x="10734765" y="2473134"/>
                  <a:pt x="10739019" y="2459530"/>
                  <a:pt x="10747528" y="2448731"/>
                </a:cubicBezTo>
                <a:cubicBezTo>
                  <a:pt x="10756997" y="2436759"/>
                  <a:pt x="10769337" y="2430773"/>
                  <a:pt x="10784547" y="2430773"/>
                </a:cubicBezTo>
                <a:cubicBezTo>
                  <a:pt x="10794463" y="2430773"/>
                  <a:pt x="10803136" y="2433198"/>
                  <a:pt x="10810567" y="2438046"/>
                </a:cubicBezTo>
                <a:cubicBezTo>
                  <a:pt x="10815886" y="2442833"/>
                  <a:pt x="10820052" y="2449519"/>
                  <a:pt x="10823067" y="2458103"/>
                </a:cubicBezTo>
                <a:cubicBezTo>
                  <a:pt x="10823646" y="2459971"/>
                  <a:pt x="10824668" y="2460906"/>
                  <a:pt x="10826135" y="2460906"/>
                </a:cubicBezTo>
                <a:cubicBezTo>
                  <a:pt x="10826589" y="2460906"/>
                  <a:pt x="10827025" y="2460835"/>
                  <a:pt x="10827444" y="2460695"/>
                </a:cubicBezTo>
                <a:cubicBezTo>
                  <a:pt x="10829367" y="2460243"/>
                  <a:pt x="10830329" y="2459204"/>
                  <a:pt x="10830329" y="2457578"/>
                </a:cubicBezTo>
                <a:cubicBezTo>
                  <a:pt x="10830329" y="2457378"/>
                  <a:pt x="10830295" y="2457105"/>
                  <a:pt x="10830226" y="2456761"/>
                </a:cubicBezTo>
                <a:cubicBezTo>
                  <a:pt x="10828875" y="2446248"/>
                  <a:pt x="10827812" y="2436083"/>
                  <a:pt x="10827036" y="2426266"/>
                </a:cubicBezTo>
                <a:cubicBezTo>
                  <a:pt x="10824011" y="2426502"/>
                  <a:pt x="10821659" y="2426620"/>
                  <a:pt x="10819982" y="2426620"/>
                </a:cubicBezTo>
                <a:cubicBezTo>
                  <a:pt x="10816778" y="2426620"/>
                  <a:pt x="10811539" y="2425867"/>
                  <a:pt x="10804267" y="2424362"/>
                </a:cubicBezTo>
                <a:cubicBezTo>
                  <a:pt x="10798668" y="2422568"/>
                  <a:pt x="10792095" y="2421671"/>
                  <a:pt x="10784547" y="2421671"/>
                </a:cubicBezTo>
                <a:close/>
                <a:moveTo>
                  <a:pt x="9115186" y="2371945"/>
                </a:moveTo>
                <a:cubicBezTo>
                  <a:pt x="9113431" y="2371945"/>
                  <a:pt x="9112553" y="2372879"/>
                  <a:pt x="9112553" y="2374751"/>
                </a:cubicBezTo>
                <a:cubicBezTo>
                  <a:pt x="9112553" y="2375375"/>
                  <a:pt x="9112704" y="2376142"/>
                  <a:pt x="9113007" y="2377050"/>
                </a:cubicBezTo>
                <a:cubicBezTo>
                  <a:pt x="9115562" y="2382346"/>
                  <a:pt x="9119395" y="2386037"/>
                  <a:pt x="9124509" y="2388125"/>
                </a:cubicBezTo>
                <a:cubicBezTo>
                  <a:pt x="9129878" y="2390258"/>
                  <a:pt x="9135579" y="2391324"/>
                  <a:pt x="9141612" y="2391324"/>
                </a:cubicBezTo>
                <a:cubicBezTo>
                  <a:pt x="9143503" y="2391324"/>
                  <a:pt x="9144763" y="2391237"/>
                  <a:pt x="9145389" y="2391065"/>
                </a:cubicBezTo>
                <a:cubicBezTo>
                  <a:pt x="9140238" y="2392725"/>
                  <a:pt x="9134443" y="2396164"/>
                  <a:pt x="9128003" y="2401381"/>
                </a:cubicBezTo>
                <a:cubicBezTo>
                  <a:pt x="9126714" y="2402487"/>
                  <a:pt x="9126069" y="2403568"/>
                  <a:pt x="9126069" y="2404624"/>
                </a:cubicBezTo>
                <a:cubicBezTo>
                  <a:pt x="9126069" y="2406610"/>
                  <a:pt x="9127062" y="2407603"/>
                  <a:pt x="9129049" y="2407603"/>
                </a:cubicBezTo>
                <a:cubicBezTo>
                  <a:pt x="9129582" y="2407603"/>
                  <a:pt x="9130353" y="2407371"/>
                  <a:pt x="9131361" y="2406907"/>
                </a:cubicBezTo>
                <a:cubicBezTo>
                  <a:pt x="9144567" y="2398897"/>
                  <a:pt x="9154234" y="2393856"/>
                  <a:pt x="9160362" y="2391787"/>
                </a:cubicBezTo>
                <a:cubicBezTo>
                  <a:pt x="9167039" y="2389678"/>
                  <a:pt x="9174393" y="2388335"/>
                  <a:pt x="9182422" y="2387758"/>
                </a:cubicBezTo>
                <a:cubicBezTo>
                  <a:pt x="9185012" y="2387449"/>
                  <a:pt x="9186817" y="2387005"/>
                  <a:pt x="9187837" y="2386428"/>
                </a:cubicBezTo>
                <a:cubicBezTo>
                  <a:pt x="9189159" y="2385663"/>
                  <a:pt x="9189820" y="2384397"/>
                  <a:pt x="9189820" y="2382630"/>
                </a:cubicBezTo>
                <a:cubicBezTo>
                  <a:pt x="9189820" y="2380154"/>
                  <a:pt x="9188432" y="2378321"/>
                  <a:pt x="9185657" y="2377132"/>
                </a:cubicBezTo>
                <a:cubicBezTo>
                  <a:pt x="9182654" y="2375694"/>
                  <a:pt x="9180102" y="2374975"/>
                  <a:pt x="9178001" y="2374975"/>
                </a:cubicBezTo>
                <a:cubicBezTo>
                  <a:pt x="9177601" y="2374975"/>
                  <a:pt x="9175799" y="2375412"/>
                  <a:pt x="9172593" y="2376286"/>
                </a:cubicBezTo>
                <a:cubicBezTo>
                  <a:pt x="9166849" y="2377986"/>
                  <a:pt x="9159297" y="2379346"/>
                  <a:pt x="9149938" y="2380366"/>
                </a:cubicBezTo>
                <a:cubicBezTo>
                  <a:pt x="9145963" y="2380813"/>
                  <a:pt x="9142610" y="2381036"/>
                  <a:pt x="9139879" y="2381036"/>
                </a:cubicBezTo>
                <a:cubicBezTo>
                  <a:pt x="9138970" y="2381036"/>
                  <a:pt x="9138195" y="2381007"/>
                  <a:pt x="9137555" y="2380949"/>
                </a:cubicBezTo>
                <a:cubicBezTo>
                  <a:pt x="9134524" y="2380949"/>
                  <a:pt x="9131430" y="2380603"/>
                  <a:pt x="9128273" y="2379910"/>
                </a:cubicBezTo>
                <a:cubicBezTo>
                  <a:pt x="9124092" y="2378770"/>
                  <a:pt x="9120657" y="2376650"/>
                  <a:pt x="9117968" y="2373549"/>
                </a:cubicBezTo>
                <a:cubicBezTo>
                  <a:pt x="9117112" y="2372479"/>
                  <a:pt x="9116185" y="2371945"/>
                  <a:pt x="9115186" y="2371945"/>
                </a:cubicBezTo>
                <a:close/>
                <a:moveTo>
                  <a:pt x="8566444" y="2371945"/>
                </a:moveTo>
                <a:cubicBezTo>
                  <a:pt x="8564689" y="2371945"/>
                  <a:pt x="8563811" y="2372880"/>
                  <a:pt x="8563811" y="2374751"/>
                </a:cubicBezTo>
                <a:cubicBezTo>
                  <a:pt x="8563811" y="2375375"/>
                  <a:pt x="8563962" y="2376142"/>
                  <a:pt x="8564265" y="2377050"/>
                </a:cubicBezTo>
                <a:cubicBezTo>
                  <a:pt x="8566820" y="2382346"/>
                  <a:pt x="8570653" y="2386037"/>
                  <a:pt x="8575767" y="2388125"/>
                </a:cubicBezTo>
                <a:cubicBezTo>
                  <a:pt x="8581136" y="2390258"/>
                  <a:pt x="8586837" y="2391324"/>
                  <a:pt x="8592870" y="2391324"/>
                </a:cubicBezTo>
                <a:cubicBezTo>
                  <a:pt x="8594761" y="2391324"/>
                  <a:pt x="8596021" y="2391238"/>
                  <a:pt x="8596647" y="2391065"/>
                </a:cubicBezTo>
                <a:cubicBezTo>
                  <a:pt x="8591496" y="2392725"/>
                  <a:pt x="8585701" y="2396164"/>
                  <a:pt x="8579261" y="2401381"/>
                </a:cubicBezTo>
                <a:cubicBezTo>
                  <a:pt x="8577972" y="2402488"/>
                  <a:pt x="8577327" y="2403568"/>
                  <a:pt x="8577327" y="2404624"/>
                </a:cubicBezTo>
                <a:cubicBezTo>
                  <a:pt x="8577327" y="2406610"/>
                  <a:pt x="8578320" y="2407603"/>
                  <a:pt x="8580307" y="2407603"/>
                </a:cubicBezTo>
                <a:cubicBezTo>
                  <a:pt x="8580840" y="2407603"/>
                  <a:pt x="8581611" y="2407371"/>
                  <a:pt x="8582619" y="2406907"/>
                </a:cubicBezTo>
                <a:cubicBezTo>
                  <a:pt x="8595825" y="2398897"/>
                  <a:pt x="8605492" y="2393856"/>
                  <a:pt x="8611620" y="2391787"/>
                </a:cubicBezTo>
                <a:cubicBezTo>
                  <a:pt x="8618297" y="2389678"/>
                  <a:pt x="8625651" y="2388335"/>
                  <a:pt x="8633680" y="2387758"/>
                </a:cubicBezTo>
                <a:cubicBezTo>
                  <a:pt x="8636270" y="2387449"/>
                  <a:pt x="8638075" y="2387005"/>
                  <a:pt x="8639095" y="2386428"/>
                </a:cubicBezTo>
                <a:cubicBezTo>
                  <a:pt x="8640417" y="2385663"/>
                  <a:pt x="8641078" y="2384397"/>
                  <a:pt x="8641078" y="2382630"/>
                </a:cubicBezTo>
                <a:cubicBezTo>
                  <a:pt x="8641078" y="2380154"/>
                  <a:pt x="8639690" y="2378321"/>
                  <a:pt x="8636915" y="2377132"/>
                </a:cubicBezTo>
                <a:cubicBezTo>
                  <a:pt x="8633912" y="2375694"/>
                  <a:pt x="8631360" y="2374975"/>
                  <a:pt x="8629259" y="2374975"/>
                </a:cubicBezTo>
                <a:cubicBezTo>
                  <a:pt x="8628859" y="2374975"/>
                  <a:pt x="8627057" y="2375412"/>
                  <a:pt x="8623851" y="2376286"/>
                </a:cubicBezTo>
                <a:cubicBezTo>
                  <a:pt x="8618107" y="2377986"/>
                  <a:pt x="8610555" y="2379347"/>
                  <a:pt x="8601196" y="2380366"/>
                </a:cubicBezTo>
                <a:cubicBezTo>
                  <a:pt x="8597221" y="2380813"/>
                  <a:pt x="8593868" y="2381036"/>
                  <a:pt x="8591137" y="2381036"/>
                </a:cubicBezTo>
                <a:cubicBezTo>
                  <a:pt x="8590228" y="2381036"/>
                  <a:pt x="8589453" y="2381007"/>
                  <a:pt x="8588813" y="2380950"/>
                </a:cubicBezTo>
                <a:cubicBezTo>
                  <a:pt x="8585782" y="2380950"/>
                  <a:pt x="8582688" y="2380603"/>
                  <a:pt x="8579531" y="2379910"/>
                </a:cubicBezTo>
                <a:cubicBezTo>
                  <a:pt x="8575350" y="2378770"/>
                  <a:pt x="8571915" y="2376650"/>
                  <a:pt x="8569226" y="2373549"/>
                </a:cubicBezTo>
                <a:cubicBezTo>
                  <a:pt x="8568370" y="2372479"/>
                  <a:pt x="8567443" y="2371945"/>
                  <a:pt x="8566444" y="2371945"/>
                </a:cubicBezTo>
                <a:close/>
                <a:moveTo>
                  <a:pt x="3096330" y="2371945"/>
                </a:moveTo>
                <a:cubicBezTo>
                  <a:pt x="3094575" y="2371945"/>
                  <a:pt x="3093697" y="2372880"/>
                  <a:pt x="3093697" y="2374752"/>
                </a:cubicBezTo>
                <a:cubicBezTo>
                  <a:pt x="3093697" y="2375376"/>
                  <a:pt x="3093848" y="2376142"/>
                  <a:pt x="3094152" y="2377051"/>
                </a:cubicBezTo>
                <a:cubicBezTo>
                  <a:pt x="3096705" y="2382347"/>
                  <a:pt x="3100539" y="2386038"/>
                  <a:pt x="3105653" y="2388126"/>
                </a:cubicBezTo>
                <a:cubicBezTo>
                  <a:pt x="3111022" y="2390259"/>
                  <a:pt x="3116723" y="2391324"/>
                  <a:pt x="3122756" y="2391324"/>
                </a:cubicBezTo>
                <a:cubicBezTo>
                  <a:pt x="3124648" y="2391324"/>
                  <a:pt x="3125906" y="2391238"/>
                  <a:pt x="3126533" y="2391066"/>
                </a:cubicBezTo>
                <a:cubicBezTo>
                  <a:pt x="3121382" y="2392726"/>
                  <a:pt x="3115587" y="2396165"/>
                  <a:pt x="3109147" y="2401383"/>
                </a:cubicBezTo>
                <a:cubicBezTo>
                  <a:pt x="3107857" y="2402488"/>
                  <a:pt x="3107213" y="2403568"/>
                  <a:pt x="3107213" y="2404624"/>
                </a:cubicBezTo>
                <a:cubicBezTo>
                  <a:pt x="3107213" y="2406610"/>
                  <a:pt x="3108206" y="2407604"/>
                  <a:pt x="3110192" y="2407604"/>
                </a:cubicBezTo>
                <a:cubicBezTo>
                  <a:pt x="3110727" y="2407604"/>
                  <a:pt x="3111497" y="2407372"/>
                  <a:pt x="3112505" y="2406908"/>
                </a:cubicBezTo>
                <a:cubicBezTo>
                  <a:pt x="3125711" y="2398897"/>
                  <a:pt x="3135378" y="2393857"/>
                  <a:pt x="3141506" y="2391788"/>
                </a:cubicBezTo>
                <a:cubicBezTo>
                  <a:pt x="3148183" y="2389679"/>
                  <a:pt x="3155536" y="2388336"/>
                  <a:pt x="3163566" y="2387758"/>
                </a:cubicBezTo>
                <a:cubicBezTo>
                  <a:pt x="3166156" y="2387449"/>
                  <a:pt x="3167961" y="2387006"/>
                  <a:pt x="3168981" y="2386429"/>
                </a:cubicBezTo>
                <a:cubicBezTo>
                  <a:pt x="3170303" y="2385663"/>
                  <a:pt x="3170964" y="2384398"/>
                  <a:pt x="3170964" y="2382630"/>
                </a:cubicBezTo>
                <a:cubicBezTo>
                  <a:pt x="3170964" y="2380155"/>
                  <a:pt x="3169576" y="2378321"/>
                  <a:pt x="3166801" y="2377132"/>
                </a:cubicBezTo>
                <a:cubicBezTo>
                  <a:pt x="3163798" y="2375694"/>
                  <a:pt x="3161246" y="2374976"/>
                  <a:pt x="3159145" y="2374976"/>
                </a:cubicBezTo>
                <a:cubicBezTo>
                  <a:pt x="3158745" y="2374976"/>
                  <a:pt x="3156942" y="2375413"/>
                  <a:pt x="3153736" y="2376287"/>
                </a:cubicBezTo>
                <a:cubicBezTo>
                  <a:pt x="3147993" y="2377987"/>
                  <a:pt x="3140441" y="2379348"/>
                  <a:pt x="3131081" y="2380367"/>
                </a:cubicBezTo>
                <a:cubicBezTo>
                  <a:pt x="3127107" y="2380814"/>
                  <a:pt x="3123754" y="2381037"/>
                  <a:pt x="3121023" y="2381037"/>
                </a:cubicBezTo>
                <a:cubicBezTo>
                  <a:pt x="3120113" y="2381037"/>
                  <a:pt x="3119339" y="2381008"/>
                  <a:pt x="3118699" y="2380950"/>
                </a:cubicBezTo>
                <a:cubicBezTo>
                  <a:pt x="3115668" y="2380950"/>
                  <a:pt x="3112574" y="2380603"/>
                  <a:pt x="3109416" y="2379910"/>
                </a:cubicBezTo>
                <a:cubicBezTo>
                  <a:pt x="3105235" y="2378771"/>
                  <a:pt x="3101801" y="2376651"/>
                  <a:pt x="3099113" y="2373550"/>
                </a:cubicBezTo>
                <a:cubicBezTo>
                  <a:pt x="3098256" y="2372480"/>
                  <a:pt x="3097329" y="2371945"/>
                  <a:pt x="3096330" y="2371945"/>
                </a:cubicBezTo>
                <a:close/>
                <a:moveTo>
                  <a:pt x="2547588" y="2371945"/>
                </a:moveTo>
                <a:cubicBezTo>
                  <a:pt x="2545833" y="2371945"/>
                  <a:pt x="2544955" y="2372880"/>
                  <a:pt x="2544955" y="2374752"/>
                </a:cubicBezTo>
                <a:cubicBezTo>
                  <a:pt x="2544955" y="2375376"/>
                  <a:pt x="2545106" y="2376142"/>
                  <a:pt x="2545409" y="2377051"/>
                </a:cubicBezTo>
                <a:cubicBezTo>
                  <a:pt x="2547964" y="2382347"/>
                  <a:pt x="2551797" y="2386038"/>
                  <a:pt x="2556911" y="2388126"/>
                </a:cubicBezTo>
                <a:cubicBezTo>
                  <a:pt x="2562280" y="2390259"/>
                  <a:pt x="2567981" y="2391325"/>
                  <a:pt x="2574014" y="2391325"/>
                </a:cubicBezTo>
                <a:cubicBezTo>
                  <a:pt x="2575905" y="2391325"/>
                  <a:pt x="2577164" y="2391239"/>
                  <a:pt x="2577792" y="2391066"/>
                </a:cubicBezTo>
                <a:cubicBezTo>
                  <a:pt x="2572640" y="2392726"/>
                  <a:pt x="2566845" y="2396165"/>
                  <a:pt x="2560405" y="2401383"/>
                </a:cubicBezTo>
                <a:cubicBezTo>
                  <a:pt x="2559116" y="2402488"/>
                  <a:pt x="2558471" y="2403568"/>
                  <a:pt x="2558471" y="2404624"/>
                </a:cubicBezTo>
                <a:cubicBezTo>
                  <a:pt x="2558471" y="2406610"/>
                  <a:pt x="2559464" y="2407604"/>
                  <a:pt x="2561451" y="2407604"/>
                </a:cubicBezTo>
                <a:cubicBezTo>
                  <a:pt x="2561985" y="2407604"/>
                  <a:pt x="2562755" y="2407372"/>
                  <a:pt x="2563763" y="2406908"/>
                </a:cubicBezTo>
                <a:cubicBezTo>
                  <a:pt x="2576970" y="2398897"/>
                  <a:pt x="2586637" y="2393857"/>
                  <a:pt x="2592764" y="2391788"/>
                </a:cubicBezTo>
                <a:cubicBezTo>
                  <a:pt x="2599441" y="2389679"/>
                  <a:pt x="2606794" y="2388336"/>
                  <a:pt x="2614824" y="2387758"/>
                </a:cubicBezTo>
                <a:cubicBezTo>
                  <a:pt x="2617414" y="2387449"/>
                  <a:pt x="2619219" y="2387006"/>
                  <a:pt x="2620239" y="2386429"/>
                </a:cubicBezTo>
                <a:cubicBezTo>
                  <a:pt x="2621561" y="2385663"/>
                  <a:pt x="2622222" y="2384398"/>
                  <a:pt x="2622222" y="2382630"/>
                </a:cubicBezTo>
                <a:cubicBezTo>
                  <a:pt x="2622222" y="2380155"/>
                  <a:pt x="2620834" y="2378321"/>
                  <a:pt x="2618059" y="2377132"/>
                </a:cubicBezTo>
                <a:cubicBezTo>
                  <a:pt x="2615057" y="2375694"/>
                  <a:pt x="2612505" y="2374976"/>
                  <a:pt x="2610403" y="2374976"/>
                </a:cubicBezTo>
                <a:cubicBezTo>
                  <a:pt x="2610004" y="2374976"/>
                  <a:pt x="2608201" y="2375413"/>
                  <a:pt x="2604995" y="2376287"/>
                </a:cubicBezTo>
                <a:cubicBezTo>
                  <a:pt x="2599251" y="2377987"/>
                  <a:pt x="2591699" y="2379348"/>
                  <a:pt x="2582339" y="2380367"/>
                </a:cubicBezTo>
                <a:cubicBezTo>
                  <a:pt x="2578365" y="2380814"/>
                  <a:pt x="2575012" y="2381037"/>
                  <a:pt x="2572281" y="2381037"/>
                </a:cubicBezTo>
                <a:cubicBezTo>
                  <a:pt x="2571371" y="2381037"/>
                  <a:pt x="2570597" y="2381008"/>
                  <a:pt x="2569957" y="2380950"/>
                </a:cubicBezTo>
                <a:cubicBezTo>
                  <a:pt x="2566926" y="2380950"/>
                  <a:pt x="2563832" y="2380603"/>
                  <a:pt x="2560674" y="2379912"/>
                </a:cubicBezTo>
                <a:cubicBezTo>
                  <a:pt x="2556494" y="2378771"/>
                  <a:pt x="2553059" y="2376651"/>
                  <a:pt x="2550370" y="2373550"/>
                </a:cubicBezTo>
                <a:cubicBezTo>
                  <a:pt x="2549514" y="2372480"/>
                  <a:pt x="2548587" y="2371945"/>
                  <a:pt x="2547588" y="2371945"/>
                </a:cubicBezTo>
                <a:close/>
                <a:moveTo>
                  <a:pt x="3175433" y="2359209"/>
                </a:moveTo>
                <a:cubicBezTo>
                  <a:pt x="3173447" y="2359209"/>
                  <a:pt x="3172454" y="2360144"/>
                  <a:pt x="3172454" y="2362015"/>
                </a:cubicBezTo>
                <a:cubicBezTo>
                  <a:pt x="3172454" y="2363034"/>
                  <a:pt x="3173093" y="2363936"/>
                  <a:pt x="3174371" y="2364724"/>
                </a:cubicBezTo>
                <a:cubicBezTo>
                  <a:pt x="3180331" y="2368857"/>
                  <a:pt x="3185022" y="2374286"/>
                  <a:pt x="3188446" y="2381008"/>
                </a:cubicBezTo>
                <a:cubicBezTo>
                  <a:pt x="3189764" y="2384067"/>
                  <a:pt x="3191549" y="2385597"/>
                  <a:pt x="3193801" y="2385597"/>
                </a:cubicBezTo>
                <a:cubicBezTo>
                  <a:pt x="3197637" y="2385597"/>
                  <a:pt x="3199556" y="2383536"/>
                  <a:pt x="3199556" y="2379415"/>
                </a:cubicBezTo>
                <a:cubicBezTo>
                  <a:pt x="3199556" y="2375424"/>
                  <a:pt x="3197071" y="2371425"/>
                  <a:pt x="3192101" y="2367414"/>
                </a:cubicBezTo>
                <a:cubicBezTo>
                  <a:pt x="3187273" y="2363435"/>
                  <a:pt x="3182384" y="2360828"/>
                  <a:pt x="3177431" y="2359590"/>
                </a:cubicBezTo>
                <a:cubicBezTo>
                  <a:pt x="3176669" y="2359335"/>
                  <a:pt x="3176003" y="2359209"/>
                  <a:pt x="3175433" y="2359209"/>
                </a:cubicBezTo>
                <a:close/>
                <a:moveTo>
                  <a:pt x="2626692" y="2359209"/>
                </a:moveTo>
                <a:cubicBezTo>
                  <a:pt x="2624705" y="2359209"/>
                  <a:pt x="2623712" y="2360144"/>
                  <a:pt x="2623712" y="2362015"/>
                </a:cubicBezTo>
                <a:cubicBezTo>
                  <a:pt x="2623712" y="2363034"/>
                  <a:pt x="2624351" y="2363936"/>
                  <a:pt x="2625630" y="2364724"/>
                </a:cubicBezTo>
                <a:cubicBezTo>
                  <a:pt x="2631589" y="2368859"/>
                  <a:pt x="2636280" y="2374286"/>
                  <a:pt x="2639705" y="2381008"/>
                </a:cubicBezTo>
                <a:cubicBezTo>
                  <a:pt x="2641022" y="2384067"/>
                  <a:pt x="2642807" y="2385597"/>
                  <a:pt x="2645059" y="2385597"/>
                </a:cubicBezTo>
                <a:cubicBezTo>
                  <a:pt x="2648896" y="2385597"/>
                  <a:pt x="2650814" y="2383536"/>
                  <a:pt x="2650814" y="2379415"/>
                </a:cubicBezTo>
                <a:cubicBezTo>
                  <a:pt x="2650814" y="2375424"/>
                  <a:pt x="2648329" y="2371425"/>
                  <a:pt x="2643359" y="2367414"/>
                </a:cubicBezTo>
                <a:cubicBezTo>
                  <a:pt x="2638531" y="2363435"/>
                  <a:pt x="2633641" y="2360828"/>
                  <a:pt x="2628689" y="2359590"/>
                </a:cubicBezTo>
                <a:cubicBezTo>
                  <a:pt x="2627927" y="2359335"/>
                  <a:pt x="2627261" y="2359209"/>
                  <a:pt x="2626692" y="2359209"/>
                </a:cubicBezTo>
                <a:close/>
                <a:moveTo>
                  <a:pt x="9194289" y="2359208"/>
                </a:moveTo>
                <a:cubicBezTo>
                  <a:pt x="9192303" y="2359208"/>
                  <a:pt x="9191310" y="2360144"/>
                  <a:pt x="9191310" y="2362014"/>
                </a:cubicBezTo>
                <a:cubicBezTo>
                  <a:pt x="9191310" y="2363032"/>
                  <a:pt x="9191949" y="2363935"/>
                  <a:pt x="9193228" y="2364724"/>
                </a:cubicBezTo>
                <a:cubicBezTo>
                  <a:pt x="9199187" y="2368857"/>
                  <a:pt x="9203879" y="2374285"/>
                  <a:pt x="9207303" y="2381007"/>
                </a:cubicBezTo>
                <a:cubicBezTo>
                  <a:pt x="9208620" y="2384066"/>
                  <a:pt x="9210405" y="2385596"/>
                  <a:pt x="9212657" y="2385596"/>
                </a:cubicBezTo>
                <a:cubicBezTo>
                  <a:pt x="9216494" y="2385596"/>
                  <a:pt x="9218412" y="2383536"/>
                  <a:pt x="9218412" y="2379414"/>
                </a:cubicBezTo>
                <a:cubicBezTo>
                  <a:pt x="9218412" y="2375424"/>
                  <a:pt x="9215927" y="2371423"/>
                  <a:pt x="9210958" y="2367413"/>
                </a:cubicBezTo>
                <a:cubicBezTo>
                  <a:pt x="9206130" y="2363435"/>
                  <a:pt x="9201240" y="2360827"/>
                  <a:pt x="9196287" y="2359590"/>
                </a:cubicBezTo>
                <a:cubicBezTo>
                  <a:pt x="9195525" y="2359335"/>
                  <a:pt x="9194859" y="2359208"/>
                  <a:pt x="9194289" y="2359208"/>
                </a:cubicBezTo>
                <a:close/>
                <a:moveTo>
                  <a:pt x="8645547" y="2359208"/>
                </a:moveTo>
                <a:cubicBezTo>
                  <a:pt x="8643561" y="2359208"/>
                  <a:pt x="8642568" y="2360144"/>
                  <a:pt x="8642568" y="2362014"/>
                </a:cubicBezTo>
                <a:cubicBezTo>
                  <a:pt x="8642568" y="2363032"/>
                  <a:pt x="8643207" y="2363935"/>
                  <a:pt x="8644486" y="2364724"/>
                </a:cubicBezTo>
                <a:cubicBezTo>
                  <a:pt x="8650445" y="2368857"/>
                  <a:pt x="8655137" y="2374285"/>
                  <a:pt x="8658561" y="2381007"/>
                </a:cubicBezTo>
                <a:cubicBezTo>
                  <a:pt x="8659878" y="2384066"/>
                  <a:pt x="8661663" y="2385596"/>
                  <a:pt x="8663915" y="2385596"/>
                </a:cubicBezTo>
                <a:cubicBezTo>
                  <a:pt x="8667752" y="2385596"/>
                  <a:pt x="8669670" y="2383536"/>
                  <a:pt x="8669670" y="2379414"/>
                </a:cubicBezTo>
                <a:cubicBezTo>
                  <a:pt x="8669670" y="2375424"/>
                  <a:pt x="8667185" y="2371424"/>
                  <a:pt x="8662216" y="2367413"/>
                </a:cubicBezTo>
                <a:cubicBezTo>
                  <a:pt x="8657388" y="2363435"/>
                  <a:pt x="8652498" y="2360827"/>
                  <a:pt x="8647545" y="2359590"/>
                </a:cubicBezTo>
                <a:cubicBezTo>
                  <a:pt x="8646783" y="2359335"/>
                  <a:pt x="8646117" y="2359208"/>
                  <a:pt x="8645547" y="2359208"/>
                </a:cubicBezTo>
                <a:close/>
                <a:moveTo>
                  <a:pt x="3189296" y="2348033"/>
                </a:moveTo>
                <a:cubicBezTo>
                  <a:pt x="3187309" y="2348033"/>
                  <a:pt x="3186316" y="2349026"/>
                  <a:pt x="3186316" y="2351013"/>
                </a:cubicBezTo>
                <a:cubicBezTo>
                  <a:pt x="3186316" y="2352029"/>
                  <a:pt x="3186770" y="2352878"/>
                  <a:pt x="3187678" y="2353559"/>
                </a:cubicBezTo>
                <a:cubicBezTo>
                  <a:pt x="3194551" y="2357840"/>
                  <a:pt x="3199721" y="2363225"/>
                  <a:pt x="3203187" y="2369712"/>
                </a:cubicBezTo>
                <a:cubicBezTo>
                  <a:pt x="3204898" y="2372633"/>
                  <a:pt x="3206852" y="2374093"/>
                  <a:pt x="3209050" y="2374093"/>
                </a:cubicBezTo>
                <a:cubicBezTo>
                  <a:pt x="3212656" y="2374093"/>
                  <a:pt x="3214458" y="2372031"/>
                  <a:pt x="3214458" y="2367908"/>
                </a:cubicBezTo>
                <a:cubicBezTo>
                  <a:pt x="3214458" y="2364262"/>
                  <a:pt x="3211866" y="2360345"/>
                  <a:pt x="3206682" y="2356158"/>
                </a:cubicBezTo>
                <a:cubicBezTo>
                  <a:pt x="3202216" y="2352609"/>
                  <a:pt x="3197510" y="2350159"/>
                  <a:pt x="3192561" y="2348810"/>
                </a:cubicBezTo>
                <a:cubicBezTo>
                  <a:pt x="3190924" y="2348292"/>
                  <a:pt x="3189835" y="2348033"/>
                  <a:pt x="3189296" y="2348033"/>
                </a:cubicBezTo>
                <a:close/>
                <a:moveTo>
                  <a:pt x="2640554" y="2348033"/>
                </a:moveTo>
                <a:cubicBezTo>
                  <a:pt x="2638568" y="2348033"/>
                  <a:pt x="2637574" y="2349026"/>
                  <a:pt x="2637574" y="2351014"/>
                </a:cubicBezTo>
                <a:cubicBezTo>
                  <a:pt x="2637574" y="2352029"/>
                  <a:pt x="2638028" y="2352878"/>
                  <a:pt x="2638936" y="2353559"/>
                </a:cubicBezTo>
                <a:cubicBezTo>
                  <a:pt x="2645809" y="2357840"/>
                  <a:pt x="2650979" y="2363225"/>
                  <a:pt x="2654445" y="2369712"/>
                </a:cubicBezTo>
                <a:cubicBezTo>
                  <a:pt x="2656156" y="2372633"/>
                  <a:pt x="2658110" y="2374093"/>
                  <a:pt x="2660308" y="2374093"/>
                </a:cubicBezTo>
                <a:cubicBezTo>
                  <a:pt x="2663914" y="2374093"/>
                  <a:pt x="2665716" y="2372032"/>
                  <a:pt x="2665716" y="2367908"/>
                </a:cubicBezTo>
                <a:cubicBezTo>
                  <a:pt x="2665716" y="2364262"/>
                  <a:pt x="2663124" y="2360345"/>
                  <a:pt x="2657940" y="2356158"/>
                </a:cubicBezTo>
                <a:cubicBezTo>
                  <a:pt x="2653475" y="2352609"/>
                  <a:pt x="2648768" y="2350159"/>
                  <a:pt x="2643819" y="2348810"/>
                </a:cubicBezTo>
                <a:cubicBezTo>
                  <a:pt x="2642182" y="2348292"/>
                  <a:pt x="2641093" y="2348033"/>
                  <a:pt x="2640554" y="2348033"/>
                </a:cubicBezTo>
                <a:close/>
                <a:moveTo>
                  <a:pt x="8659410" y="2348032"/>
                </a:moveTo>
                <a:cubicBezTo>
                  <a:pt x="8657423" y="2348032"/>
                  <a:pt x="8656430" y="2349025"/>
                  <a:pt x="8656430" y="2351013"/>
                </a:cubicBezTo>
                <a:cubicBezTo>
                  <a:pt x="8656430" y="2352028"/>
                  <a:pt x="8656884" y="2352877"/>
                  <a:pt x="8657792" y="2353558"/>
                </a:cubicBezTo>
                <a:cubicBezTo>
                  <a:pt x="8664665" y="2357840"/>
                  <a:pt x="8669835" y="2363224"/>
                  <a:pt x="8673301" y="2369712"/>
                </a:cubicBezTo>
                <a:cubicBezTo>
                  <a:pt x="8675012" y="2372632"/>
                  <a:pt x="8676966" y="2374092"/>
                  <a:pt x="8679164" y="2374092"/>
                </a:cubicBezTo>
                <a:cubicBezTo>
                  <a:pt x="8682770" y="2374092"/>
                  <a:pt x="8684572" y="2372031"/>
                  <a:pt x="8684572" y="2367907"/>
                </a:cubicBezTo>
                <a:cubicBezTo>
                  <a:pt x="8684572" y="2364261"/>
                  <a:pt x="8681980" y="2360345"/>
                  <a:pt x="8676796" y="2356157"/>
                </a:cubicBezTo>
                <a:cubicBezTo>
                  <a:pt x="8672331" y="2352608"/>
                  <a:pt x="8667624" y="2350158"/>
                  <a:pt x="8662675" y="2348809"/>
                </a:cubicBezTo>
                <a:cubicBezTo>
                  <a:pt x="8661038" y="2348291"/>
                  <a:pt x="8659949" y="2348032"/>
                  <a:pt x="8659410" y="2348032"/>
                </a:cubicBezTo>
                <a:close/>
                <a:moveTo>
                  <a:pt x="9208152" y="2348032"/>
                </a:moveTo>
                <a:cubicBezTo>
                  <a:pt x="9206165" y="2348032"/>
                  <a:pt x="9205172" y="2349025"/>
                  <a:pt x="9205172" y="2351012"/>
                </a:cubicBezTo>
                <a:cubicBezTo>
                  <a:pt x="9205172" y="2352028"/>
                  <a:pt x="9205626" y="2352877"/>
                  <a:pt x="9206534" y="2353558"/>
                </a:cubicBezTo>
                <a:cubicBezTo>
                  <a:pt x="9213407" y="2357840"/>
                  <a:pt x="9218577" y="2363224"/>
                  <a:pt x="9222043" y="2369712"/>
                </a:cubicBezTo>
                <a:cubicBezTo>
                  <a:pt x="9223754" y="2372632"/>
                  <a:pt x="9225708" y="2374092"/>
                  <a:pt x="9227906" y="2374092"/>
                </a:cubicBezTo>
                <a:cubicBezTo>
                  <a:pt x="9231512" y="2374092"/>
                  <a:pt x="9233314" y="2372031"/>
                  <a:pt x="9233314" y="2367907"/>
                </a:cubicBezTo>
                <a:cubicBezTo>
                  <a:pt x="9233314" y="2364261"/>
                  <a:pt x="9230722" y="2360344"/>
                  <a:pt x="9225538" y="2356157"/>
                </a:cubicBezTo>
                <a:cubicBezTo>
                  <a:pt x="9221073" y="2352608"/>
                  <a:pt x="9216366" y="2350158"/>
                  <a:pt x="9211417" y="2348809"/>
                </a:cubicBezTo>
                <a:cubicBezTo>
                  <a:pt x="9209780" y="2348291"/>
                  <a:pt x="9208691" y="2348032"/>
                  <a:pt x="9208152" y="2348032"/>
                </a:cubicBezTo>
                <a:close/>
                <a:moveTo>
                  <a:pt x="5305026" y="2322206"/>
                </a:moveTo>
                <a:cubicBezTo>
                  <a:pt x="5293118" y="2322206"/>
                  <a:pt x="5280442" y="2325361"/>
                  <a:pt x="5266998" y="2331670"/>
                </a:cubicBezTo>
                <a:cubicBezTo>
                  <a:pt x="5260712" y="2334605"/>
                  <a:pt x="5248688" y="2340584"/>
                  <a:pt x="5230929" y="2349608"/>
                </a:cubicBezTo>
                <a:cubicBezTo>
                  <a:pt x="5227605" y="2351270"/>
                  <a:pt x="5225243" y="2352101"/>
                  <a:pt x="5223845" y="2352101"/>
                </a:cubicBezTo>
                <a:cubicBezTo>
                  <a:pt x="5223614" y="2352101"/>
                  <a:pt x="5223404" y="2352101"/>
                  <a:pt x="5223216" y="2352101"/>
                </a:cubicBezTo>
                <a:cubicBezTo>
                  <a:pt x="5222344" y="2351992"/>
                  <a:pt x="5221216" y="2351418"/>
                  <a:pt x="5219834" y="2350382"/>
                </a:cubicBezTo>
                <a:cubicBezTo>
                  <a:pt x="5218254" y="2349209"/>
                  <a:pt x="5217105" y="2347973"/>
                  <a:pt x="5216381" y="2346672"/>
                </a:cubicBezTo>
                <a:cubicBezTo>
                  <a:pt x="5215491" y="2344805"/>
                  <a:pt x="5214456" y="2343870"/>
                  <a:pt x="5213274" y="2343870"/>
                </a:cubicBezTo>
                <a:cubicBezTo>
                  <a:pt x="5211287" y="2343870"/>
                  <a:pt x="5210295" y="2345586"/>
                  <a:pt x="5210295" y="2349016"/>
                </a:cubicBezTo>
                <a:cubicBezTo>
                  <a:pt x="5210295" y="2354134"/>
                  <a:pt x="5213297" y="2358945"/>
                  <a:pt x="5219303" y="2363449"/>
                </a:cubicBezTo>
                <a:cubicBezTo>
                  <a:pt x="5222600" y="2365922"/>
                  <a:pt x="5225617" y="2367159"/>
                  <a:pt x="5228349" y="2367159"/>
                </a:cubicBezTo>
                <a:cubicBezTo>
                  <a:pt x="5230527" y="2367159"/>
                  <a:pt x="5232643" y="2366022"/>
                  <a:pt x="5234696" y="2363749"/>
                </a:cubicBezTo>
                <a:cubicBezTo>
                  <a:pt x="5235282" y="2363071"/>
                  <a:pt x="5236683" y="2361901"/>
                  <a:pt x="5238896" y="2360241"/>
                </a:cubicBezTo>
                <a:cubicBezTo>
                  <a:pt x="5248253" y="2353180"/>
                  <a:pt x="5259913" y="2346185"/>
                  <a:pt x="5273873" y="2339255"/>
                </a:cubicBezTo>
                <a:cubicBezTo>
                  <a:pt x="5284653" y="2334059"/>
                  <a:pt x="5295068" y="2331460"/>
                  <a:pt x="5305113" y="2331460"/>
                </a:cubicBezTo>
                <a:cubicBezTo>
                  <a:pt x="5315504" y="2331625"/>
                  <a:pt x="5323984" y="2335022"/>
                  <a:pt x="5330549" y="2341650"/>
                </a:cubicBezTo>
                <a:cubicBezTo>
                  <a:pt x="5335922" y="2347441"/>
                  <a:pt x="5338609" y="2354550"/>
                  <a:pt x="5338609" y="2362979"/>
                </a:cubicBezTo>
                <a:cubicBezTo>
                  <a:pt x="5338609" y="2363324"/>
                  <a:pt x="5338609" y="2363886"/>
                  <a:pt x="5338609" y="2364665"/>
                </a:cubicBezTo>
                <a:cubicBezTo>
                  <a:pt x="5338224" y="2377672"/>
                  <a:pt x="5330053" y="2389143"/>
                  <a:pt x="5314097" y="2399079"/>
                </a:cubicBezTo>
                <a:cubicBezTo>
                  <a:pt x="5300165" y="2407396"/>
                  <a:pt x="5282482" y="2412993"/>
                  <a:pt x="5261050" y="2415868"/>
                </a:cubicBezTo>
                <a:cubicBezTo>
                  <a:pt x="5258614" y="2416103"/>
                  <a:pt x="5257180" y="2416924"/>
                  <a:pt x="5256748" y="2418329"/>
                </a:cubicBezTo>
                <a:cubicBezTo>
                  <a:pt x="5256623" y="2418578"/>
                  <a:pt x="5256560" y="2418908"/>
                  <a:pt x="5256560" y="2419321"/>
                </a:cubicBezTo>
                <a:cubicBezTo>
                  <a:pt x="5256560" y="2421366"/>
                  <a:pt x="5258073" y="2422389"/>
                  <a:pt x="5261100" y="2422389"/>
                </a:cubicBezTo>
                <a:cubicBezTo>
                  <a:pt x="5261389" y="2422389"/>
                  <a:pt x="5261634" y="2422389"/>
                  <a:pt x="5261836" y="2422389"/>
                </a:cubicBezTo>
                <a:cubicBezTo>
                  <a:pt x="5287547" y="2420808"/>
                  <a:pt x="5307407" y="2415838"/>
                  <a:pt x="5321414" y="2407479"/>
                </a:cubicBezTo>
                <a:cubicBezTo>
                  <a:pt x="5341792" y="2396763"/>
                  <a:pt x="5352072" y="2382806"/>
                  <a:pt x="5352252" y="2365607"/>
                </a:cubicBezTo>
                <a:cubicBezTo>
                  <a:pt x="5352434" y="2353087"/>
                  <a:pt x="5347577" y="2342578"/>
                  <a:pt x="5337682" y="2334082"/>
                </a:cubicBezTo>
                <a:cubicBezTo>
                  <a:pt x="5329683" y="2326163"/>
                  <a:pt x="5318798" y="2322206"/>
                  <a:pt x="5305026" y="2322206"/>
                </a:cubicBezTo>
                <a:close/>
                <a:moveTo>
                  <a:pt x="4252382" y="2322206"/>
                </a:moveTo>
                <a:cubicBezTo>
                  <a:pt x="4240474" y="2322206"/>
                  <a:pt x="4227797" y="2325361"/>
                  <a:pt x="4214353" y="2331670"/>
                </a:cubicBezTo>
                <a:cubicBezTo>
                  <a:pt x="4208067" y="2334605"/>
                  <a:pt x="4196043" y="2340584"/>
                  <a:pt x="4178285" y="2349608"/>
                </a:cubicBezTo>
                <a:cubicBezTo>
                  <a:pt x="4174962" y="2351270"/>
                  <a:pt x="4172600" y="2352101"/>
                  <a:pt x="4171202" y="2352101"/>
                </a:cubicBezTo>
                <a:cubicBezTo>
                  <a:pt x="4170971" y="2352101"/>
                  <a:pt x="4170761" y="2352101"/>
                  <a:pt x="4170572" y="2352101"/>
                </a:cubicBezTo>
                <a:cubicBezTo>
                  <a:pt x="4169701" y="2351992"/>
                  <a:pt x="4168574" y="2351418"/>
                  <a:pt x="4167191" y="2350382"/>
                </a:cubicBezTo>
                <a:cubicBezTo>
                  <a:pt x="4165613" y="2349209"/>
                  <a:pt x="4164461" y="2347973"/>
                  <a:pt x="4163738" y="2346672"/>
                </a:cubicBezTo>
                <a:cubicBezTo>
                  <a:pt x="4162848" y="2344805"/>
                  <a:pt x="4161812" y="2343870"/>
                  <a:pt x="4160631" y="2343870"/>
                </a:cubicBezTo>
                <a:cubicBezTo>
                  <a:pt x="4158645" y="2343870"/>
                  <a:pt x="4157652" y="2345586"/>
                  <a:pt x="4157652" y="2349017"/>
                </a:cubicBezTo>
                <a:cubicBezTo>
                  <a:pt x="4157652" y="2354135"/>
                  <a:pt x="4160654" y="2358945"/>
                  <a:pt x="4166660" y="2363450"/>
                </a:cubicBezTo>
                <a:cubicBezTo>
                  <a:pt x="4169958" y="2365922"/>
                  <a:pt x="4172974" y="2367159"/>
                  <a:pt x="4175707" y="2367159"/>
                </a:cubicBezTo>
                <a:cubicBezTo>
                  <a:pt x="4177884" y="2367159"/>
                  <a:pt x="4180000" y="2366023"/>
                  <a:pt x="4182053" y="2363750"/>
                </a:cubicBezTo>
                <a:cubicBezTo>
                  <a:pt x="4182640" y="2363071"/>
                  <a:pt x="4184040" y="2361902"/>
                  <a:pt x="4186252" y="2360242"/>
                </a:cubicBezTo>
                <a:cubicBezTo>
                  <a:pt x="4195609" y="2353180"/>
                  <a:pt x="4207268" y="2346185"/>
                  <a:pt x="4221228" y="2339255"/>
                </a:cubicBezTo>
                <a:cubicBezTo>
                  <a:pt x="4232010" y="2334059"/>
                  <a:pt x="4242423" y="2331460"/>
                  <a:pt x="4252469" y="2331460"/>
                </a:cubicBezTo>
                <a:cubicBezTo>
                  <a:pt x="4262860" y="2331625"/>
                  <a:pt x="4271338" y="2335022"/>
                  <a:pt x="4277905" y="2341650"/>
                </a:cubicBezTo>
                <a:cubicBezTo>
                  <a:pt x="4283278" y="2347441"/>
                  <a:pt x="4285964" y="2354550"/>
                  <a:pt x="4285964" y="2362979"/>
                </a:cubicBezTo>
                <a:cubicBezTo>
                  <a:pt x="4285964" y="2363324"/>
                  <a:pt x="4285964" y="2363886"/>
                  <a:pt x="4285964" y="2364665"/>
                </a:cubicBezTo>
                <a:cubicBezTo>
                  <a:pt x="4285580" y="2377673"/>
                  <a:pt x="4277408" y="2389144"/>
                  <a:pt x="4261452" y="2399079"/>
                </a:cubicBezTo>
                <a:cubicBezTo>
                  <a:pt x="4247521" y="2407396"/>
                  <a:pt x="4229838" y="2412993"/>
                  <a:pt x="4208406" y="2415868"/>
                </a:cubicBezTo>
                <a:cubicBezTo>
                  <a:pt x="4205970" y="2416103"/>
                  <a:pt x="4204536" y="2416924"/>
                  <a:pt x="4204104" y="2418329"/>
                </a:cubicBezTo>
                <a:cubicBezTo>
                  <a:pt x="4203979" y="2418578"/>
                  <a:pt x="4203916" y="2418908"/>
                  <a:pt x="4203916" y="2419321"/>
                </a:cubicBezTo>
                <a:cubicBezTo>
                  <a:pt x="4203916" y="2421366"/>
                  <a:pt x="4205429" y="2422389"/>
                  <a:pt x="4208455" y="2422389"/>
                </a:cubicBezTo>
                <a:cubicBezTo>
                  <a:pt x="4208744" y="2422389"/>
                  <a:pt x="4208990" y="2422389"/>
                  <a:pt x="4209191" y="2422389"/>
                </a:cubicBezTo>
                <a:cubicBezTo>
                  <a:pt x="4234902" y="2420808"/>
                  <a:pt x="4254762" y="2415838"/>
                  <a:pt x="4268769" y="2407480"/>
                </a:cubicBezTo>
                <a:cubicBezTo>
                  <a:pt x="4289148" y="2396763"/>
                  <a:pt x="4299428" y="2382806"/>
                  <a:pt x="4299609" y="2365608"/>
                </a:cubicBezTo>
                <a:cubicBezTo>
                  <a:pt x="4299790" y="2353087"/>
                  <a:pt x="4294933" y="2342578"/>
                  <a:pt x="4285038" y="2334082"/>
                </a:cubicBezTo>
                <a:cubicBezTo>
                  <a:pt x="4277039" y="2326164"/>
                  <a:pt x="4266153" y="2322206"/>
                  <a:pt x="4252382" y="2322206"/>
                </a:cubicBezTo>
                <a:close/>
                <a:moveTo>
                  <a:pt x="10271240" y="2322205"/>
                </a:moveTo>
                <a:cubicBezTo>
                  <a:pt x="10259332" y="2322205"/>
                  <a:pt x="10246656" y="2325360"/>
                  <a:pt x="10233212" y="2331670"/>
                </a:cubicBezTo>
                <a:cubicBezTo>
                  <a:pt x="10226925" y="2334604"/>
                  <a:pt x="10214902" y="2340583"/>
                  <a:pt x="10197142" y="2349607"/>
                </a:cubicBezTo>
                <a:cubicBezTo>
                  <a:pt x="10193818" y="2351269"/>
                  <a:pt x="10191457" y="2352101"/>
                  <a:pt x="10190059" y="2352101"/>
                </a:cubicBezTo>
                <a:cubicBezTo>
                  <a:pt x="10189828" y="2352101"/>
                  <a:pt x="10189618" y="2352101"/>
                  <a:pt x="10189429" y="2352101"/>
                </a:cubicBezTo>
                <a:cubicBezTo>
                  <a:pt x="10188557" y="2351991"/>
                  <a:pt x="10187430" y="2351417"/>
                  <a:pt x="10186048" y="2350381"/>
                </a:cubicBezTo>
                <a:cubicBezTo>
                  <a:pt x="10184469" y="2349208"/>
                  <a:pt x="10183318" y="2347972"/>
                  <a:pt x="10182595" y="2346671"/>
                </a:cubicBezTo>
                <a:cubicBezTo>
                  <a:pt x="10181704" y="2344804"/>
                  <a:pt x="10180669" y="2343870"/>
                  <a:pt x="10179488" y="2343870"/>
                </a:cubicBezTo>
                <a:cubicBezTo>
                  <a:pt x="10177502" y="2343870"/>
                  <a:pt x="10176508" y="2345585"/>
                  <a:pt x="10176508" y="2349016"/>
                </a:cubicBezTo>
                <a:cubicBezTo>
                  <a:pt x="10176508" y="2354134"/>
                  <a:pt x="10179511" y="2358945"/>
                  <a:pt x="10185516" y="2363449"/>
                </a:cubicBezTo>
                <a:cubicBezTo>
                  <a:pt x="10188814" y="2365922"/>
                  <a:pt x="10191830" y="2367159"/>
                  <a:pt x="10194564" y="2367159"/>
                </a:cubicBezTo>
                <a:cubicBezTo>
                  <a:pt x="10196741" y="2367159"/>
                  <a:pt x="10198856" y="2366022"/>
                  <a:pt x="10200910" y="2363748"/>
                </a:cubicBezTo>
                <a:cubicBezTo>
                  <a:pt x="10201497" y="2363070"/>
                  <a:pt x="10202897" y="2361901"/>
                  <a:pt x="10205109" y="2360241"/>
                </a:cubicBezTo>
                <a:cubicBezTo>
                  <a:pt x="10214467" y="2353179"/>
                  <a:pt x="10226127" y="2346184"/>
                  <a:pt x="10240087" y="2339254"/>
                </a:cubicBezTo>
                <a:cubicBezTo>
                  <a:pt x="10250868" y="2334057"/>
                  <a:pt x="10261281" y="2331459"/>
                  <a:pt x="10271327" y="2331459"/>
                </a:cubicBezTo>
                <a:cubicBezTo>
                  <a:pt x="10281719" y="2331624"/>
                  <a:pt x="10290197" y="2335021"/>
                  <a:pt x="10296763" y="2341649"/>
                </a:cubicBezTo>
                <a:cubicBezTo>
                  <a:pt x="10302136" y="2347440"/>
                  <a:pt x="10304822" y="2354550"/>
                  <a:pt x="10304822" y="2362978"/>
                </a:cubicBezTo>
                <a:cubicBezTo>
                  <a:pt x="10304822" y="2363324"/>
                  <a:pt x="10304822" y="2363886"/>
                  <a:pt x="10304822" y="2364664"/>
                </a:cubicBezTo>
                <a:cubicBezTo>
                  <a:pt x="10304438" y="2377672"/>
                  <a:pt x="10296267" y="2389143"/>
                  <a:pt x="10280310" y="2399077"/>
                </a:cubicBezTo>
                <a:cubicBezTo>
                  <a:pt x="10266379" y="2407396"/>
                  <a:pt x="10248697" y="2412992"/>
                  <a:pt x="10227264" y="2415867"/>
                </a:cubicBezTo>
                <a:cubicBezTo>
                  <a:pt x="10224828" y="2416103"/>
                  <a:pt x="10223394" y="2416923"/>
                  <a:pt x="10222962" y="2418328"/>
                </a:cubicBezTo>
                <a:cubicBezTo>
                  <a:pt x="10222836" y="2418577"/>
                  <a:pt x="10222774" y="2418908"/>
                  <a:pt x="10222774" y="2419320"/>
                </a:cubicBezTo>
                <a:cubicBezTo>
                  <a:pt x="10222774" y="2421366"/>
                  <a:pt x="10224287" y="2422388"/>
                  <a:pt x="10227314" y="2422388"/>
                </a:cubicBezTo>
                <a:cubicBezTo>
                  <a:pt x="10227603" y="2422388"/>
                  <a:pt x="10227848" y="2422388"/>
                  <a:pt x="10228050" y="2422388"/>
                </a:cubicBezTo>
                <a:cubicBezTo>
                  <a:pt x="10253761" y="2420807"/>
                  <a:pt x="10273620" y="2415838"/>
                  <a:pt x="10287628" y="2407479"/>
                </a:cubicBezTo>
                <a:cubicBezTo>
                  <a:pt x="10308007" y="2396763"/>
                  <a:pt x="10318286" y="2382805"/>
                  <a:pt x="10318467" y="2365607"/>
                </a:cubicBezTo>
                <a:cubicBezTo>
                  <a:pt x="10318648" y="2353086"/>
                  <a:pt x="10313791" y="2342578"/>
                  <a:pt x="10303896" y="2334081"/>
                </a:cubicBezTo>
                <a:cubicBezTo>
                  <a:pt x="10295897" y="2326163"/>
                  <a:pt x="10285012" y="2322205"/>
                  <a:pt x="10271240" y="2322205"/>
                </a:cubicBezTo>
                <a:close/>
                <a:moveTo>
                  <a:pt x="11323884" y="2322205"/>
                </a:moveTo>
                <a:cubicBezTo>
                  <a:pt x="11311976" y="2322205"/>
                  <a:pt x="11299300" y="2325360"/>
                  <a:pt x="11285856" y="2331670"/>
                </a:cubicBezTo>
                <a:cubicBezTo>
                  <a:pt x="11279569" y="2334604"/>
                  <a:pt x="11267546" y="2340583"/>
                  <a:pt x="11249786" y="2349607"/>
                </a:cubicBezTo>
                <a:cubicBezTo>
                  <a:pt x="11246462" y="2351269"/>
                  <a:pt x="11244101" y="2352101"/>
                  <a:pt x="11242703" y="2352101"/>
                </a:cubicBezTo>
                <a:cubicBezTo>
                  <a:pt x="11242472" y="2352101"/>
                  <a:pt x="11242262" y="2352101"/>
                  <a:pt x="11242073" y="2352101"/>
                </a:cubicBezTo>
                <a:cubicBezTo>
                  <a:pt x="11241201" y="2351991"/>
                  <a:pt x="11240074" y="2351417"/>
                  <a:pt x="11238692" y="2350380"/>
                </a:cubicBezTo>
                <a:cubicBezTo>
                  <a:pt x="11237113" y="2349208"/>
                  <a:pt x="11235962" y="2347972"/>
                  <a:pt x="11235239" y="2346671"/>
                </a:cubicBezTo>
                <a:cubicBezTo>
                  <a:pt x="11234348" y="2344804"/>
                  <a:pt x="11233313" y="2343870"/>
                  <a:pt x="11232132" y="2343870"/>
                </a:cubicBezTo>
                <a:cubicBezTo>
                  <a:pt x="11230146" y="2343870"/>
                  <a:pt x="11229152" y="2345585"/>
                  <a:pt x="11229152" y="2349016"/>
                </a:cubicBezTo>
                <a:cubicBezTo>
                  <a:pt x="11229152" y="2354134"/>
                  <a:pt x="11232155" y="2358945"/>
                  <a:pt x="11238160" y="2363449"/>
                </a:cubicBezTo>
                <a:cubicBezTo>
                  <a:pt x="11241458" y="2365922"/>
                  <a:pt x="11244474" y="2367159"/>
                  <a:pt x="11247208" y="2367159"/>
                </a:cubicBezTo>
                <a:cubicBezTo>
                  <a:pt x="11249385" y="2367159"/>
                  <a:pt x="11251500" y="2366022"/>
                  <a:pt x="11253554" y="2363748"/>
                </a:cubicBezTo>
                <a:cubicBezTo>
                  <a:pt x="11254141" y="2363070"/>
                  <a:pt x="11255541" y="2361901"/>
                  <a:pt x="11257753" y="2360241"/>
                </a:cubicBezTo>
                <a:cubicBezTo>
                  <a:pt x="11267111" y="2353179"/>
                  <a:pt x="11278771" y="2346184"/>
                  <a:pt x="11292731" y="2339254"/>
                </a:cubicBezTo>
                <a:cubicBezTo>
                  <a:pt x="11303512" y="2334057"/>
                  <a:pt x="11313925" y="2331459"/>
                  <a:pt x="11323971" y="2331459"/>
                </a:cubicBezTo>
                <a:cubicBezTo>
                  <a:pt x="11334363" y="2331624"/>
                  <a:pt x="11342841" y="2335021"/>
                  <a:pt x="11349407" y="2341648"/>
                </a:cubicBezTo>
                <a:cubicBezTo>
                  <a:pt x="11354780" y="2347440"/>
                  <a:pt x="11357466" y="2354550"/>
                  <a:pt x="11357466" y="2362978"/>
                </a:cubicBezTo>
                <a:cubicBezTo>
                  <a:pt x="11357466" y="2363324"/>
                  <a:pt x="11357466" y="2363886"/>
                  <a:pt x="11357466" y="2364664"/>
                </a:cubicBezTo>
                <a:cubicBezTo>
                  <a:pt x="11357082" y="2377672"/>
                  <a:pt x="11348911" y="2389142"/>
                  <a:pt x="11332954" y="2399077"/>
                </a:cubicBezTo>
                <a:cubicBezTo>
                  <a:pt x="11319023" y="2407395"/>
                  <a:pt x="11301341" y="2412992"/>
                  <a:pt x="11279908" y="2415867"/>
                </a:cubicBezTo>
                <a:cubicBezTo>
                  <a:pt x="11277472" y="2416102"/>
                  <a:pt x="11276038" y="2416923"/>
                  <a:pt x="11275606" y="2418328"/>
                </a:cubicBezTo>
                <a:cubicBezTo>
                  <a:pt x="11275480" y="2418577"/>
                  <a:pt x="11275418" y="2418907"/>
                  <a:pt x="11275418" y="2419320"/>
                </a:cubicBezTo>
                <a:cubicBezTo>
                  <a:pt x="11275418" y="2421365"/>
                  <a:pt x="11276931" y="2422388"/>
                  <a:pt x="11279958" y="2422388"/>
                </a:cubicBezTo>
                <a:cubicBezTo>
                  <a:pt x="11280247" y="2422388"/>
                  <a:pt x="11280492" y="2422388"/>
                  <a:pt x="11280694" y="2422388"/>
                </a:cubicBezTo>
                <a:cubicBezTo>
                  <a:pt x="11306405" y="2420807"/>
                  <a:pt x="11326264" y="2415838"/>
                  <a:pt x="11340272" y="2407479"/>
                </a:cubicBezTo>
                <a:cubicBezTo>
                  <a:pt x="11360651" y="2396762"/>
                  <a:pt x="11370930" y="2382805"/>
                  <a:pt x="11371111" y="2365607"/>
                </a:cubicBezTo>
                <a:cubicBezTo>
                  <a:pt x="11371292" y="2353086"/>
                  <a:pt x="11366435" y="2342578"/>
                  <a:pt x="11356540" y="2334080"/>
                </a:cubicBezTo>
                <a:cubicBezTo>
                  <a:pt x="11348541" y="2326163"/>
                  <a:pt x="11337656" y="2322205"/>
                  <a:pt x="11323884" y="2322205"/>
                </a:cubicBezTo>
                <a:close/>
                <a:moveTo>
                  <a:pt x="1994948" y="2275765"/>
                </a:moveTo>
                <a:cubicBezTo>
                  <a:pt x="1993848" y="2275765"/>
                  <a:pt x="1992831" y="2276463"/>
                  <a:pt x="1991896" y="2277863"/>
                </a:cubicBezTo>
                <a:cubicBezTo>
                  <a:pt x="1987553" y="2284316"/>
                  <a:pt x="1985382" y="2291080"/>
                  <a:pt x="1985382" y="2298150"/>
                </a:cubicBezTo>
                <a:cubicBezTo>
                  <a:pt x="1985382" y="2311296"/>
                  <a:pt x="1991826" y="2320648"/>
                  <a:pt x="2004712" y="2326204"/>
                </a:cubicBezTo>
                <a:cubicBezTo>
                  <a:pt x="2014342" y="2330339"/>
                  <a:pt x="2026249" y="2332408"/>
                  <a:pt x="2040433" y="2332408"/>
                </a:cubicBezTo>
                <a:cubicBezTo>
                  <a:pt x="2054025" y="2332408"/>
                  <a:pt x="2066136" y="2331512"/>
                  <a:pt x="2076766" y="2329722"/>
                </a:cubicBezTo>
                <a:cubicBezTo>
                  <a:pt x="2080440" y="2329110"/>
                  <a:pt x="2082983" y="2328400"/>
                  <a:pt x="2084393" y="2327595"/>
                </a:cubicBezTo>
                <a:cubicBezTo>
                  <a:pt x="2086359" y="2326484"/>
                  <a:pt x="2087342" y="2324640"/>
                  <a:pt x="2087342" y="2322064"/>
                </a:cubicBezTo>
                <a:cubicBezTo>
                  <a:pt x="2087342" y="2317823"/>
                  <a:pt x="2083749" y="2315704"/>
                  <a:pt x="2076563" y="2315704"/>
                </a:cubicBezTo>
                <a:cubicBezTo>
                  <a:pt x="2076128" y="2315704"/>
                  <a:pt x="2072670" y="2316407"/>
                  <a:pt x="2066189" y="2317813"/>
                </a:cubicBezTo>
                <a:cubicBezTo>
                  <a:pt x="2056937" y="2319641"/>
                  <a:pt x="2047080" y="2320556"/>
                  <a:pt x="2036621" y="2320556"/>
                </a:cubicBezTo>
                <a:cubicBezTo>
                  <a:pt x="2023725" y="2320556"/>
                  <a:pt x="2012981" y="2318534"/>
                  <a:pt x="2004388" y="2314491"/>
                </a:cubicBezTo>
                <a:cubicBezTo>
                  <a:pt x="1997309" y="2310525"/>
                  <a:pt x="1993770" y="2304472"/>
                  <a:pt x="1993770" y="2296331"/>
                </a:cubicBezTo>
                <a:cubicBezTo>
                  <a:pt x="1993770" y="2291432"/>
                  <a:pt x="1994876" y="2286360"/>
                  <a:pt x="1997089" y="2281113"/>
                </a:cubicBezTo>
                <a:cubicBezTo>
                  <a:pt x="1997592" y="2279981"/>
                  <a:pt x="1997843" y="2279076"/>
                  <a:pt x="1997843" y="2278397"/>
                </a:cubicBezTo>
                <a:cubicBezTo>
                  <a:pt x="1997843" y="2276642"/>
                  <a:pt x="1996878" y="2275765"/>
                  <a:pt x="1994948" y="2275765"/>
                </a:cubicBezTo>
                <a:close/>
                <a:moveTo>
                  <a:pt x="4738657" y="2275764"/>
                </a:moveTo>
                <a:cubicBezTo>
                  <a:pt x="4737557" y="2275764"/>
                  <a:pt x="4736540" y="2276463"/>
                  <a:pt x="4735607" y="2277863"/>
                </a:cubicBezTo>
                <a:cubicBezTo>
                  <a:pt x="4731263" y="2284316"/>
                  <a:pt x="4729092" y="2291080"/>
                  <a:pt x="4729092" y="2298150"/>
                </a:cubicBezTo>
                <a:cubicBezTo>
                  <a:pt x="4729092" y="2311296"/>
                  <a:pt x="4735534" y="2320647"/>
                  <a:pt x="4748421" y="2326204"/>
                </a:cubicBezTo>
                <a:cubicBezTo>
                  <a:pt x="4758052" y="2330339"/>
                  <a:pt x="4769960" y="2332407"/>
                  <a:pt x="4784142" y="2332407"/>
                </a:cubicBezTo>
                <a:cubicBezTo>
                  <a:pt x="4797734" y="2332407"/>
                  <a:pt x="4809845" y="2331512"/>
                  <a:pt x="4820475" y="2329722"/>
                </a:cubicBezTo>
                <a:cubicBezTo>
                  <a:pt x="4824149" y="2329110"/>
                  <a:pt x="4826692" y="2328399"/>
                  <a:pt x="4828102" y="2327594"/>
                </a:cubicBezTo>
                <a:cubicBezTo>
                  <a:pt x="4830068" y="2326484"/>
                  <a:pt x="4831051" y="2324640"/>
                  <a:pt x="4831051" y="2322064"/>
                </a:cubicBezTo>
                <a:cubicBezTo>
                  <a:pt x="4831051" y="2317823"/>
                  <a:pt x="4827459" y="2315703"/>
                  <a:pt x="4820271" y="2315703"/>
                </a:cubicBezTo>
                <a:cubicBezTo>
                  <a:pt x="4819838" y="2315703"/>
                  <a:pt x="4816380" y="2316406"/>
                  <a:pt x="4809899" y="2317813"/>
                </a:cubicBezTo>
                <a:cubicBezTo>
                  <a:pt x="4800646" y="2319641"/>
                  <a:pt x="4790790" y="2320555"/>
                  <a:pt x="4780331" y="2320555"/>
                </a:cubicBezTo>
                <a:cubicBezTo>
                  <a:pt x="4767434" y="2320555"/>
                  <a:pt x="4756690" y="2318534"/>
                  <a:pt x="4748097" y="2314491"/>
                </a:cubicBezTo>
                <a:cubicBezTo>
                  <a:pt x="4741019" y="2310525"/>
                  <a:pt x="4737479" y="2304471"/>
                  <a:pt x="4737479" y="2296331"/>
                </a:cubicBezTo>
                <a:cubicBezTo>
                  <a:pt x="4737479" y="2291432"/>
                  <a:pt x="4738586" y="2286360"/>
                  <a:pt x="4740798" y="2281112"/>
                </a:cubicBezTo>
                <a:cubicBezTo>
                  <a:pt x="4741302" y="2279981"/>
                  <a:pt x="4741553" y="2279076"/>
                  <a:pt x="4741553" y="2278396"/>
                </a:cubicBezTo>
                <a:cubicBezTo>
                  <a:pt x="4741553" y="2276641"/>
                  <a:pt x="4740588" y="2275764"/>
                  <a:pt x="4738657" y="2275764"/>
                </a:cubicBezTo>
                <a:close/>
                <a:moveTo>
                  <a:pt x="3615565" y="2275764"/>
                </a:moveTo>
                <a:cubicBezTo>
                  <a:pt x="3614466" y="2275764"/>
                  <a:pt x="3613448" y="2276463"/>
                  <a:pt x="3612515" y="2277863"/>
                </a:cubicBezTo>
                <a:cubicBezTo>
                  <a:pt x="3608172" y="2284316"/>
                  <a:pt x="3606000" y="2291080"/>
                  <a:pt x="3606000" y="2298150"/>
                </a:cubicBezTo>
                <a:cubicBezTo>
                  <a:pt x="3606000" y="2311296"/>
                  <a:pt x="3612444" y="2320648"/>
                  <a:pt x="3625331" y="2326204"/>
                </a:cubicBezTo>
                <a:cubicBezTo>
                  <a:pt x="3634960" y="2330339"/>
                  <a:pt x="3646867" y="2332408"/>
                  <a:pt x="3661052" y="2332408"/>
                </a:cubicBezTo>
                <a:cubicBezTo>
                  <a:pt x="3674644" y="2332408"/>
                  <a:pt x="3686753" y="2331512"/>
                  <a:pt x="3697384" y="2329722"/>
                </a:cubicBezTo>
                <a:cubicBezTo>
                  <a:pt x="3701058" y="2329110"/>
                  <a:pt x="3703600" y="2328400"/>
                  <a:pt x="3705011" y="2327595"/>
                </a:cubicBezTo>
                <a:cubicBezTo>
                  <a:pt x="3706976" y="2326484"/>
                  <a:pt x="3707961" y="2324640"/>
                  <a:pt x="3707961" y="2322064"/>
                </a:cubicBezTo>
                <a:cubicBezTo>
                  <a:pt x="3707961" y="2317823"/>
                  <a:pt x="3704366" y="2315704"/>
                  <a:pt x="3697181" y="2315704"/>
                </a:cubicBezTo>
                <a:cubicBezTo>
                  <a:pt x="3696747" y="2315704"/>
                  <a:pt x="3693289" y="2316406"/>
                  <a:pt x="3686807" y="2317813"/>
                </a:cubicBezTo>
                <a:cubicBezTo>
                  <a:pt x="3677554" y="2319641"/>
                  <a:pt x="3667699" y="2320555"/>
                  <a:pt x="3657239" y="2320555"/>
                </a:cubicBezTo>
                <a:cubicBezTo>
                  <a:pt x="3644342" y="2320555"/>
                  <a:pt x="3633598" y="2318534"/>
                  <a:pt x="3625005" y="2314491"/>
                </a:cubicBezTo>
                <a:cubicBezTo>
                  <a:pt x="3617928" y="2310525"/>
                  <a:pt x="3614388" y="2304472"/>
                  <a:pt x="3614388" y="2296331"/>
                </a:cubicBezTo>
                <a:cubicBezTo>
                  <a:pt x="3614388" y="2291432"/>
                  <a:pt x="3615495" y="2286360"/>
                  <a:pt x="3617707" y="2281113"/>
                </a:cubicBezTo>
                <a:cubicBezTo>
                  <a:pt x="3618210" y="2279981"/>
                  <a:pt x="3618462" y="2279076"/>
                  <a:pt x="3618462" y="2278396"/>
                </a:cubicBezTo>
                <a:cubicBezTo>
                  <a:pt x="3618462" y="2276641"/>
                  <a:pt x="3617497" y="2275764"/>
                  <a:pt x="3615565" y="2275764"/>
                </a:cubicBezTo>
                <a:close/>
                <a:moveTo>
                  <a:pt x="9634422" y="2275763"/>
                </a:moveTo>
                <a:cubicBezTo>
                  <a:pt x="9633322" y="2275763"/>
                  <a:pt x="9632305" y="2276463"/>
                  <a:pt x="9631371" y="2277863"/>
                </a:cubicBezTo>
                <a:cubicBezTo>
                  <a:pt x="9627028" y="2284316"/>
                  <a:pt x="9624857" y="2291079"/>
                  <a:pt x="9624857" y="2298149"/>
                </a:cubicBezTo>
                <a:cubicBezTo>
                  <a:pt x="9624857" y="2311295"/>
                  <a:pt x="9631300" y="2320647"/>
                  <a:pt x="9644187" y="2326203"/>
                </a:cubicBezTo>
                <a:cubicBezTo>
                  <a:pt x="9653817" y="2330339"/>
                  <a:pt x="9665724" y="2332407"/>
                  <a:pt x="9679908" y="2332407"/>
                </a:cubicBezTo>
                <a:cubicBezTo>
                  <a:pt x="9693499" y="2332407"/>
                  <a:pt x="9705610" y="2331512"/>
                  <a:pt x="9716240" y="2329721"/>
                </a:cubicBezTo>
                <a:cubicBezTo>
                  <a:pt x="9719915" y="2329108"/>
                  <a:pt x="9722457" y="2328399"/>
                  <a:pt x="9723867" y="2327594"/>
                </a:cubicBezTo>
                <a:cubicBezTo>
                  <a:pt x="9725833" y="2326484"/>
                  <a:pt x="9726817" y="2324640"/>
                  <a:pt x="9726817" y="2322063"/>
                </a:cubicBezTo>
                <a:cubicBezTo>
                  <a:pt x="9726817" y="2317822"/>
                  <a:pt x="9723223" y="2315703"/>
                  <a:pt x="9716037" y="2315703"/>
                </a:cubicBezTo>
                <a:cubicBezTo>
                  <a:pt x="9715603" y="2315703"/>
                  <a:pt x="9712145" y="2316406"/>
                  <a:pt x="9705664" y="2317813"/>
                </a:cubicBezTo>
                <a:cubicBezTo>
                  <a:pt x="9696411" y="2319641"/>
                  <a:pt x="9686555" y="2320555"/>
                  <a:pt x="9676095" y="2320555"/>
                </a:cubicBezTo>
                <a:cubicBezTo>
                  <a:pt x="9663199" y="2320555"/>
                  <a:pt x="9652455" y="2318533"/>
                  <a:pt x="9643862" y="2314490"/>
                </a:cubicBezTo>
                <a:cubicBezTo>
                  <a:pt x="9636784" y="2310524"/>
                  <a:pt x="9633244" y="2304471"/>
                  <a:pt x="9633244" y="2296330"/>
                </a:cubicBezTo>
                <a:cubicBezTo>
                  <a:pt x="9633244" y="2291432"/>
                  <a:pt x="9634351" y="2286360"/>
                  <a:pt x="9636564" y="2281112"/>
                </a:cubicBezTo>
                <a:cubicBezTo>
                  <a:pt x="9637066" y="2279980"/>
                  <a:pt x="9637318" y="2279075"/>
                  <a:pt x="9637318" y="2278395"/>
                </a:cubicBezTo>
                <a:cubicBezTo>
                  <a:pt x="9637318" y="2276640"/>
                  <a:pt x="9636352" y="2275763"/>
                  <a:pt x="9634422" y="2275763"/>
                </a:cubicBezTo>
                <a:close/>
                <a:moveTo>
                  <a:pt x="8013804" y="2275763"/>
                </a:moveTo>
                <a:cubicBezTo>
                  <a:pt x="8012704" y="2275763"/>
                  <a:pt x="8011687" y="2276463"/>
                  <a:pt x="8010753" y="2277863"/>
                </a:cubicBezTo>
                <a:cubicBezTo>
                  <a:pt x="8006410" y="2284316"/>
                  <a:pt x="8004239" y="2291079"/>
                  <a:pt x="8004239" y="2298150"/>
                </a:cubicBezTo>
                <a:cubicBezTo>
                  <a:pt x="8004239" y="2311295"/>
                  <a:pt x="8010682" y="2320647"/>
                  <a:pt x="8023569" y="2326204"/>
                </a:cubicBezTo>
                <a:cubicBezTo>
                  <a:pt x="8033199" y="2330339"/>
                  <a:pt x="8045106" y="2332407"/>
                  <a:pt x="8059290" y="2332407"/>
                </a:cubicBezTo>
                <a:cubicBezTo>
                  <a:pt x="8072882" y="2332407"/>
                  <a:pt x="8084993" y="2331512"/>
                  <a:pt x="8095622" y="2329722"/>
                </a:cubicBezTo>
                <a:cubicBezTo>
                  <a:pt x="8099297" y="2329109"/>
                  <a:pt x="8101839" y="2328399"/>
                  <a:pt x="8103249" y="2327594"/>
                </a:cubicBezTo>
                <a:cubicBezTo>
                  <a:pt x="8105216" y="2326484"/>
                  <a:pt x="8106199" y="2324640"/>
                  <a:pt x="8106199" y="2322063"/>
                </a:cubicBezTo>
                <a:cubicBezTo>
                  <a:pt x="8106199" y="2317822"/>
                  <a:pt x="8102606" y="2315703"/>
                  <a:pt x="8095419" y="2315703"/>
                </a:cubicBezTo>
                <a:cubicBezTo>
                  <a:pt x="8094985" y="2315703"/>
                  <a:pt x="8091527" y="2316406"/>
                  <a:pt x="8085046" y="2317813"/>
                </a:cubicBezTo>
                <a:cubicBezTo>
                  <a:pt x="8075793" y="2319641"/>
                  <a:pt x="8065937" y="2320555"/>
                  <a:pt x="8055478" y="2320555"/>
                </a:cubicBezTo>
                <a:cubicBezTo>
                  <a:pt x="8042582" y="2320555"/>
                  <a:pt x="8031837" y="2318534"/>
                  <a:pt x="8023244" y="2314490"/>
                </a:cubicBezTo>
                <a:cubicBezTo>
                  <a:pt x="8016166" y="2310524"/>
                  <a:pt x="8012627" y="2304471"/>
                  <a:pt x="8012627" y="2296330"/>
                </a:cubicBezTo>
                <a:cubicBezTo>
                  <a:pt x="8012627" y="2291432"/>
                  <a:pt x="8013733" y="2286360"/>
                  <a:pt x="8015946" y="2281112"/>
                </a:cubicBezTo>
                <a:cubicBezTo>
                  <a:pt x="8016449" y="2279981"/>
                  <a:pt x="8016700" y="2279076"/>
                  <a:pt x="8016700" y="2278396"/>
                </a:cubicBezTo>
                <a:cubicBezTo>
                  <a:pt x="8016700" y="2276641"/>
                  <a:pt x="8015735" y="2275763"/>
                  <a:pt x="8013804" y="2275763"/>
                </a:cubicBezTo>
                <a:close/>
                <a:moveTo>
                  <a:pt x="10757515" y="2275762"/>
                </a:moveTo>
                <a:cubicBezTo>
                  <a:pt x="10756415" y="2275762"/>
                  <a:pt x="10755398" y="2276462"/>
                  <a:pt x="10754464" y="2277862"/>
                </a:cubicBezTo>
                <a:cubicBezTo>
                  <a:pt x="10750121" y="2284316"/>
                  <a:pt x="10747950" y="2291078"/>
                  <a:pt x="10747950" y="2298149"/>
                </a:cubicBezTo>
                <a:cubicBezTo>
                  <a:pt x="10747950" y="2311295"/>
                  <a:pt x="10754393" y="2320646"/>
                  <a:pt x="10767280" y="2326203"/>
                </a:cubicBezTo>
                <a:cubicBezTo>
                  <a:pt x="10776910" y="2330339"/>
                  <a:pt x="10788817" y="2332407"/>
                  <a:pt x="10803001" y="2332407"/>
                </a:cubicBezTo>
                <a:cubicBezTo>
                  <a:pt x="10816592" y="2332407"/>
                  <a:pt x="10828703" y="2331511"/>
                  <a:pt x="10839333" y="2329721"/>
                </a:cubicBezTo>
                <a:cubicBezTo>
                  <a:pt x="10843008" y="2329108"/>
                  <a:pt x="10845550" y="2328399"/>
                  <a:pt x="10846960" y="2327594"/>
                </a:cubicBezTo>
                <a:cubicBezTo>
                  <a:pt x="10848926" y="2326484"/>
                  <a:pt x="10849909" y="2324640"/>
                  <a:pt x="10849909" y="2322062"/>
                </a:cubicBezTo>
                <a:cubicBezTo>
                  <a:pt x="10849909" y="2317822"/>
                  <a:pt x="10846316" y="2315703"/>
                  <a:pt x="10839130" y="2315703"/>
                </a:cubicBezTo>
                <a:cubicBezTo>
                  <a:pt x="10838696" y="2315703"/>
                  <a:pt x="10835238" y="2316406"/>
                  <a:pt x="10828757" y="2317812"/>
                </a:cubicBezTo>
                <a:cubicBezTo>
                  <a:pt x="10819504" y="2319641"/>
                  <a:pt x="10809648" y="2320554"/>
                  <a:pt x="10799188" y="2320554"/>
                </a:cubicBezTo>
                <a:cubicBezTo>
                  <a:pt x="10786292" y="2320554"/>
                  <a:pt x="10775548" y="2318533"/>
                  <a:pt x="10766955" y="2314490"/>
                </a:cubicBezTo>
                <a:cubicBezTo>
                  <a:pt x="10759877" y="2310524"/>
                  <a:pt x="10756337" y="2304470"/>
                  <a:pt x="10756337" y="2296330"/>
                </a:cubicBezTo>
                <a:cubicBezTo>
                  <a:pt x="10756337" y="2291432"/>
                  <a:pt x="10757444" y="2286360"/>
                  <a:pt x="10759657" y="2281111"/>
                </a:cubicBezTo>
                <a:cubicBezTo>
                  <a:pt x="10760159" y="2279980"/>
                  <a:pt x="10760411" y="2279075"/>
                  <a:pt x="10760411" y="2278395"/>
                </a:cubicBezTo>
                <a:cubicBezTo>
                  <a:pt x="10760411" y="2276640"/>
                  <a:pt x="10759445" y="2275762"/>
                  <a:pt x="10757515" y="2275762"/>
                </a:cubicBezTo>
                <a:close/>
                <a:moveTo>
                  <a:pt x="7492093" y="2270493"/>
                </a:moveTo>
                <a:cubicBezTo>
                  <a:pt x="7478937" y="2270493"/>
                  <a:pt x="7467178" y="2273857"/>
                  <a:pt x="7456817" y="2280585"/>
                </a:cubicBezTo>
                <a:cubicBezTo>
                  <a:pt x="7447289" y="2286778"/>
                  <a:pt x="7439857" y="2295182"/>
                  <a:pt x="7434521" y="2305795"/>
                </a:cubicBezTo>
                <a:cubicBezTo>
                  <a:pt x="7429386" y="2316007"/>
                  <a:pt x="7426818" y="2326979"/>
                  <a:pt x="7426818" y="2338710"/>
                </a:cubicBezTo>
                <a:cubicBezTo>
                  <a:pt x="7426818" y="2356058"/>
                  <a:pt x="7431587" y="2370924"/>
                  <a:pt x="7441127" y="2383308"/>
                </a:cubicBezTo>
                <a:cubicBezTo>
                  <a:pt x="7453191" y="2398997"/>
                  <a:pt x="7470007" y="2406842"/>
                  <a:pt x="7491573" y="2406842"/>
                </a:cubicBezTo>
                <a:cubicBezTo>
                  <a:pt x="7499275" y="2406842"/>
                  <a:pt x="7507654" y="2406090"/>
                  <a:pt x="7516709" y="2404587"/>
                </a:cubicBezTo>
                <a:cubicBezTo>
                  <a:pt x="7524584" y="2403028"/>
                  <a:pt x="7529866" y="2402247"/>
                  <a:pt x="7532554" y="2402247"/>
                </a:cubicBezTo>
                <a:cubicBezTo>
                  <a:pt x="7533952" y="2402247"/>
                  <a:pt x="7536006" y="2402424"/>
                  <a:pt x="7538716" y="2402778"/>
                </a:cubicBezTo>
                <a:cubicBezTo>
                  <a:pt x="7541043" y="2402778"/>
                  <a:pt x="7542207" y="2401940"/>
                  <a:pt x="7542207" y="2400264"/>
                </a:cubicBezTo>
                <a:cubicBezTo>
                  <a:pt x="7541514" y="2390340"/>
                  <a:pt x="7541167" y="2381465"/>
                  <a:pt x="7541167" y="2373640"/>
                </a:cubicBezTo>
                <a:cubicBezTo>
                  <a:pt x="7541167" y="2362177"/>
                  <a:pt x="7541825" y="2355394"/>
                  <a:pt x="7543140" y="2353289"/>
                </a:cubicBezTo>
                <a:cubicBezTo>
                  <a:pt x="7543774" y="2352108"/>
                  <a:pt x="7544567" y="2351310"/>
                  <a:pt x="7545519" y="2350895"/>
                </a:cubicBezTo>
                <a:cubicBezTo>
                  <a:pt x="7546880" y="2350417"/>
                  <a:pt x="7549223" y="2350065"/>
                  <a:pt x="7552549" y="2349835"/>
                </a:cubicBezTo>
                <a:cubicBezTo>
                  <a:pt x="7554550" y="2349502"/>
                  <a:pt x="7555550" y="2348284"/>
                  <a:pt x="7555550" y="2346183"/>
                </a:cubicBezTo>
                <a:cubicBezTo>
                  <a:pt x="7555550" y="2343677"/>
                  <a:pt x="7554530" y="2342423"/>
                  <a:pt x="7552489" y="2342423"/>
                </a:cubicBezTo>
                <a:cubicBezTo>
                  <a:pt x="7544408" y="2342894"/>
                  <a:pt x="7538485" y="2343130"/>
                  <a:pt x="7534721" y="2343130"/>
                </a:cubicBezTo>
                <a:cubicBezTo>
                  <a:pt x="7530039" y="2343130"/>
                  <a:pt x="7523312" y="2342894"/>
                  <a:pt x="7514539" y="2342423"/>
                </a:cubicBezTo>
                <a:cubicBezTo>
                  <a:pt x="7512605" y="2342423"/>
                  <a:pt x="7511639" y="2343618"/>
                  <a:pt x="7511639" y="2346008"/>
                </a:cubicBezTo>
                <a:cubicBezTo>
                  <a:pt x="7511639" y="2348236"/>
                  <a:pt x="7512604" y="2349509"/>
                  <a:pt x="7514533" y="2349832"/>
                </a:cubicBezTo>
                <a:cubicBezTo>
                  <a:pt x="7521080" y="2350372"/>
                  <a:pt x="7524905" y="2351595"/>
                  <a:pt x="7526005" y="2353499"/>
                </a:cubicBezTo>
                <a:cubicBezTo>
                  <a:pt x="7527022" y="2355137"/>
                  <a:pt x="7527611" y="2356926"/>
                  <a:pt x="7527774" y="2358868"/>
                </a:cubicBezTo>
                <a:cubicBezTo>
                  <a:pt x="7527992" y="2360773"/>
                  <a:pt x="7528101" y="2366702"/>
                  <a:pt x="7528101" y="2376655"/>
                </a:cubicBezTo>
                <a:cubicBezTo>
                  <a:pt x="7528101" y="2380435"/>
                  <a:pt x="7527841" y="2384271"/>
                  <a:pt x="7527321" y="2388164"/>
                </a:cubicBezTo>
                <a:cubicBezTo>
                  <a:pt x="7520291" y="2394607"/>
                  <a:pt x="7509385" y="2397828"/>
                  <a:pt x="7494605" y="2397828"/>
                </a:cubicBezTo>
                <a:cubicBezTo>
                  <a:pt x="7480719" y="2397828"/>
                  <a:pt x="7469151" y="2394070"/>
                  <a:pt x="7459899" y="2386554"/>
                </a:cubicBezTo>
                <a:cubicBezTo>
                  <a:pt x="7448174" y="2373249"/>
                  <a:pt x="7442311" y="2357186"/>
                  <a:pt x="7442311" y="2338365"/>
                </a:cubicBezTo>
                <a:cubicBezTo>
                  <a:pt x="7442311" y="2321955"/>
                  <a:pt x="7446566" y="2308351"/>
                  <a:pt x="7455075" y="2297553"/>
                </a:cubicBezTo>
                <a:cubicBezTo>
                  <a:pt x="7464544" y="2285580"/>
                  <a:pt x="7476883" y="2279594"/>
                  <a:pt x="7492093" y="2279594"/>
                </a:cubicBezTo>
                <a:cubicBezTo>
                  <a:pt x="7502009" y="2279594"/>
                  <a:pt x="7510682" y="2282019"/>
                  <a:pt x="7518113" y="2286868"/>
                </a:cubicBezTo>
                <a:cubicBezTo>
                  <a:pt x="7523432" y="2291655"/>
                  <a:pt x="7527598" y="2298339"/>
                  <a:pt x="7530613" y="2306924"/>
                </a:cubicBezTo>
                <a:cubicBezTo>
                  <a:pt x="7531192" y="2308793"/>
                  <a:pt x="7532215" y="2309727"/>
                  <a:pt x="7533681" y="2309727"/>
                </a:cubicBezTo>
                <a:cubicBezTo>
                  <a:pt x="7534135" y="2309727"/>
                  <a:pt x="7534571" y="2309657"/>
                  <a:pt x="7534990" y="2309516"/>
                </a:cubicBezTo>
                <a:cubicBezTo>
                  <a:pt x="7536914" y="2309065"/>
                  <a:pt x="7537876" y="2308025"/>
                  <a:pt x="7537876" y="2306400"/>
                </a:cubicBezTo>
                <a:cubicBezTo>
                  <a:pt x="7537876" y="2306199"/>
                  <a:pt x="7537841" y="2305927"/>
                  <a:pt x="7537772" y="2305582"/>
                </a:cubicBezTo>
                <a:cubicBezTo>
                  <a:pt x="7536422" y="2295069"/>
                  <a:pt x="7535359" y="2284904"/>
                  <a:pt x="7534583" y="2275088"/>
                </a:cubicBezTo>
                <a:cubicBezTo>
                  <a:pt x="7531557" y="2275323"/>
                  <a:pt x="7529206" y="2275441"/>
                  <a:pt x="7527528" y="2275441"/>
                </a:cubicBezTo>
                <a:cubicBezTo>
                  <a:pt x="7524324" y="2275441"/>
                  <a:pt x="7519086" y="2274688"/>
                  <a:pt x="7511813" y="2273184"/>
                </a:cubicBezTo>
                <a:cubicBezTo>
                  <a:pt x="7506215" y="2271390"/>
                  <a:pt x="7499641" y="2270493"/>
                  <a:pt x="7492093" y="2270493"/>
                </a:cubicBezTo>
                <a:close/>
                <a:moveTo>
                  <a:pt x="1473237" y="2270493"/>
                </a:moveTo>
                <a:cubicBezTo>
                  <a:pt x="1460080" y="2270493"/>
                  <a:pt x="1448322" y="2273859"/>
                  <a:pt x="1437961" y="2280586"/>
                </a:cubicBezTo>
                <a:cubicBezTo>
                  <a:pt x="1428433" y="2286778"/>
                  <a:pt x="1421001" y="2295183"/>
                  <a:pt x="1415665" y="2305796"/>
                </a:cubicBezTo>
                <a:cubicBezTo>
                  <a:pt x="1410529" y="2316007"/>
                  <a:pt x="1407962" y="2326979"/>
                  <a:pt x="1407962" y="2338711"/>
                </a:cubicBezTo>
                <a:cubicBezTo>
                  <a:pt x="1407962" y="2356060"/>
                  <a:pt x="1412731" y="2370925"/>
                  <a:pt x="1422270" y="2383309"/>
                </a:cubicBezTo>
                <a:cubicBezTo>
                  <a:pt x="1434335" y="2398998"/>
                  <a:pt x="1451150" y="2406843"/>
                  <a:pt x="1472716" y="2406843"/>
                </a:cubicBezTo>
                <a:cubicBezTo>
                  <a:pt x="1480419" y="2406843"/>
                  <a:pt x="1488798" y="2406091"/>
                  <a:pt x="1497853" y="2404589"/>
                </a:cubicBezTo>
                <a:cubicBezTo>
                  <a:pt x="1505727" y="2403028"/>
                  <a:pt x="1511009" y="2402248"/>
                  <a:pt x="1513698" y="2402248"/>
                </a:cubicBezTo>
                <a:cubicBezTo>
                  <a:pt x="1515095" y="2402248"/>
                  <a:pt x="1517149" y="2402425"/>
                  <a:pt x="1519860" y="2402778"/>
                </a:cubicBezTo>
                <a:cubicBezTo>
                  <a:pt x="1522187" y="2402778"/>
                  <a:pt x="1523350" y="2401941"/>
                  <a:pt x="1523350" y="2400265"/>
                </a:cubicBezTo>
                <a:cubicBezTo>
                  <a:pt x="1522657" y="2390340"/>
                  <a:pt x="1522311" y="2381466"/>
                  <a:pt x="1522311" y="2373642"/>
                </a:cubicBezTo>
                <a:cubicBezTo>
                  <a:pt x="1522311" y="2362177"/>
                  <a:pt x="1522969" y="2355395"/>
                  <a:pt x="1524284" y="2353291"/>
                </a:cubicBezTo>
                <a:cubicBezTo>
                  <a:pt x="1524917" y="2352110"/>
                  <a:pt x="1525710" y="2351311"/>
                  <a:pt x="1526663" y="2350896"/>
                </a:cubicBezTo>
                <a:cubicBezTo>
                  <a:pt x="1528023" y="2350417"/>
                  <a:pt x="1530366" y="2350065"/>
                  <a:pt x="1533692" y="2349835"/>
                </a:cubicBezTo>
                <a:cubicBezTo>
                  <a:pt x="1535693" y="2349503"/>
                  <a:pt x="1536694" y="2348284"/>
                  <a:pt x="1536694" y="2346185"/>
                </a:cubicBezTo>
                <a:cubicBezTo>
                  <a:pt x="1536694" y="2343677"/>
                  <a:pt x="1535673" y="2342424"/>
                  <a:pt x="1533633" y="2342424"/>
                </a:cubicBezTo>
                <a:cubicBezTo>
                  <a:pt x="1525552" y="2342896"/>
                  <a:pt x="1519629" y="2343131"/>
                  <a:pt x="1515864" y="2343131"/>
                </a:cubicBezTo>
                <a:cubicBezTo>
                  <a:pt x="1511183" y="2343131"/>
                  <a:pt x="1504455" y="2342896"/>
                  <a:pt x="1495682" y="2342424"/>
                </a:cubicBezTo>
                <a:cubicBezTo>
                  <a:pt x="1493749" y="2342424"/>
                  <a:pt x="1492783" y="2343618"/>
                  <a:pt x="1492783" y="2346010"/>
                </a:cubicBezTo>
                <a:cubicBezTo>
                  <a:pt x="1492783" y="2348236"/>
                  <a:pt x="1493747" y="2349511"/>
                  <a:pt x="1495676" y="2349833"/>
                </a:cubicBezTo>
                <a:cubicBezTo>
                  <a:pt x="1502224" y="2350372"/>
                  <a:pt x="1506048" y="2351596"/>
                  <a:pt x="1507149" y="2353500"/>
                </a:cubicBezTo>
                <a:cubicBezTo>
                  <a:pt x="1508165" y="2355137"/>
                  <a:pt x="1508755" y="2356927"/>
                  <a:pt x="1508918" y="2358869"/>
                </a:cubicBezTo>
                <a:cubicBezTo>
                  <a:pt x="1509136" y="2360774"/>
                  <a:pt x="1509245" y="2366703"/>
                  <a:pt x="1509245" y="2376656"/>
                </a:cubicBezTo>
                <a:cubicBezTo>
                  <a:pt x="1509245" y="2380435"/>
                  <a:pt x="1508985" y="2384272"/>
                  <a:pt x="1508465" y="2388165"/>
                </a:cubicBezTo>
                <a:cubicBezTo>
                  <a:pt x="1501434" y="2394608"/>
                  <a:pt x="1490529" y="2397829"/>
                  <a:pt x="1475749" y="2397829"/>
                </a:cubicBezTo>
                <a:cubicBezTo>
                  <a:pt x="1461863" y="2397829"/>
                  <a:pt x="1450294" y="2394071"/>
                  <a:pt x="1441042" y="2386555"/>
                </a:cubicBezTo>
                <a:cubicBezTo>
                  <a:pt x="1429317" y="2373251"/>
                  <a:pt x="1423455" y="2357186"/>
                  <a:pt x="1423455" y="2338366"/>
                </a:cubicBezTo>
                <a:cubicBezTo>
                  <a:pt x="1423455" y="2321956"/>
                  <a:pt x="1427709" y="2308351"/>
                  <a:pt x="1436218" y="2297554"/>
                </a:cubicBezTo>
                <a:cubicBezTo>
                  <a:pt x="1445687" y="2285580"/>
                  <a:pt x="1458027" y="2279596"/>
                  <a:pt x="1473237" y="2279596"/>
                </a:cubicBezTo>
                <a:cubicBezTo>
                  <a:pt x="1483152" y="2279596"/>
                  <a:pt x="1491826" y="2282020"/>
                  <a:pt x="1499257" y="2286868"/>
                </a:cubicBezTo>
                <a:cubicBezTo>
                  <a:pt x="1504575" y="2291655"/>
                  <a:pt x="1508742" y="2298339"/>
                  <a:pt x="1511757" y="2306925"/>
                </a:cubicBezTo>
                <a:cubicBezTo>
                  <a:pt x="1512336" y="2308794"/>
                  <a:pt x="1513358" y="2309728"/>
                  <a:pt x="1514824" y="2309728"/>
                </a:cubicBezTo>
                <a:cubicBezTo>
                  <a:pt x="1515278" y="2309728"/>
                  <a:pt x="1515714" y="2309657"/>
                  <a:pt x="1516133" y="2309517"/>
                </a:cubicBezTo>
                <a:cubicBezTo>
                  <a:pt x="1518057" y="2309065"/>
                  <a:pt x="1519019" y="2308026"/>
                  <a:pt x="1519019" y="2306401"/>
                </a:cubicBezTo>
                <a:cubicBezTo>
                  <a:pt x="1519019" y="2306201"/>
                  <a:pt x="1518985" y="2305928"/>
                  <a:pt x="1518916" y="2305583"/>
                </a:cubicBezTo>
                <a:cubicBezTo>
                  <a:pt x="1517565" y="2295069"/>
                  <a:pt x="1516502" y="2284905"/>
                  <a:pt x="1515726" y="2275089"/>
                </a:cubicBezTo>
                <a:cubicBezTo>
                  <a:pt x="1512700" y="2275324"/>
                  <a:pt x="1510349" y="2275443"/>
                  <a:pt x="1508672" y="2275443"/>
                </a:cubicBezTo>
                <a:cubicBezTo>
                  <a:pt x="1505468" y="2275443"/>
                  <a:pt x="1500229" y="2274688"/>
                  <a:pt x="1492957" y="2273185"/>
                </a:cubicBezTo>
                <a:cubicBezTo>
                  <a:pt x="1487358" y="2271390"/>
                  <a:pt x="1480785" y="2270493"/>
                  <a:pt x="1473237" y="2270493"/>
                </a:cubicBezTo>
                <a:close/>
                <a:moveTo>
                  <a:pt x="989735" y="2251439"/>
                </a:moveTo>
                <a:cubicBezTo>
                  <a:pt x="987351" y="2251439"/>
                  <a:pt x="985202" y="2251967"/>
                  <a:pt x="983285" y="2253025"/>
                </a:cubicBezTo>
                <a:cubicBezTo>
                  <a:pt x="981983" y="2253843"/>
                  <a:pt x="979296" y="2254691"/>
                  <a:pt x="975226" y="2255574"/>
                </a:cubicBezTo>
                <a:cubicBezTo>
                  <a:pt x="962461" y="2258352"/>
                  <a:pt x="935857" y="2263979"/>
                  <a:pt x="895416" y="2272453"/>
                </a:cubicBezTo>
                <a:cubicBezTo>
                  <a:pt x="889963" y="2273380"/>
                  <a:pt x="886573" y="2273844"/>
                  <a:pt x="885247" y="2273844"/>
                </a:cubicBezTo>
                <a:cubicBezTo>
                  <a:pt x="880849" y="2273844"/>
                  <a:pt x="877048" y="2271784"/>
                  <a:pt x="873846" y="2267666"/>
                </a:cubicBezTo>
                <a:cubicBezTo>
                  <a:pt x="872726" y="2266124"/>
                  <a:pt x="871674" y="2265350"/>
                  <a:pt x="870691" y="2265350"/>
                </a:cubicBezTo>
                <a:cubicBezTo>
                  <a:pt x="868820" y="2265350"/>
                  <a:pt x="867884" y="2266893"/>
                  <a:pt x="867884" y="2269978"/>
                </a:cubicBezTo>
                <a:cubicBezTo>
                  <a:pt x="867884" y="2275262"/>
                  <a:pt x="871271" y="2280391"/>
                  <a:pt x="878046" y="2285363"/>
                </a:cubicBezTo>
                <a:cubicBezTo>
                  <a:pt x="880946" y="2287488"/>
                  <a:pt x="883779" y="2288552"/>
                  <a:pt x="886546" y="2288552"/>
                </a:cubicBezTo>
                <a:cubicBezTo>
                  <a:pt x="888331" y="2288552"/>
                  <a:pt x="890645" y="2287707"/>
                  <a:pt x="893488" y="2286013"/>
                </a:cubicBezTo>
                <a:cubicBezTo>
                  <a:pt x="895496" y="2284728"/>
                  <a:pt x="899170" y="2283361"/>
                  <a:pt x="904512" y="2281914"/>
                </a:cubicBezTo>
                <a:cubicBezTo>
                  <a:pt x="909411" y="2280643"/>
                  <a:pt x="917030" y="2278679"/>
                  <a:pt x="927370" y="2276022"/>
                </a:cubicBezTo>
                <a:cubicBezTo>
                  <a:pt x="932631" y="2274664"/>
                  <a:pt x="937354" y="2273405"/>
                  <a:pt x="941540" y="2272246"/>
                </a:cubicBezTo>
                <a:lnTo>
                  <a:pt x="946249" y="2270876"/>
                </a:lnTo>
                <a:lnTo>
                  <a:pt x="940391" y="2274975"/>
                </a:lnTo>
                <a:cubicBezTo>
                  <a:pt x="936744" y="2278096"/>
                  <a:pt x="933267" y="2281662"/>
                  <a:pt x="929959" y="2285681"/>
                </a:cubicBezTo>
                <a:cubicBezTo>
                  <a:pt x="921557" y="2296166"/>
                  <a:pt x="917355" y="2308083"/>
                  <a:pt x="917355" y="2321434"/>
                </a:cubicBezTo>
                <a:cubicBezTo>
                  <a:pt x="917355" y="2336679"/>
                  <a:pt x="923430" y="2349208"/>
                  <a:pt x="935578" y="2359021"/>
                </a:cubicBezTo>
                <a:cubicBezTo>
                  <a:pt x="940132" y="2362676"/>
                  <a:pt x="945957" y="2365636"/>
                  <a:pt x="953054" y="2367901"/>
                </a:cubicBezTo>
                <a:cubicBezTo>
                  <a:pt x="960962" y="2370497"/>
                  <a:pt x="969002" y="2371795"/>
                  <a:pt x="977173" y="2371795"/>
                </a:cubicBezTo>
                <a:cubicBezTo>
                  <a:pt x="983031" y="2371795"/>
                  <a:pt x="985960" y="2369906"/>
                  <a:pt x="985960" y="2366129"/>
                </a:cubicBezTo>
                <a:cubicBezTo>
                  <a:pt x="985960" y="2363018"/>
                  <a:pt x="983808" y="2360555"/>
                  <a:pt x="979505" y="2358740"/>
                </a:cubicBezTo>
                <a:cubicBezTo>
                  <a:pt x="976584" y="2357347"/>
                  <a:pt x="973207" y="2356650"/>
                  <a:pt x="969374" y="2356650"/>
                </a:cubicBezTo>
                <a:cubicBezTo>
                  <a:pt x="968919" y="2356650"/>
                  <a:pt x="968546" y="2356679"/>
                  <a:pt x="968256" y="2356737"/>
                </a:cubicBezTo>
                <a:cubicBezTo>
                  <a:pt x="956745" y="2356737"/>
                  <a:pt x="946569" y="2352926"/>
                  <a:pt x="937727" y="2345305"/>
                </a:cubicBezTo>
                <a:cubicBezTo>
                  <a:pt x="930489" y="2339153"/>
                  <a:pt x="926870" y="2330235"/>
                  <a:pt x="926870" y="2318551"/>
                </a:cubicBezTo>
                <a:cubicBezTo>
                  <a:pt x="926870" y="2305683"/>
                  <a:pt x="931895" y="2294137"/>
                  <a:pt x="941946" y="2283912"/>
                </a:cubicBezTo>
                <a:cubicBezTo>
                  <a:pt x="948416" y="2277759"/>
                  <a:pt x="955798" y="2273171"/>
                  <a:pt x="964092" y="2270144"/>
                </a:cubicBezTo>
                <a:cubicBezTo>
                  <a:pt x="973532" y="2266845"/>
                  <a:pt x="984687" y="2265110"/>
                  <a:pt x="997557" y="2264939"/>
                </a:cubicBezTo>
                <a:cubicBezTo>
                  <a:pt x="1002128" y="2264707"/>
                  <a:pt x="1004413" y="2263050"/>
                  <a:pt x="1004413" y="2259967"/>
                </a:cubicBezTo>
                <a:cubicBezTo>
                  <a:pt x="1004413" y="2258357"/>
                  <a:pt x="1003793" y="2257010"/>
                  <a:pt x="1002552" y="2255923"/>
                </a:cubicBezTo>
                <a:cubicBezTo>
                  <a:pt x="998768" y="2252934"/>
                  <a:pt x="994495" y="2251439"/>
                  <a:pt x="989735" y="2251439"/>
                </a:cubicBezTo>
                <a:close/>
                <a:moveTo>
                  <a:pt x="7008591" y="2251439"/>
                </a:moveTo>
                <a:cubicBezTo>
                  <a:pt x="7006208" y="2251439"/>
                  <a:pt x="7004058" y="2251967"/>
                  <a:pt x="7002141" y="2253025"/>
                </a:cubicBezTo>
                <a:cubicBezTo>
                  <a:pt x="7000839" y="2253842"/>
                  <a:pt x="6998153" y="2254690"/>
                  <a:pt x="6994082" y="2255572"/>
                </a:cubicBezTo>
                <a:cubicBezTo>
                  <a:pt x="6981317" y="2258352"/>
                  <a:pt x="6954713" y="2263979"/>
                  <a:pt x="6914272" y="2272453"/>
                </a:cubicBezTo>
                <a:cubicBezTo>
                  <a:pt x="6908819" y="2273379"/>
                  <a:pt x="6905429" y="2273842"/>
                  <a:pt x="6904103" y="2273842"/>
                </a:cubicBezTo>
                <a:cubicBezTo>
                  <a:pt x="6899705" y="2273842"/>
                  <a:pt x="6895904" y="2271783"/>
                  <a:pt x="6892702" y="2267665"/>
                </a:cubicBezTo>
                <a:cubicBezTo>
                  <a:pt x="6891582" y="2266122"/>
                  <a:pt x="6890530" y="2265350"/>
                  <a:pt x="6889547" y="2265350"/>
                </a:cubicBezTo>
                <a:cubicBezTo>
                  <a:pt x="6887676" y="2265350"/>
                  <a:pt x="6886740" y="2266893"/>
                  <a:pt x="6886740" y="2269977"/>
                </a:cubicBezTo>
                <a:cubicBezTo>
                  <a:pt x="6886740" y="2275262"/>
                  <a:pt x="6890127" y="2280390"/>
                  <a:pt x="6896902" y="2285361"/>
                </a:cubicBezTo>
                <a:cubicBezTo>
                  <a:pt x="6899802" y="2287488"/>
                  <a:pt x="6902635" y="2288552"/>
                  <a:pt x="6905402" y="2288552"/>
                </a:cubicBezTo>
                <a:cubicBezTo>
                  <a:pt x="6907187" y="2288552"/>
                  <a:pt x="6909501" y="2287707"/>
                  <a:pt x="6912344" y="2286013"/>
                </a:cubicBezTo>
                <a:cubicBezTo>
                  <a:pt x="6914352" y="2284727"/>
                  <a:pt x="6918026" y="2283360"/>
                  <a:pt x="6923368" y="2281912"/>
                </a:cubicBezTo>
                <a:cubicBezTo>
                  <a:pt x="6928267" y="2280642"/>
                  <a:pt x="6935886" y="2278679"/>
                  <a:pt x="6946226" y="2276022"/>
                </a:cubicBezTo>
                <a:cubicBezTo>
                  <a:pt x="6951487" y="2274663"/>
                  <a:pt x="6956210" y="2273405"/>
                  <a:pt x="6960396" y="2272245"/>
                </a:cubicBezTo>
                <a:lnTo>
                  <a:pt x="6965105" y="2270874"/>
                </a:lnTo>
                <a:lnTo>
                  <a:pt x="6959247" y="2274974"/>
                </a:lnTo>
                <a:cubicBezTo>
                  <a:pt x="6955601" y="2278095"/>
                  <a:pt x="6952123" y="2281662"/>
                  <a:pt x="6948815" y="2285681"/>
                </a:cubicBezTo>
                <a:cubicBezTo>
                  <a:pt x="6940413" y="2296165"/>
                  <a:pt x="6936212" y="2308083"/>
                  <a:pt x="6936212" y="2321433"/>
                </a:cubicBezTo>
                <a:cubicBezTo>
                  <a:pt x="6936212" y="2336678"/>
                  <a:pt x="6942286" y="2349207"/>
                  <a:pt x="6954434" y="2359021"/>
                </a:cubicBezTo>
                <a:cubicBezTo>
                  <a:pt x="6958988" y="2362676"/>
                  <a:pt x="6964813" y="2365635"/>
                  <a:pt x="6971910" y="2367900"/>
                </a:cubicBezTo>
                <a:cubicBezTo>
                  <a:pt x="6979818" y="2370496"/>
                  <a:pt x="6987858" y="2371794"/>
                  <a:pt x="6996029" y="2371794"/>
                </a:cubicBezTo>
                <a:cubicBezTo>
                  <a:pt x="7001887" y="2371794"/>
                  <a:pt x="7004816" y="2369905"/>
                  <a:pt x="7004816" y="2366128"/>
                </a:cubicBezTo>
                <a:cubicBezTo>
                  <a:pt x="7004816" y="2363017"/>
                  <a:pt x="7002664" y="2360554"/>
                  <a:pt x="6998361" y="2358740"/>
                </a:cubicBezTo>
                <a:cubicBezTo>
                  <a:pt x="6995440" y="2357346"/>
                  <a:pt x="6992064" y="2356650"/>
                  <a:pt x="6988231" y="2356650"/>
                </a:cubicBezTo>
                <a:cubicBezTo>
                  <a:pt x="6987775" y="2356650"/>
                  <a:pt x="6987402" y="2356678"/>
                  <a:pt x="6987112" y="2356736"/>
                </a:cubicBezTo>
                <a:cubicBezTo>
                  <a:pt x="6975602" y="2356736"/>
                  <a:pt x="6965425" y="2352926"/>
                  <a:pt x="6956583" y="2345305"/>
                </a:cubicBezTo>
                <a:cubicBezTo>
                  <a:pt x="6949345" y="2339153"/>
                  <a:pt x="6945726" y="2330235"/>
                  <a:pt x="6945726" y="2318550"/>
                </a:cubicBezTo>
                <a:cubicBezTo>
                  <a:pt x="6945726" y="2305682"/>
                  <a:pt x="6950752" y="2294136"/>
                  <a:pt x="6960802" y="2283911"/>
                </a:cubicBezTo>
                <a:cubicBezTo>
                  <a:pt x="6967273" y="2277759"/>
                  <a:pt x="6974654" y="2273169"/>
                  <a:pt x="6982948" y="2270143"/>
                </a:cubicBezTo>
                <a:cubicBezTo>
                  <a:pt x="6992388" y="2266844"/>
                  <a:pt x="7003543" y="2265109"/>
                  <a:pt x="7016413" y="2264938"/>
                </a:cubicBezTo>
                <a:cubicBezTo>
                  <a:pt x="7020984" y="2264706"/>
                  <a:pt x="7023269" y="2263048"/>
                  <a:pt x="7023269" y="2259966"/>
                </a:cubicBezTo>
                <a:cubicBezTo>
                  <a:pt x="7023269" y="2258356"/>
                  <a:pt x="7022649" y="2257008"/>
                  <a:pt x="7021408" y="2255923"/>
                </a:cubicBezTo>
                <a:cubicBezTo>
                  <a:pt x="7017624" y="2252933"/>
                  <a:pt x="7013352" y="2251439"/>
                  <a:pt x="7008591" y="2251439"/>
                </a:cubicBezTo>
                <a:close/>
                <a:moveTo>
                  <a:pt x="6095621" y="2225924"/>
                </a:moveTo>
                <a:lnTo>
                  <a:pt x="6149528" y="2321939"/>
                </a:lnTo>
                <a:lnTo>
                  <a:pt x="6095621" y="2321939"/>
                </a:lnTo>
                <a:close/>
                <a:moveTo>
                  <a:pt x="6084893" y="2225924"/>
                </a:moveTo>
                <a:lnTo>
                  <a:pt x="6084893" y="2321939"/>
                </a:lnTo>
                <a:lnTo>
                  <a:pt x="6030988" y="2321939"/>
                </a:lnTo>
                <a:close/>
                <a:moveTo>
                  <a:pt x="1998845" y="2220766"/>
                </a:moveTo>
                <a:cubicBezTo>
                  <a:pt x="1997090" y="2220766"/>
                  <a:pt x="1996212" y="2221702"/>
                  <a:pt x="1996212" y="2223573"/>
                </a:cubicBezTo>
                <a:cubicBezTo>
                  <a:pt x="1996212" y="2224197"/>
                  <a:pt x="1996364" y="2224964"/>
                  <a:pt x="1996667" y="2225871"/>
                </a:cubicBezTo>
                <a:cubicBezTo>
                  <a:pt x="1999221" y="2231168"/>
                  <a:pt x="2003055" y="2234859"/>
                  <a:pt x="2008168" y="2236947"/>
                </a:cubicBezTo>
                <a:cubicBezTo>
                  <a:pt x="2013538" y="2239080"/>
                  <a:pt x="2019238" y="2240146"/>
                  <a:pt x="2025271" y="2240146"/>
                </a:cubicBezTo>
                <a:cubicBezTo>
                  <a:pt x="2027163" y="2240146"/>
                  <a:pt x="2028422" y="2240060"/>
                  <a:pt x="2029049" y="2239886"/>
                </a:cubicBezTo>
                <a:cubicBezTo>
                  <a:pt x="2023898" y="2241547"/>
                  <a:pt x="2018102" y="2244986"/>
                  <a:pt x="2011663" y="2250203"/>
                </a:cubicBezTo>
                <a:cubicBezTo>
                  <a:pt x="2010373" y="2251309"/>
                  <a:pt x="2009728" y="2252390"/>
                  <a:pt x="2009728" y="2253445"/>
                </a:cubicBezTo>
                <a:cubicBezTo>
                  <a:pt x="2009728" y="2255431"/>
                  <a:pt x="2010722" y="2256425"/>
                  <a:pt x="2012708" y="2256425"/>
                </a:cubicBezTo>
                <a:cubicBezTo>
                  <a:pt x="2013242" y="2256425"/>
                  <a:pt x="2014013" y="2256194"/>
                  <a:pt x="2015021" y="2255730"/>
                </a:cubicBezTo>
                <a:cubicBezTo>
                  <a:pt x="2028227" y="2247719"/>
                  <a:pt x="2037894" y="2242678"/>
                  <a:pt x="2044022" y="2240609"/>
                </a:cubicBezTo>
                <a:cubicBezTo>
                  <a:pt x="2050699" y="2238499"/>
                  <a:pt x="2058052" y="2237157"/>
                  <a:pt x="2066082" y="2236579"/>
                </a:cubicBezTo>
                <a:cubicBezTo>
                  <a:pt x="2068672" y="2236271"/>
                  <a:pt x="2070477" y="2235827"/>
                  <a:pt x="2071497" y="2235250"/>
                </a:cubicBezTo>
                <a:cubicBezTo>
                  <a:pt x="2072818" y="2234485"/>
                  <a:pt x="2073480" y="2233219"/>
                  <a:pt x="2073480" y="2231452"/>
                </a:cubicBezTo>
                <a:cubicBezTo>
                  <a:pt x="2073480" y="2228976"/>
                  <a:pt x="2072092" y="2227143"/>
                  <a:pt x="2069316" y="2225953"/>
                </a:cubicBezTo>
                <a:cubicBezTo>
                  <a:pt x="2066314" y="2224516"/>
                  <a:pt x="2063762" y="2223797"/>
                  <a:pt x="2061660" y="2223797"/>
                </a:cubicBezTo>
                <a:cubicBezTo>
                  <a:pt x="2061261" y="2223797"/>
                  <a:pt x="2059458" y="2224234"/>
                  <a:pt x="2056252" y="2225106"/>
                </a:cubicBezTo>
                <a:cubicBezTo>
                  <a:pt x="2050508" y="2226808"/>
                  <a:pt x="2042957" y="2228169"/>
                  <a:pt x="2033597" y="2229187"/>
                </a:cubicBezTo>
                <a:cubicBezTo>
                  <a:pt x="2029622" y="2229635"/>
                  <a:pt x="2026270" y="2229858"/>
                  <a:pt x="2023539" y="2229858"/>
                </a:cubicBezTo>
                <a:cubicBezTo>
                  <a:pt x="2022629" y="2229858"/>
                  <a:pt x="2021855" y="2229829"/>
                  <a:pt x="2021215" y="2229771"/>
                </a:cubicBezTo>
                <a:cubicBezTo>
                  <a:pt x="2018184" y="2229771"/>
                  <a:pt x="2015089" y="2229425"/>
                  <a:pt x="2011932" y="2228732"/>
                </a:cubicBezTo>
                <a:cubicBezTo>
                  <a:pt x="2007751" y="2227592"/>
                  <a:pt x="2004316" y="2225472"/>
                  <a:pt x="2001628" y="2222370"/>
                </a:cubicBezTo>
                <a:cubicBezTo>
                  <a:pt x="2000772" y="2221301"/>
                  <a:pt x="1999844" y="2220766"/>
                  <a:pt x="1998845" y="2220766"/>
                </a:cubicBezTo>
                <a:close/>
                <a:moveTo>
                  <a:pt x="4742555" y="2220766"/>
                </a:moveTo>
                <a:cubicBezTo>
                  <a:pt x="4740800" y="2220766"/>
                  <a:pt x="4739922" y="2221701"/>
                  <a:pt x="4739922" y="2223573"/>
                </a:cubicBezTo>
                <a:cubicBezTo>
                  <a:pt x="4739922" y="2224197"/>
                  <a:pt x="4740074" y="2224963"/>
                  <a:pt x="4740376" y="2225871"/>
                </a:cubicBezTo>
                <a:cubicBezTo>
                  <a:pt x="4742930" y="2231167"/>
                  <a:pt x="4746765" y="2234859"/>
                  <a:pt x="4751877" y="2236946"/>
                </a:cubicBezTo>
                <a:cubicBezTo>
                  <a:pt x="4757247" y="2239079"/>
                  <a:pt x="4762948" y="2240145"/>
                  <a:pt x="4768981" y="2240145"/>
                </a:cubicBezTo>
                <a:cubicBezTo>
                  <a:pt x="4770873" y="2240145"/>
                  <a:pt x="4772131" y="2240059"/>
                  <a:pt x="4772758" y="2239885"/>
                </a:cubicBezTo>
                <a:cubicBezTo>
                  <a:pt x="4767607" y="2241547"/>
                  <a:pt x="4761812" y="2244986"/>
                  <a:pt x="4755373" y="2250203"/>
                </a:cubicBezTo>
                <a:cubicBezTo>
                  <a:pt x="4754082" y="2251309"/>
                  <a:pt x="4753438" y="2252390"/>
                  <a:pt x="4753438" y="2253445"/>
                </a:cubicBezTo>
                <a:cubicBezTo>
                  <a:pt x="4753438" y="2255431"/>
                  <a:pt x="4754431" y="2256424"/>
                  <a:pt x="4756418" y="2256424"/>
                </a:cubicBezTo>
                <a:cubicBezTo>
                  <a:pt x="4756951" y="2256424"/>
                  <a:pt x="4757722" y="2256193"/>
                  <a:pt x="4758730" y="2255729"/>
                </a:cubicBezTo>
                <a:cubicBezTo>
                  <a:pt x="4771937" y="2247718"/>
                  <a:pt x="4781604" y="2242677"/>
                  <a:pt x="4787731" y="2240608"/>
                </a:cubicBezTo>
                <a:cubicBezTo>
                  <a:pt x="4794409" y="2238499"/>
                  <a:pt x="4801762" y="2237157"/>
                  <a:pt x="4809791" y="2236579"/>
                </a:cubicBezTo>
                <a:cubicBezTo>
                  <a:pt x="4812381" y="2236270"/>
                  <a:pt x="4814187" y="2235827"/>
                  <a:pt x="4815205" y="2235250"/>
                </a:cubicBezTo>
                <a:cubicBezTo>
                  <a:pt x="4816528" y="2234484"/>
                  <a:pt x="4817189" y="2233219"/>
                  <a:pt x="4817189" y="2231452"/>
                </a:cubicBezTo>
                <a:cubicBezTo>
                  <a:pt x="4817189" y="2228975"/>
                  <a:pt x="4815801" y="2227143"/>
                  <a:pt x="4813026" y="2225953"/>
                </a:cubicBezTo>
                <a:cubicBezTo>
                  <a:pt x="4810023" y="2224515"/>
                  <a:pt x="4807472" y="2223797"/>
                  <a:pt x="4805370" y="2223797"/>
                </a:cubicBezTo>
                <a:cubicBezTo>
                  <a:pt x="4804970" y="2223797"/>
                  <a:pt x="4803167" y="2224233"/>
                  <a:pt x="4799961" y="2225106"/>
                </a:cubicBezTo>
                <a:cubicBezTo>
                  <a:pt x="4794217" y="2226808"/>
                  <a:pt x="4786666" y="2228168"/>
                  <a:pt x="4777306" y="2229187"/>
                </a:cubicBezTo>
                <a:cubicBezTo>
                  <a:pt x="4773331" y="2229634"/>
                  <a:pt x="4769979" y="2229858"/>
                  <a:pt x="4767248" y="2229858"/>
                </a:cubicBezTo>
                <a:cubicBezTo>
                  <a:pt x="4766338" y="2229858"/>
                  <a:pt x="4765564" y="2229829"/>
                  <a:pt x="4764924" y="2229771"/>
                </a:cubicBezTo>
                <a:cubicBezTo>
                  <a:pt x="4761893" y="2229771"/>
                  <a:pt x="4758800" y="2229424"/>
                  <a:pt x="4755642" y="2228732"/>
                </a:cubicBezTo>
                <a:cubicBezTo>
                  <a:pt x="4751461" y="2227591"/>
                  <a:pt x="4748026" y="2225471"/>
                  <a:pt x="4745337" y="2222370"/>
                </a:cubicBezTo>
                <a:cubicBezTo>
                  <a:pt x="4744481" y="2221301"/>
                  <a:pt x="4743554" y="2220766"/>
                  <a:pt x="4742555" y="2220766"/>
                </a:cubicBezTo>
                <a:close/>
                <a:moveTo>
                  <a:pt x="3619464" y="2220766"/>
                </a:moveTo>
                <a:cubicBezTo>
                  <a:pt x="3617709" y="2220766"/>
                  <a:pt x="3616830" y="2221702"/>
                  <a:pt x="3616830" y="2223573"/>
                </a:cubicBezTo>
                <a:cubicBezTo>
                  <a:pt x="3616830" y="2224197"/>
                  <a:pt x="3616982" y="2224963"/>
                  <a:pt x="3617284" y="2225871"/>
                </a:cubicBezTo>
                <a:cubicBezTo>
                  <a:pt x="3619840" y="2231168"/>
                  <a:pt x="3623674" y="2234859"/>
                  <a:pt x="3628787" y="2236947"/>
                </a:cubicBezTo>
                <a:cubicBezTo>
                  <a:pt x="3634155" y="2239079"/>
                  <a:pt x="3639857" y="2240146"/>
                  <a:pt x="3645890" y="2240146"/>
                </a:cubicBezTo>
                <a:cubicBezTo>
                  <a:pt x="3647781" y="2240146"/>
                  <a:pt x="3649040" y="2240059"/>
                  <a:pt x="3649668" y="2239885"/>
                </a:cubicBezTo>
                <a:cubicBezTo>
                  <a:pt x="3644516" y="2241547"/>
                  <a:pt x="3638721" y="2244986"/>
                  <a:pt x="3632280" y="2250203"/>
                </a:cubicBezTo>
                <a:cubicBezTo>
                  <a:pt x="3630992" y="2251309"/>
                  <a:pt x="3630347" y="2252390"/>
                  <a:pt x="3630347" y="2253445"/>
                </a:cubicBezTo>
                <a:cubicBezTo>
                  <a:pt x="3630347" y="2255431"/>
                  <a:pt x="3631340" y="2256425"/>
                  <a:pt x="3633327" y="2256425"/>
                </a:cubicBezTo>
                <a:cubicBezTo>
                  <a:pt x="3633861" y="2256425"/>
                  <a:pt x="3634631" y="2256193"/>
                  <a:pt x="3635639" y="2255729"/>
                </a:cubicBezTo>
                <a:cubicBezTo>
                  <a:pt x="3648845" y="2247719"/>
                  <a:pt x="3658512" y="2242678"/>
                  <a:pt x="3664640" y="2240608"/>
                </a:cubicBezTo>
                <a:cubicBezTo>
                  <a:pt x="3671316" y="2238499"/>
                  <a:pt x="3678669" y="2237157"/>
                  <a:pt x="3686700" y="2236579"/>
                </a:cubicBezTo>
                <a:cubicBezTo>
                  <a:pt x="3689289" y="2236270"/>
                  <a:pt x="3691096" y="2235827"/>
                  <a:pt x="3692115" y="2235250"/>
                </a:cubicBezTo>
                <a:cubicBezTo>
                  <a:pt x="3693437" y="2234484"/>
                  <a:pt x="3694098" y="2233219"/>
                  <a:pt x="3694098" y="2231452"/>
                </a:cubicBezTo>
                <a:cubicBezTo>
                  <a:pt x="3694098" y="2228975"/>
                  <a:pt x="3692710" y="2227143"/>
                  <a:pt x="3689934" y="2225953"/>
                </a:cubicBezTo>
                <a:cubicBezTo>
                  <a:pt x="3686932" y="2224516"/>
                  <a:pt x="3684380" y="2223797"/>
                  <a:pt x="3682279" y="2223797"/>
                </a:cubicBezTo>
                <a:cubicBezTo>
                  <a:pt x="3681879" y="2223797"/>
                  <a:pt x="3680076" y="2224233"/>
                  <a:pt x="3676870" y="2225106"/>
                </a:cubicBezTo>
                <a:cubicBezTo>
                  <a:pt x="3671125" y="2226808"/>
                  <a:pt x="3663574" y="2228169"/>
                  <a:pt x="3654215" y="2229187"/>
                </a:cubicBezTo>
                <a:cubicBezTo>
                  <a:pt x="3650241" y="2229634"/>
                  <a:pt x="3646888" y="2229858"/>
                  <a:pt x="3644157" y="2229858"/>
                </a:cubicBezTo>
                <a:cubicBezTo>
                  <a:pt x="3643247" y="2229858"/>
                  <a:pt x="3642473" y="2229829"/>
                  <a:pt x="3641834" y="2229771"/>
                </a:cubicBezTo>
                <a:cubicBezTo>
                  <a:pt x="3638802" y="2229771"/>
                  <a:pt x="3635707" y="2229424"/>
                  <a:pt x="3632551" y="2228732"/>
                </a:cubicBezTo>
                <a:cubicBezTo>
                  <a:pt x="3628370" y="2227592"/>
                  <a:pt x="3624935" y="2225471"/>
                  <a:pt x="3622245" y="2222370"/>
                </a:cubicBezTo>
                <a:cubicBezTo>
                  <a:pt x="3621390" y="2221301"/>
                  <a:pt x="3620462" y="2220766"/>
                  <a:pt x="3619464" y="2220766"/>
                </a:cubicBezTo>
                <a:close/>
                <a:moveTo>
                  <a:pt x="10761413" y="2220765"/>
                </a:moveTo>
                <a:cubicBezTo>
                  <a:pt x="10759658" y="2220765"/>
                  <a:pt x="10758780" y="2221701"/>
                  <a:pt x="10758780" y="2223572"/>
                </a:cubicBezTo>
                <a:cubicBezTo>
                  <a:pt x="10758780" y="2224196"/>
                  <a:pt x="10758931" y="2224962"/>
                  <a:pt x="10759234" y="2225871"/>
                </a:cubicBezTo>
                <a:cubicBezTo>
                  <a:pt x="10761789" y="2231167"/>
                  <a:pt x="10765622" y="2234858"/>
                  <a:pt x="10770736" y="2236946"/>
                </a:cubicBezTo>
                <a:cubicBezTo>
                  <a:pt x="10776105" y="2239078"/>
                  <a:pt x="10781806" y="2240145"/>
                  <a:pt x="10787839" y="2240145"/>
                </a:cubicBezTo>
                <a:cubicBezTo>
                  <a:pt x="10789730" y="2240145"/>
                  <a:pt x="10790990" y="2240058"/>
                  <a:pt x="10791616" y="2239885"/>
                </a:cubicBezTo>
                <a:cubicBezTo>
                  <a:pt x="10786465" y="2241546"/>
                  <a:pt x="10780670" y="2244985"/>
                  <a:pt x="10774230" y="2250202"/>
                </a:cubicBezTo>
                <a:cubicBezTo>
                  <a:pt x="10772941" y="2251308"/>
                  <a:pt x="10772296" y="2252388"/>
                  <a:pt x="10772296" y="2253444"/>
                </a:cubicBezTo>
                <a:cubicBezTo>
                  <a:pt x="10772296" y="2255431"/>
                  <a:pt x="10773289" y="2256424"/>
                  <a:pt x="10775276" y="2256424"/>
                </a:cubicBezTo>
                <a:cubicBezTo>
                  <a:pt x="10775809" y="2256424"/>
                  <a:pt x="10776580" y="2256192"/>
                  <a:pt x="10777588" y="2255728"/>
                </a:cubicBezTo>
                <a:cubicBezTo>
                  <a:pt x="10790794" y="2247717"/>
                  <a:pt x="10800461" y="2242677"/>
                  <a:pt x="10806589" y="2240607"/>
                </a:cubicBezTo>
                <a:cubicBezTo>
                  <a:pt x="10813266" y="2238499"/>
                  <a:pt x="10820620" y="2237155"/>
                  <a:pt x="10828649" y="2236579"/>
                </a:cubicBezTo>
                <a:cubicBezTo>
                  <a:pt x="10831239" y="2236270"/>
                  <a:pt x="10833044" y="2235826"/>
                  <a:pt x="10834064" y="2235249"/>
                </a:cubicBezTo>
                <a:cubicBezTo>
                  <a:pt x="10835386" y="2234484"/>
                  <a:pt x="10836047" y="2233218"/>
                  <a:pt x="10836047" y="2231451"/>
                </a:cubicBezTo>
                <a:cubicBezTo>
                  <a:pt x="10836047" y="2228974"/>
                  <a:pt x="10834659" y="2227142"/>
                  <a:pt x="10831884" y="2225952"/>
                </a:cubicBezTo>
                <a:cubicBezTo>
                  <a:pt x="10828881" y="2224514"/>
                  <a:pt x="10826329" y="2223796"/>
                  <a:pt x="10824228" y="2223796"/>
                </a:cubicBezTo>
                <a:cubicBezTo>
                  <a:pt x="10823828" y="2223796"/>
                  <a:pt x="10822026" y="2224233"/>
                  <a:pt x="10818820" y="2225106"/>
                </a:cubicBezTo>
                <a:cubicBezTo>
                  <a:pt x="10813076" y="2226807"/>
                  <a:pt x="10805524" y="2228167"/>
                  <a:pt x="10796165" y="2229186"/>
                </a:cubicBezTo>
                <a:cubicBezTo>
                  <a:pt x="10792190" y="2229633"/>
                  <a:pt x="10788837" y="2229857"/>
                  <a:pt x="10786106" y="2229857"/>
                </a:cubicBezTo>
                <a:cubicBezTo>
                  <a:pt x="10785197" y="2229857"/>
                  <a:pt x="10784422" y="2229828"/>
                  <a:pt x="10783782" y="2229770"/>
                </a:cubicBezTo>
                <a:cubicBezTo>
                  <a:pt x="10780751" y="2229770"/>
                  <a:pt x="10777657" y="2229423"/>
                  <a:pt x="10774500" y="2228731"/>
                </a:cubicBezTo>
                <a:cubicBezTo>
                  <a:pt x="10770319" y="2227591"/>
                  <a:pt x="10766884" y="2225470"/>
                  <a:pt x="10764195" y="2222369"/>
                </a:cubicBezTo>
                <a:cubicBezTo>
                  <a:pt x="10763339" y="2221300"/>
                  <a:pt x="10762412" y="2220765"/>
                  <a:pt x="10761413" y="2220765"/>
                </a:cubicBezTo>
                <a:close/>
                <a:moveTo>
                  <a:pt x="9638320" y="2220765"/>
                </a:moveTo>
                <a:cubicBezTo>
                  <a:pt x="9636565" y="2220765"/>
                  <a:pt x="9635687" y="2221701"/>
                  <a:pt x="9635687" y="2223573"/>
                </a:cubicBezTo>
                <a:cubicBezTo>
                  <a:pt x="9635687" y="2224197"/>
                  <a:pt x="9635838" y="2224963"/>
                  <a:pt x="9636141" y="2225871"/>
                </a:cubicBezTo>
                <a:cubicBezTo>
                  <a:pt x="9638696" y="2231167"/>
                  <a:pt x="9642529" y="2234858"/>
                  <a:pt x="9647643" y="2236946"/>
                </a:cubicBezTo>
                <a:cubicBezTo>
                  <a:pt x="9653012" y="2239079"/>
                  <a:pt x="9658713" y="2240145"/>
                  <a:pt x="9664746" y="2240145"/>
                </a:cubicBezTo>
                <a:cubicBezTo>
                  <a:pt x="9666637" y="2240145"/>
                  <a:pt x="9667897" y="2240059"/>
                  <a:pt x="9668523" y="2239885"/>
                </a:cubicBezTo>
                <a:cubicBezTo>
                  <a:pt x="9663372" y="2241546"/>
                  <a:pt x="9657577" y="2244985"/>
                  <a:pt x="9651137" y="2250202"/>
                </a:cubicBezTo>
                <a:cubicBezTo>
                  <a:pt x="9649848" y="2251308"/>
                  <a:pt x="9649203" y="2252389"/>
                  <a:pt x="9649203" y="2253445"/>
                </a:cubicBezTo>
                <a:cubicBezTo>
                  <a:pt x="9649203" y="2255431"/>
                  <a:pt x="9650196" y="2256424"/>
                  <a:pt x="9652183" y="2256424"/>
                </a:cubicBezTo>
                <a:cubicBezTo>
                  <a:pt x="9652716" y="2256424"/>
                  <a:pt x="9653487" y="2256192"/>
                  <a:pt x="9654495" y="2255728"/>
                </a:cubicBezTo>
                <a:cubicBezTo>
                  <a:pt x="9667701" y="2247717"/>
                  <a:pt x="9677368" y="2242677"/>
                  <a:pt x="9683496" y="2240608"/>
                </a:cubicBezTo>
                <a:cubicBezTo>
                  <a:pt x="9690173" y="2238499"/>
                  <a:pt x="9697527" y="2237155"/>
                  <a:pt x="9705556" y="2236579"/>
                </a:cubicBezTo>
                <a:cubicBezTo>
                  <a:pt x="9708146" y="2236270"/>
                  <a:pt x="9709951" y="2235826"/>
                  <a:pt x="9710971" y="2235249"/>
                </a:cubicBezTo>
                <a:cubicBezTo>
                  <a:pt x="9712293" y="2234484"/>
                  <a:pt x="9712954" y="2233218"/>
                  <a:pt x="9712954" y="2231451"/>
                </a:cubicBezTo>
                <a:cubicBezTo>
                  <a:pt x="9712954" y="2228975"/>
                  <a:pt x="9711566" y="2227142"/>
                  <a:pt x="9708791" y="2225953"/>
                </a:cubicBezTo>
                <a:cubicBezTo>
                  <a:pt x="9705788" y="2224514"/>
                  <a:pt x="9703236" y="2223796"/>
                  <a:pt x="9701135" y="2223796"/>
                </a:cubicBezTo>
                <a:cubicBezTo>
                  <a:pt x="9700735" y="2223796"/>
                  <a:pt x="9698933" y="2224233"/>
                  <a:pt x="9695727" y="2225106"/>
                </a:cubicBezTo>
                <a:cubicBezTo>
                  <a:pt x="9689983" y="2226807"/>
                  <a:pt x="9682431" y="2228168"/>
                  <a:pt x="9673072" y="2229186"/>
                </a:cubicBezTo>
                <a:cubicBezTo>
                  <a:pt x="9669097" y="2229634"/>
                  <a:pt x="9665744" y="2229857"/>
                  <a:pt x="9663013" y="2229857"/>
                </a:cubicBezTo>
                <a:cubicBezTo>
                  <a:pt x="9662104" y="2229857"/>
                  <a:pt x="9661329" y="2229828"/>
                  <a:pt x="9660689" y="2229770"/>
                </a:cubicBezTo>
                <a:cubicBezTo>
                  <a:pt x="9657658" y="2229770"/>
                  <a:pt x="9654564" y="2229423"/>
                  <a:pt x="9651407" y="2228731"/>
                </a:cubicBezTo>
                <a:cubicBezTo>
                  <a:pt x="9647226" y="2227591"/>
                  <a:pt x="9643791" y="2225471"/>
                  <a:pt x="9641102" y="2222369"/>
                </a:cubicBezTo>
                <a:cubicBezTo>
                  <a:pt x="9640246" y="2221300"/>
                  <a:pt x="9639319" y="2220765"/>
                  <a:pt x="9638320" y="2220765"/>
                </a:cubicBezTo>
                <a:close/>
                <a:moveTo>
                  <a:pt x="8017702" y="2220765"/>
                </a:moveTo>
                <a:cubicBezTo>
                  <a:pt x="8015947" y="2220765"/>
                  <a:pt x="8015069" y="2221701"/>
                  <a:pt x="8015069" y="2223573"/>
                </a:cubicBezTo>
                <a:cubicBezTo>
                  <a:pt x="8015069" y="2224197"/>
                  <a:pt x="8015221" y="2224963"/>
                  <a:pt x="8015523" y="2225871"/>
                </a:cubicBezTo>
                <a:cubicBezTo>
                  <a:pt x="8018078" y="2231167"/>
                  <a:pt x="8021912" y="2234858"/>
                  <a:pt x="8027025" y="2236946"/>
                </a:cubicBezTo>
                <a:cubicBezTo>
                  <a:pt x="8032394" y="2239079"/>
                  <a:pt x="8038095" y="2240145"/>
                  <a:pt x="8044128" y="2240145"/>
                </a:cubicBezTo>
                <a:cubicBezTo>
                  <a:pt x="8046020" y="2240145"/>
                  <a:pt x="8047279" y="2240059"/>
                  <a:pt x="8047906" y="2239885"/>
                </a:cubicBezTo>
                <a:cubicBezTo>
                  <a:pt x="8042755" y="2241546"/>
                  <a:pt x="8036959" y="2244985"/>
                  <a:pt x="8030520" y="2250203"/>
                </a:cubicBezTo>
                <a:cubicBezTo>
                  <a:pt x="8029230" y="2251309"/>
                  <a:pt x="8028585" y="2252389"/>
                  <a:pt x="8028585" y="2253445"/>
                </a:cubicBezTo>
                <a:cubicBezTo>
                  <a:pt x="8028585" y="2255431"/>
                  <a:pt x="8029578" y="2256424"/>
                  <a:pt x="8031565" y="2256424"/>
                </a:cubicBezTo>
                <a:cubicBezTo>
                  <a:pt x="8032099" y="2256424"/>
                  <a:pt x="8032870" y="2256192"/>
                  <a:pt x="8033877" y="2255728"/>
                </a:cubicBezTo>
                <a:cubicBezTo>
                  <a:pt x="8047084" y="2247718"/>
                  <a:pt x="8056751" y="2242677"/>
                  <a:pt x="8062878" y="2240608"/>
                </a:cubicBezTo>
                <a:cubicBezTo>
                  <a:pt x="8069556" y="2238499"/>
                  <a:pt x="8076909" y="2237156"/>
                  <a:pt x="8084938" y="2236579"/>
                </a:cubicBezTo>
                <a:cubicBezTo>
                  <a:pt x="8087529" y="2236270"/>
                  <a:pt x="8089334" y="2235826"/>
                  <a:pt x="8090353" y="2235249"/>
                </a:cubicBezTo>
                <a:cubicBezTo>
                  <a:pt x="8091675" y="2234484"/>
                  <a:pt x="8092336" y="2233218"/>
                  <a:pt x="8092336" y="2231451"/>
                </a:cubicBezTo>
                <a:cubicBezTo>
                  <a:pt x="8092336" y="2228975"/>
                  <a:pt x="8090949" y="2227142"/>
                  <a:pt x="8088173" y="2225953"/>
                </a:cubicBezTo>
                <a:cubicBezTo>
                  <a:pt x="8085171" y="2224515"/>
                  <a:pt x="8082619" y="2223796"/>
                  <a:pt x="8080517" y="2223796"/>
                </a:cubicBezTo>
                <a:cubicBezTo>
                  <a:pt x="8080118" y="2223796"/>
                  <a:pt x="8078315" y="2224233"/>
                  <a:pt x="8075109" y="2225106"/>
                </a:cubicBezTo>
                <a:cubicBezTo>
                  <a:pt x="8069365" y="2226807"/>
                  <a:pt x="8061813" y="2228168"/>
                  <a:pt x="8052454" y="2229187"/>
                </a:cubicBezTo>
                <a:cubicBezTo>
                  <a:pt x="8048479" y="2229634"/>
                  <a:pt x="8045126" y="2229858"/>
                  <a:pt x="8042395" y="2229858"/>
                </a:cubicBezTo>
                <a:cubicBezTo>
                  <a:pt x="8041486" y="2229858"/>
                  <a:pt x="8040711" y="2229828"/>
                  <a:pt x="8040071" y="2229770"/>
                </a:cubicBezTo>
                <a:cubicBezTo>
                  <a:pt x="8037040" y="2229770"/>
                  <a:pt x="8033946" y="2229424"/>
                  <a:pt x="8030789" y="2228731"/>
                </a:cubicBezTo>
                <a:cubicBezTo>
                  <a:pt x="8026608" y="2227591"/>
                  <a:pt x="8023173" y="2225471"/>
                  <a:pt x="8020484" y="2222370"/>
                </a:cubicBezTo>
                <a:cubicBezTo>
                  <a:pt x="8019628" y="2221300"/>
                  <a:pt x="8018701" y="2220765"/>
                  <a:pt x="8017702" y="2220765"/>
                </a:cubicBezTo>
                <a:close/>
                <a:moveTo>
                  <a:pt x="4821659" y="2208030"/>
                </a:moveTo>
                <a:cubicBezTo>
                  <a:pt x="4819671" y="2208030"/>
                  <a:pt x="4818678" y="2208965"/>
                  <a:pt x="4818678" y="2210836"/>
                </a:cubicBezTo>
                <a:cubicBezTo>
                  <a:pt x="4818678" y="2211853"/>
                  <a:pt x="4819318" y="2212757"/>
                  <a:pt x="4820597" y="2213545"/>
                </a:cubicBezTo>
                <a:cubicBezTo>
                  <a:pt x="4826556" y="2217679"/>
                  <a:pt x="4831247" y="2223107"/>
                  <a:pt x="4834672" y="2229829"/>
                </a:cubicBezTo>
                <a:cubicBezTo>
                  <a:pt x="4835989" y="2232888"/>
                  <a:pt x="4837774" y="2234418"/>
                  <a:pt x="4840026" y="2234418"/>
                </a:cubicBezTo>
                <a:cubicBezTo>
                  <a:pt x="4843862" y="2234418"/>
                  <a:pt x="4845781" y="2232357"/>
                  <a:pt x="4845781" y="2228235"/>
                </a:cubicBezTo>
                <a:cubicBezTo>
                  <a:pt x="4845781" y="2224245"/>
                  <a:pt x="4843296" y="2220245"/>
                  <a:pt x="4838326" y="2216235"/>
                </a:cubicBezTo>
                <a:cubicBezTo>
                  <a:pt x="4833499" y="2212256"/>
                  <a:pt x="4828609" y="2209648"/>
                  <a:pt x="4823656" y="2208412"/>
                </a:cubicBezTo>
                <a:cubicBezTo>
                  <a:pt x="4822894" y="2208156"/>
                  <a:pt x="4822228" y="2208030"/>
                  <a:pt x="4821659" y="2208030"/>
                </a:cubicBezTo>
                <a:close/>
                <a:moveTo>
                  <a:pt x="3698567" y="2208030"/>
                </a:moveTo>
                <a:cubicBezTo>
                  <a:pt x="3696581" y="2208030"/>
                  <a:pt x="3695587" y="2208965"/>
                  <a:pt x="3695587" y="2210836"/>
                </a:cubicBezTo>
                <a:cubicBezTo>
                  <a:pt x="3695587" y="2211854"/>
                  <a:pt x="3696226" y="2212757"/>
                  <a:pt x="3697505" y="2213545"/>
                </a:cubicBezTo>
                <a:cubicBezTo>
                  <a:pt x="3703464" y="2217679"/>
                  <a:pt x="3708156" y="2223107"/>
                  <a:pt x="3711580" y="2229829"/>
                </a:cubicBezTo>
                <a:cubicBezTo>
                  <a:pt x="3712897" y="2232888"/>
                  <a:pt x="3714682" y="2234418"/>
                  <a:pt x="3716935" y="2234418"/>
                </a:cubicBezTo>
                <a:cubicBezTo>
                  <a:pt x="3720771" y="2234418"/>
                  <a:pt x="3722689" y="2232357"/>
                  <a:pt x="3722689" y="2228236"/>
                </a:cubicBezTo>
                <a:cubicBezTo>
                  <a:pt x="3722689" y="2224245"/>
                  <a:pt x="3720204" y="2220245"/>
                  <a:pt x="3715236" y="2216235"/>
                </a:cubicBezTo>
                <a:cubicBezTo>
                  <a:pt x="3710407" y="2212256"/>
                  <a:pt x="3705516" y="2209648"/>
                  <a:pt x="3700565" y="2208412"/>
                </a:cubicBezTo>
                <a:cubicBezTo>
                  <a:pt x="3699803" y="2208157"/>
                  <a:pt x="3699136" y="2208030"/>
                  <a:pt x="3698567" y="2208030"/>
                </a:cubicBezTo>
                <a:close/>
                <a:moveTo>
                  <a:pt x="2077949" y="2208030"/>
                </a:moveTo>
                <a:cubicBezTo>
                  <a:pt x="2075963" y="2208030"/>
                  <a:pt x="2074969" y="2208965"/>
                  <a:pt x="2074969" y="2210836"/>
                </a:cubicBezTo>
                <a:cubicBezTo>
                  <a:pt x="2074969" y="2211854"/>
                  <a:pt x="2075609" y="2212757"/>
                  <a:pt x="2076887" y="2213545"/>
                </a:cubicBezTo>
                <a:cubicBezTo>
                  <a:pt x="2082846" y="2217679"/>
                  <a:pt x="2087538" y="2223107"/>
                  <a:pt x="2090962" y="2229829"/>
                </a:cubicBezTo>
                <a:cubicBezTo>
                  <a:pt x="2092280" y="2232888"/>
                  <a:pt x="2094064" y="2234418"/>
                  <a:pt x="2096317" y="2234418"/>
                </a:cubicBezTo>
                <a:cubicBezTo>
                  <a:pt x="2100154" y="2234418"/>
                  <a:pt x="2102072" y="2232357"/>
                  <a:pt x="2102072" y="2228236"/>
                </a:cubicBezTo>
                <a:cubicBezTo>
                  <a:pt x="2102072" y="2224246"/>
                  <a:pt x="2099587" y="2220245"/>
                  <a:pt x="2094617" y="2216235"/>
                </a:cubicBezTo>
                <a:cubicBezTo>
                  <a:pt x="2089789" y="2212257"/>
                  <a:pt x="2084899" y="2209649"/>
                  <a:pt x="2079947" y="2208412"/>
                </a:cubicBezTo>
                <a:cubicBezTo>
                  <a:pt x="2079185" y="2208157"/>
                  <a:pt x="2078519" y="2208030"/>
                  <a:pt x="2077949" y="2208030"/>
                </a:cubicBezTo>
                <a:close/>
                <a:moveTo>
                  <a:pt x="8096806" y="2208030"/>
                </a:moveTo>
                <a:cubicBezTo>
                  <a:pt x="8094819" y="2208030"/>
                  <a:pt x="8093826" y="2208964"/>
                  <a:pt x="8093826" y="2210836"/>
                </a:cubicBezTo>
                <a:cubicBezTo>
                  <a:pt x="8093826" y="2211853"/>
                  <a:pt x="8094465" y="2212757"/>
                  <a:pt x="8095744" y="2213544"/>
                </a:cubicBezTo>
                <a:cubicBezTo>
                  <a:pt x="8101703" y="2217678"/>
                  <a:pt x="8106395" y="2223106"/>
                  <a:pt x="8109819" y="2229828"/>
                </a:cubicBezTo>
                <a:cubicBezTo>
                  <a:pt x="8111136" y="2232887"/>
                  <a:pt x="8112921" y="2234417"/>
                  <a:pt x="8115173" y="2234417"/>
                </a:cubicBezTo>
                <a:cubicBezTo>
                  <a:pt x="8119010" y="2234417"/>
                  <a:pt x="8120928" y="2232357"/>
                  <a:pt x="8120928" y="2228235"/>
                </a:cubicBezTo>
                <a:cubicBezTo>
                  <a:pt x="8120928" y="2224245"/>
                  <a:pt x="8118444" y="2220244"/>
                  <a:pt x="8113474" y="2216234"/>
                </a:cubicBezTo>
                <a:cubicBezTo>
                  <a:pt x="8108646" y="2212256"/>
                  <a:pt x="8103756" y="2209648"/>
                  <a:pt x="8098804" y="2208411"/>
                </a:cubicBezTo>
                <a:cubicBezTo>
                  <a:pt x="8098041" y="2208156"/>
                  <a:pt x="8097375" y="2208030"/>
                  <a:pt x="8096806" y="2208030"/>
                </a:cubicBezTo>
                <a:close/>
                <a:moveTo>
                  <a:pt x="10840516" y="2208029"/>
                </a:moveTo>
                <a:cubicBezTo>
                  <a:pt x="10838530" y="2208029"/>
                  <a:pt x="10837537" y="2208964"/>
                  <a:pt x="10837537" y="2210835"/>
                </a:cubicBezTo>
                <a:cubicBezTo>
                  <a:pt x="10837537" y="2211853"/>
                  <a:pt x="10838176" y="2212756"/>
                  <a:pt x="10839455" y="2213544"/>
                </a:cubicBezTo>
                <a:cubicBezTo>
                  <a:pt x="10845414" y="2217678"/>
                  <a:pt x="10850106" y="2223106"/>
                  <a:pt x="10853530" y="2229828"/>
                </a:cubicBezTo>
                <a:cubicBezTo>
                  <a:pt x="10854847" y="2232887"/>
                  <a:pt x="10856632" y="2234416"/>
                  <a:pt x="10858884" y="2234416"/>
                </a:cubicBezTo>
                <a:cubicBezTo>
                  <a:pt x="10862721" y="2234416"/>
                  <a:pt x="10864639" y="2232356"/>
                  <a:pt x="10864639" y="2228234"/>
                </a:cubicBezTo>
                <a:cubicBezTo>
                  <a:pt x="10864639" y="2224244"/>
                  <a:pt x="10862154" y="2220244"/>
                  <a:pt x="10857185" y="2216234"/>
                </a:cubicBezTo>
                <a:cubicBezTo>
                  <a:pt x="10852357" y="2212255"/>
                  <a:pt x="10847467" y="2209647"/>
                  <a:pt x="10842514" y="2208410"/>
                </a:cubicBezTo>
                <a:cubicBezTo>
                  <a:pt x="10841752" y="2208156"/>
                  <a:pt x="10841086" y="2208029"/>
                  <a:pt x="10840516" y="2208029"/>
                </a:cubicBezTo>
                <a:close/>
                <a:moveTo>
                  <a:pt x="9717423" y="2208029"/>
                </a:moveTo>
                <a:cubicBezTo>
                  <a:pt x="9715437" y="2208029"/>
                  <a:pt x="9714444" y="2208964"/>
                  <a:pt x="9714444" y="2210835"/>
                </a:cubicBezTo>
                <a:cubicBezTo>
                  <a:pt x="9714444" y="2211853"/>
                  <a:pt x="9715083" y="2212756"/>
                  <a:pt x="9716362" y="2213544"/>
                </a:cubicBezTo>
                <a:cubicBezTo>
                  <a:pt x="9722321" y="2217678"/>
                  <a:pt x="9727013" y="2223106"/>
                  <a:pt x="9730437" y="2229828"/>
                </a:cubicBezTo>
                <a:cubicBezTo>
                  <a:pt x="9731754" y="2232887"/>
                  <a:pt x="9733539" y="2234416"/>
                  <a:pt x="9735791" y="2234416"/>
                </a:cubicBezTo>
                <a:cubicBezTo>
                  <a:pt x="9739628" y="2234416"/>
                  <a:pt x="9741546" y="2232356"/>
                  <a:pt x="9741546" y="2228235"/>
                </a:cubicBezTo>
                <a:cubicBezTo>
                  <a:pt x="9741546" y="2224245"/>
                  <a:pt x="9739061" y="2220244"/>
                  <a:pt x="9734092" y="2216234"/>
                </a:cubicBezTo>
                <a:cubicBezTo>
                  <a:pt x="9729264" y="2212255"/>
                  <a:pt x="9724374" y="2209648"/>
                  <a:pt x="9719421" y="2208411"/>
                </a:cubicBezTo>
                <a:cubicBezTo>
                  <a:pt x="9718659" y="2208156"/>
                  <a:pt x="9717993" y="2208029"/>
                  <a:pt x="9717423" y="2208029"/>
                </a:cubicBezTo>
                <a:close/>
                <a:moveTo>
                  <a:pt x="2091811" y="2196854"/>
                </a:moveTo>
                <a:cubicBezTo>
                  <a:pt x="2089825" y="2196854"/>
                  <a:pt x="2088832" y="2197847"/>
                  <a:pt x="2088832" y="2199835"/>
                </a:cubicBezTo>
                <a:cubicBezTo>
                  <a:pt x="2088832" y="2200850"/>
                  <a:pt x="2089286" y="2201700"/>
                  <a:pt x="2090193" y="2202380"/>
                </a:cubicBezTo>
                <a:cubicBezTo>
                  <a:pt x="2097067" y="2206661"/>
                  <a:pt x="2102238" y="2212046"/>
                  <a:pt x="2105704" y="2218533"/>
                </a:cubicBezTo>
                <a:cubicBezTo>
                  <a:pt x="2107414" y="2221455"/>
                  <a:pt x="2109368" y="2222914"/>
                  <a:pt x="2111566" y="2222914"/>
                </a:cubicBezTo>
                <a:cubicBezTo>
                  <a:pt x="2115172" y="2222914"/>
                  <a:pt x="2116975" y="2220853"/>
                  <a:pt x="2116975" y="2216729"/>
                </a:cubicBezTo>
                <a:cubicBezTo>
                  <a:pt x="2116975" y="2213084"/>
                  <a:pt x="2114383" y="2209166"/>
                  <a:pt x="2109199" y="2204979"/>
                </a:cubicBezTo>
                <a:cubicBezTo>
                  <a:pt x="2104733" y="2201429"/>
                  <a:pt x="2100027" y="2198980"/>
                  <a:pt x="2095077" y="2197631"/>
                </a:cubicBezTo>
                <a:cubicBezTo>
                  <a:pt x="2093439" y="2197113"/>
                  <a:pt x="2092351" y="2196854"/>
                  <a:pt x="2091811" y="2196854"/>
                </a:cubicBezTo>
                <a:close/>
                <a:moveTo>
                  <a:pt x="4835520" y="2196853"/>
                </a:moveTo>
                <a:cubicBezTo>
                  <a:pt x="4833534" y="2196853"/>
                  <a:pt x="4832541" y="2197847"/>
                  <a:pt x="4832541" y="2199834"/>
                </a:cubicBezTo>
                <a:cubicBezTo>
                  <a:pt x="4832541" y="2200850"/>
                  <a:pt x="4832995" y="2201699"/>
                  <a:pt x="4833902" y="2202380"/>
                </a:cubicBezTo>
                <a:cubicBezTo>
                  <a:pt x="4840776" y="2206661"/>
                  <a:pt x="4845946" y="2212045"/>
                  <a:pt x="4849413" y="2218533"/>
                </a:cubicBezTo>
                <a:cubicBezTo>
                  <a:pt x="4851123" y="2221454"/>
                  <a:pt x="4853077" y="2222914"/>
                  <a:pt x="4855275" y="2222914"/>
                </a:cubicBezTo>
                <a:cubicBezTo>
                  <a:pt x="4858880" y="2222914"/>
                  <a:pt x="4860684" y="2220852"/>
                  <a:pt x="4860684" y="2216728"/>
                </a:cubicBezTo>
                <a:cubicBezTo>
                  <a:pt x="4860684" y="2213083"/>
                  <a:pt x="4858091" y="2209166"/>
                  <a:pt x="4852906" y="2204979"/>
                </a:cubicBezTo>
                <a:cubicBezTo>
                  <a:pt x="4848442" y="2201429"/>
                  <a:pt x="4843735" y="2198979"/>
                  <a:pt x="4838786" y="2197630"/>
                </a:cubicBezTo>
                <a:cubicBezTo>
                  <a:pt x="4837149" y="2197113"/>
                  <a:pt x="4836060" y="2196853"/>
                  <a:pt x="4835520" y="2196853"/>
                </a:cubicBezTo>
                <a:close/>
                <a:moveTo>
                  <a:pt x="3712429" y="2196853"/>
                </a:moveTo>
                <a:cubicBezTo>
                  <a:pt x="3710442" y="2196853"/>
                  <a:pt x="3709450" y="2197847"/>
                  <a:pt x="3709450" y="2199834"/>
                </a:cubicBezTo>
                <a:cubicBezTo>
                  <a:pt x="3709450" y="2200850"/>
                  <a:pt x="3709904" y="2201699"/>
                  <a:pt x="3710811" y="2202380"/>
                </a:cubicBezTo>
                <a:cubicBezTo>
                  <a:pt x="3717684" y="2206661"/>
                  <a:pt x="3722855" y="2212045"/>
                  <a:pt x="3726321" y="2218533"/>
                </a:cubicBezTo>
                <a:cubicBezTo>
                  <a:pt x="3728031" y="2221454"/>
                  <a:pt x="3729986" y="2222914"/>
                  <a:pt x="3732183" y="2222914"/>
                </a:cubicBezTo>
                <a:cubicBezTo>
                  <a:pt x="3735788" y="2222914"/>
                  <a:pt x="3737592" y="2220853"/>
                  <a:pt x="3737592" y="2216728"/>
                </a:cubicBezTo>
                <a:cubicBezTo>
                  <a:pt x="3737592" y="2213083"/>
                  <a:pt x="3734999" y="2209166"/>
                  <a:pt x="3729816" y="2204979"/>
                </a:cubicBezTo>
                <a:cubicBezTo>
                  <a:pt x="3725350" y="2201429"/>
                  <a:pt x="3720643" y="2198979"/>
                  <a:pt x="3715694" y="2197630"/>
                </a:cubicBezTo>
                <a:cubicBezTo>
                  <a:pt x="3714058" y="2197113"/>
                  <a:pt x="3712968" y="2196853"/>
                  <a:pt x="3712429" y="2196853"/>
                </a:cubicBezTo>
                <a:close/>
                <a:moveTo>
                  <a:pt x="8110668" y="2196853"/>
                </a:moveTo>
                <a:cubicBezTo>
                  <a:pt x="8108682" y="2196853"/>
                  <a:pt x="8107689" y="2197846"/>
                  <a:pt x="8107689" y="2199833"/>
                </a:cubicBezTo>
                <a:cubicBezTo>
                  <a:pt x="8107689" y="2200850"/>
                  <a:pt x="8108142" y="2201699"/>
                  <a:pt x="8109050" y="2202379"/>
                </a:cubicBezTo>
                <a:cubicBezTo>
                  <a:pt x="8115923" y="2206661"/>
                  <a:pt x="8121093" y="2212045"/>
                  <a:pt x="8124560" y="2218533"/>
                </a:cubicBezTo>
                <a:cubicBezTo>
                  <a:pt x="8126270" y="2221454"/>
                  <a:pt x="8128224" y="2222914"/>
                  <a:pt x="8130422" y="2222914"/>
                </a:cubicBezTo>
                <a:cubicBezTo>
                  <a:pt x="8134028" y="2222914"/>
                  <a:pt x="8135831" y="2220852"/>
                  <a:pt x="8135831" y="2216728"/>
                </a:cubicBezTo>
                <a:cubicBezTo>
                  <a:pt x="8135831" y="2213083"/>
                  <a:pt x="8133238" y="2209165"/>
                  <a:pt x="8128054" y="2204978"/>
                </a:cubicBezTo>
                <a:cubicBezTo>
                  <a:pt x="8123589" y="2201429"/>
                  <a:pt x="8118882" y="2198979"/>
                  <a:pt x="8113934" y="2197630"/>
                </a:cubicBezTo>
                <a:cubicBezTo>
                  <a:pt x="8112296" y="2197112"/>
                  <a:pt x="8111208" y="2196853"/>
                  <a:pt x="8110668" y="2196853"/>
                </a:cubicBezTo>
                <a:close/>
                <a:moveTo>
                  <a:pt x="10854379" y="2196852"/>
                </a:moveTo>
                <a:cubicBezTo>
                  <a:pt x="10852393" y="2196852"/>
                  <a:pt x="10851399" y="2197846"/>
                  <a:pt x="10851399" y="2199833"/>
                </a:cubicBezTo>
                <a:cubicBezTo>
                  <a:pt x="10851399" y="2200849"/>
                  <a:pt x="10851853" y="2201698"/>
                  <a:pt x="10852761" y="2202379"/>
                </a:cubicBezTo>
                <a:cubicBezTo>
                  <a:pt x="10859634" y="2206660"/>
                  <a:pt x="10864804" y="2212045"/>
                  <a:pt x="10868270" y="2218532"/>
                </a:cubicBezTo>
                <a:cubicBezTo>
                  <a:pt x="10869981" y="2221453"/>
                  <a:pt x="10871935" y="2222913"/>
                  <a:pt x="10874133" y="2222913"/>
                </a:cubicBezTo>
                <a:cubicBezTo>
                  <a:pt x="10877739" y="2222913"/>
                  <a:pt x="10879541" y="2220851"/>
                  <a:pt x="10879541" y="2216728"/>
                </a:cubicBezTo>
                <a:cubicBezTo>
                  <a:pt x="10879541" y="2213082"/>
                  <a:pt x="10876949" y="2209165"/>
                  <a:pt x="10871765" y="2204978"/>
                </a:cubicBezTo>
                <a:cubicBezTo>
                  <a:pt x="10867300" y="2201428"/>
                  <a:pt x="10862593" y="2198979"/>
                  <a:pt x="10857644" y="2197629"/>
                </a:cubicBezTo>
                <a:cubicBezTo>
                  <a:pt x="10856007" y="2197112"/>
                  <a:pt x="10854918" y="2196852"/>
                  <a:pt x="10854379" y="2196852"/>
                </a:cubicBezTo>
                <a:close/>
                <a:moveTo>
                  <a:pt x="9731286" y="2196852"/>
                </a:moveTo>
                <a:cubicBezTo>
                  <a:pt x="9729299" y="2196852"/>
                  <a:pt x="9728306" y="2197846"/>
                  <a:pt x="9728306" y="2199833"/>
                </a:cubicBezTo>
                <a:cubicBezTo>
                  <a:pt x="9728306" y="2200849"/>
                  <a:pt x="9728760" y="2201699"/>
                  <a:pt x="9729668" y="2202379"/>
                </a:cubicBezTo>
                <a:cubicBezTo>
                  <a:pt x="9736541" y="2206660"/>
                  <a:pt x="9741711" y="2212045"/>
                  <a:pt x="9745177" y="2218533"/>
                </a:cubicBezTo>
                <a:cubicBezTo>
                  <a:pt x="9746888" y="2221453"/>
                  <a:pt x="9748842" y="2222913"/>
                  <a:pt x="9751040" y="2222913"/>
                </a:cubicBezTo>
                <a:cubicBezTo>
                  <a:pt x="9754646" y="2222913"/>
                  <a:pt x="9756448" y="2220852"/>
                  <a:pt x="9756448" y="2216728"/>
                </a:cubicBezTo>
                <a:cubicBezTo>
                  <a:pt x="9756448" y="2213082"/>
                  <a:pt x="9753856" y="2209165"/>
                  <a:pt x="9748672" y="2204978"/>
                </a:cubicBezTo>
                <a:cubicBezTo>
                  <a:pt x="9744207" y="2201429"/>
                  <a:pt x="9739500" y="2198979"/>
                  <a:pt x="9734551" y="2197630"/>
                </a:cubicBezTo>
                <a:cubicBezTo>
                  <a:pt x="9732914" y="2197112"/>
                  <a:pt x="9731825" y="2196852"/>
                  <a:pt x="9731286" y="2196852"/>
                </a:cubicBezTo>
                <a:close/>
                <a:moveTo>
                  <a:pt x="5999727" y="2181542"/>
                </a:moveTo>
                <a:lnTo>
                  <a:pt x="5999727" y="2192701"/>
                </a:lnTo>
                <a:lnTo>
                  <a:pt x="6084893" y="2192701"/>
                </a:lnTo>
                <a:lnTo>
                  <a:pt x="6084893" y="2210274"/>
                </a:lnTo>
                <a:lnTo>
                  <a:pt x="6014975" y="2332232"/>
                </a:lnTo>
                <a:lnTo>
                  <a:pt x="6084893" y="2332232"/>
                </a:lnTo>
                <a:lnTo>
                  <a:pt x="6084893" y="2362541"/>
                </a:lnTo>
                <a:lnTo>
                  <a:pt x="6095621" y="2362541"/>
                </a:lnTo>
                <a:lnTo>
                  <a:pt x="6095621" y="2332232"/>
                </a:lnTo>
                <a:lnTo>
                  <a:pt x="6165540" y="2332232"/>
                </a:lnTo>
                <a:lnTo>
                  <a:pt x="6095621" y="2210344"/>
                </a:lnTo>
                <a:lnTo>
                  <a:pt x="6095621" y="2192701"/>
                </a:lnTo>
                <a:lnTo>
                  <a:pt x="6180789" y="2192701"/>
                </a:lnTo>
                <a:lnTo>
                  <a:pt x="6180789" y="2181542"/>
                </a:lnTo>
                <a:close/>
                <a:moveTo>
                  <a:pt x="3154899" y="2171026"/>
                </a:moveTo>
                <a:cubicBezTo>
                  <a:pt x="3142991" y="2171026"/>
                  <a:pt x="3130315" y="2174181"/>
                  <a:pt x="3116871" y="2180490"/>
                </a:cubicBezTo>
                <a:cubicBezTo>
                  <a:pt x="3110584" y="2183426"/>
                  <a:pt x="3098561" y="2189405"/>
                  <a:pt x="3080801" y="2198427"/>
                </a:cubicBezTo>
                <a:cubicBezTo>
                  <a:pt x="3077476" y="2200091"/>
                  <a:pt x="3075116" y="2200921"/>
                  <a:pt x="3073718" y="2200921"/>
                </a:cubicBezTo>
                <a:cubicBezTo>
                  <a:pt x="3073487" y="2200921"/>
                  <a:pt x="3073277" y="2200921"/>
                  <a:pt x="3073088" y="2200921"/>
                </a:cubicBezTo>
                <a:cubicBezTo>
                  <a:pt x="3072217" y="2200812"/>
                  <a:pt x="3071090" y="2200239"/>
                  <a:pt x="3069707" y="2199202"/>
                </a:cubicBezTo>
                <a:cubicBezTo>
                  <a:pt x="3068128" y="2198029"/>
                  <a:pt x="3066977" y="2196794"/>
                  <a:pt x="3066254" y="2195492"/>
                </a:cubicBezTo>
                <a:cubicBezTo>
                  <a:pt x="3065363" y="2193626"/>
                  <a:pt x="3064328" y="2192692"/>
                  <a:pt x="3063147" y="2192692"/>
                </a:cubicBezTo>
                <a:cubicBezTo>
                  <a:pt x="3061160" y="2192692"/>
                  <a:pt x="3060167" y="2194407"/>
                  <a:pt x="3060167" y="2197836"/>
                </a:cubicBezTo>
                <a:cubicBezTo>
                  <a:pt x="3060167" y="2202954"/>
                  <a:pt x="3063170" y="2207766"/>
                  <a:pt x="3069175" y="2212270"/>
                </a:cubicBezTo>
                <a:cubicBezTo>
                  <a:pt x="3072474" y="2214743"/>
                  <a:pt x="3075489" y="2215980"/>
                  <a:pt x="3078223" y="2215980"/>
                </a:cubicBezTo>
                <a:cubicBezTo>
                  <a:pt x="3080400" y="2215980"/>
                  <a:pt x="3082515" y="2214843"/>
                  <a:pt x="3084569" y="2212569"/>
                </a:cubicBezTo>
                <a:cubicBezTo>
                  <a:pt x="3085156" y="2211891"/>
                  <a:pt x="3086555" y="2210721"/>
                  <a:pt x="3088767" y="2209063"/>
                </a:cubicBezTo>
                <a:cubicBezTo>
                  <a:pt x="3098126" y="2202001"/>
                  <a:pt x="3109785" y="2195005"/>
                  <a:pt x="3123746" y="2188076"/>
                </a:cubicBezTo>
                <a:cubicBezTo>
                  <a:pt x="3134526" y="2182879"/>
                  <a:pt x="3144940" y="2180280"/>
                  <a:pt x="3154986" y="2180280"/>
                </a:cubicBezTo>
                <a:cubicBezTo>
                  <a:pt x="3165378" y="2180446"/>
                  <a:pt x="3173856" y="2183842"/>
                  <a:pt x="3180422" y="2190470"/>
                </a:cubicBezTo>
                <a:cubicBezTo>
                  <a:pt x="3185795" y="2196261"/>
                  <a:pt x="3188481" y="2203371"/>
                  <a:pt x="3188481" y="2211799"/>
                </a:cubicBezTo>
                <a:cubicBezTo>
                  <a:pt x="3188481" y="2212145"/>
                  <a:pt x="3188481" y="2212707"/>
                  <a:pt x="3188481" y="2213485"/>
                </a:cubicBezTo>
                <a:cubicBezTo>
                  <a:pt x="3188097" y="2226492"/>
                  <a:pt x="3179926" y="2237963"/>
                  <a:pt x="3163969" y="2247898"/>
                </a:cubicBezTo>
                <a:cubicBezTo>
                  <a:pt x="3150038" y="2256217"/>
                  <a:pt x="3132356" y="2261814"/>
                  <a:pt x="3110923" y="2264688"/>
                </a:cubicBezTo>
                <a:cubicBezTo>
                  <a:pt x="3108487" y="2264924"/>
                  <a:pt x="3107053" y="2265744"/>
                  <a:pt x="3106620" y="2267149"/>
                </a:cubicBezTo>
                <a:cubicBezTo>
                  <a:pt x="3106495" y="2267397"/>
                  <a:pt x="3106433" y="2267727"/>
                  <a:pt x="3106433" y="2268142"/>
                </a:cubicBezTo>
                <a:cubicBezTo>
                  <a:pt x="3106433" y="2270187"/>
                  <a:pt x="3107946" y="2271209"/>
                  <a:pt x="3110972" y="2271209"/>
                </a:cubicBezTo>
                <a:cubicBezTo>
                  <a:pt x="3111262" y="2271209"/>
                  <a:pt x="3111507" y="2271209"/>
                  <a:pt x="3111708" y="2271209"/>
                </a:cubicBezTo>
                <a:cubicBezTo>
                  <a:pt x="3137419" y="2269628"/>
                  <a:pt x="3157279" y="2264658"/>
                  <a:pt x="3171287" y="2256299"/>
                </a:cubicBezTo>
                <a:cubicBezTo>
                  <a:pt x="3191666" y="2245583"/>
                  <a:pt x="3201945" y="2231626"/>
                  <a:pt x="3202126" y="2214428"/>
                </a:cubicBezTo>
                <a:cubicBezTo>
                  <a:pt x="3202307" y="2201908"/>
                  <a:pt x="3197450" y="2191399"/>
                  <a:pt x="3187555" y="2182902"/>
                </a:cubicBezTo>
                <a:cubicBezTo>
                  <a:pt x="3179556" y="2174983"/>
                  <a:pt x="3168671" y="2171026"/>
                  <a:pt x="3154899" y="2171026"/>
                </a:cubicBezTo>
                <a:close/>
                <a:moveTo>
                  <a:pt x="2606157" y="2171026"/>
                </a:moveTo>
                <a:cubicBezTo>
                  <a:pt x="2594249" y="2171026"/>
                  <a:pt x="2581573" y="2174181"/>
                  <a:pt x="2568129" y="2180490"/>
                </a:cubicBezTo>
                <a:cubicBezTo>
                  <a:pt x="2561842" y="2183426"/>
                  <a:pt x="2549819" y="2189405"/>
                  <a:pt x="2532059" y="2198428"/>
                </a:cubicBezTo>
                <a:cubicBezTo>
                  <a:pt x="2528735" y="2200091"/>
                  <a:pt x="2526374" y="2200921"/>
                  <a:pt x="2524976" y="2200921"/>
                </a:cubicBezTo>
                <a:cubicBezTo>
                  <a:pt x="2524745" y="2200921"/>
                  <a:pt x="2524535" y="2200921"/>
                  <a:pt x="2524346" y="2200921"/>
                </a:cubicBezTo>
                <a:cubicBezTo>
                  <a:pt x="2523475" y="2200812"/>
                  <a:pt x="2522347" y="2200239"/>
                  <a:pt x="2520965" y="2199202"/>
                </a:cubicBezTo>
                <a:cubicBezTo>
                  <a:pt x="2519386" y="2198029"/>
                  <a:pt x="2518235" y="2196794"/>
                  <a:pt x="2517512" y="2195493"/>
                </a:cubicBezTo>
                <a:cubicBezTo>
                  <a:pt x="2516622" y="2193626"/>
                  <a:pt x="2515586" y="2192692"/>
                  <a:pt x="2514405" y="2192692"/>
                </a:cubicBezTo>
                <a:cubicBezTo>
                  <a:pt x="2512419" y="2192692"/>
                  <a:pt x="2511425" y="2194407"/>
                  <a:pt x="2511425" y="2197836"/>
                </a:cubicBezTo>
                <a:cubicBezTo>
                  <a:pt x="2511425" y="2202954"/>
                  <a:pt x="2514428" y="2207766"/>
                  <a:pt x="2520433" y="2212271"/>
                </a:cubicBezTo>
                <a:cubicBezTo>
                  <a:pt x="2523731" y="2214743"/>
                  <a:pt x="2526747" y="2215980"/>
                  <a:pt x="2529481" y="2215980"/>
                </a:cubicBezTo>
                <a:cubicBezTo>
                  <a:pt x="2531658" y="2215980"/>
                  <a:pt x="2533773" y="2214843"/>
                  <a:pt x="2535827" y="2212569"/>
                </a:cubicBezTo>
                <a:cubicBezTo>
                  <a:pt x="2536414" y="2211891"/>
                  <a:pt x="2537814" y="2210721"/>
                  <a:pt x="2540026" y="2209063"/>
                </a:cubicBezTo>
                <a:cubicBezTo>
                  <a:pt x="2549384" y="2202001"/>
                  <a:pt x="2561044" y="2195005"/>
                  <a:pt x="2575004" y="2188076"/>
                </a:cubicBezTo>
                <a:cubicBezTo>
                  <a:pt x="2585784" y="2182879"/>
                  <a:pt x="2596198" y="2180280"/>
                  <a:pt x="2606244" y="2180280"/>
                </a:cubicBezTo>
                <a:cubicBezTo>
                  <a:pt x="2616636" y="2180446"/>
                  <a:pt x="2625114" y="2183842"/>
                  <a:pt x="2631680" y="2190470"/>
                </a:cubicBezTo>
                <a:cubicBezTo>
                  <a:pt x="2637053" y="2196261"/>
                  <a:pt x="2639739" y="2203371"/>
                  <a:pt x="2639739" y="2211799"/>
                </a:cubicBezTo>
                <a:cubicBezTo>
                  <a:pt x="2639739" y="2212145"/>
                  <a:pt x="2639739" y="2212707"/>
                  <a:pt x="2639739" y="2213485"/>
                </a:cubicBezTo>
                <a:cubicBezTo>
                  <a:pt x="2639355" y="2226492"/>
                  <a:pt x="2631184" y="2237963"/>
                  <a:pt x="2615227" y="2247898"/>
                </a:cubicBezTo>
                <a:cubicBezTo>
                  <a:pt x="2601296" y="2256217"/>
                  <a:pt x="2583613" y="2261814"/>
                  <a:pt x="2562181" y="2264688"/>
                </a:cubicBezTo>
                <a:cubicBezTo>
                  <a:pt x="2559745" y="2264924"/>
                  <a:pt x="2558311" y="2265744"/>
                  <a:pt x="2557879" y="2267149"/>
                </a:cubicBezTo>
                <a:cubicBezTo>
                  <a:pt x="2557754" y="2267397"/>
                  <a:pt x="2557691" y="2267727"/>
                  <a:pt x="2557691" y="2268142"/>
                </a:cubicBezTo>
                <a:cubicBezTo>
                  <a:pt x="2557691" y="2270187"/>
                  <a:pt x="2559204" y="2271209"/>
                  <a:pt x="2562231" y="2271209"/>
                </a:cubicBezTo>
                <a:cubicBezTo>
                  <a:pt x="2562520" y="2271209"/>
                  <a:pt x="2562765" y="2271209"/>
                  <a:pt x="2562966" y="2271209"/>
                </a:cubicBezTo>
                <a:cubicBezTo>
                  <a:pt x="2588677" y="2269628"/>
                  <a:pt x="2608537" y="2264658"/>
                  <a:pt x="2622545" y="2256299"/>
                </a:cubicBezTo>
                <a:cubicBezTo>
                  <a:pt x="2642924" y="2245583"/>
                  <a:pt x="2653203" y="2231627"/>
                  <a:pt x="2653384" y="2214428"/>
                </a:cubicBezTo>
                <a:cubicBezTo>
                  <a:pt x="2653565" y="2201908"/>
                  <a:pt x="2648708" y="2191399"/>
                  <a:pt x="2638813" y="2182902"/>
                </a:cubicBezTo>
                <a:cubicBezTo>
                  <a:pt x="2630814" y="2174984"/>
                  <a:pt x="2619928" y="2171026"/>
                  <a:pt x="2606157" y="2171026"/>
                </a:cubicBezTo>
                <a:close/>
                <a:moveTo>
                  <a:pt x="9173755" y="2171025"/>
                </a:moveTo>
                <a:cubicBezTo>
                  <a:pt x="9161847" y="2171025"/>
                  <a:pt x="9149171" y="2174180"/>
                  <a:pt x="9135727" y="2180490"/>
                </a:cubicBezTo>
                <a:cubicBezTo>
                  <a:pt x="9129440" y="2183425"/>
                  <a:pt x="9117417" y="2189404"/>
                  <a:pt x="9099657" y="2198427"/>
                </a:cubicBezTo>
                <a:cubicBezTo>
                  <a:pt x="9096333" y="2200089"/>
                  <a:pt x="9093972" y="2200921"/>
                  <a:pt x="9092574" y="2200921"/>
                </a:cubicBezTo>
                <a:cubicBezTo>
                  <a:pt x="9092343" y="2200921"/>
                  <a:pt x="9092133" y="2200921"/>
                  <a:pt x="9091944" y="2200921"/>
                </a:cubicBezTo>
                <a:cubicBezTo>
                  <a:pt x="9091072" y="2200811"/>
                  <a:pt x="9089945" y="2200238"/>
                  <a:pt x="9088563" y="2199201"/>
                </a:cubicBezTo>
                <a:cubicBezTo>
                  <a:pt x="9086984" y="2198029"/>
                  <a:pt x="9085833" y="2196793"/>
                  <a:pt x="9085110" y="2195492"/>
                </a:cubicBezTo>
                <a:cubicBezTo>
                  <a:pt x="9084219" y="2193624"/>
                  <a:pt x="9083184" y="2192690"/>
                  <a:pt x="9082003" y="2192690"/>
                </a:cubicBezTo>
                <a:cubicBezTo>
                  <a:pt x="9080017" y="2192690"/>
                  <a:pt x="9079023" y="2194406"/>
                  <a:pt x="9079023" y="2197836"/>
                </a:cubicBezTo>
                <a:cubicBezTo>
                  <a:pt x="9079023" y="2202954"/>
                  <a:pt x="9082026" y="2207765"/>
                  <a:pt x="9088031" y="2212269"/>
                </a:cubicBezTo>
                <a:cubicBezTo>
                  <a:pt x="9091329" y="2214743"/>
                  <a:pt x="9094345" y="2215979"/>
                  <a:pt x="9097079" y="2215979"/>
                </a:cubicBezTo>
                <a:cubicBezTo>
                  <a:pt x="9099256" y="2215979"/>
                  <a:pt x="9101371" y="2214842"/>
                  <a:pt x="9103425" y="2212569"/>
                </a:cubicBezTo>
                <a:cubicBezTo>
                  <a:pt x="9104012" y="2211890"/>
                  <a:pt x="9105412" y="2210721"/>
                  <a:pt x="9107624" y="2209062"/>
                </a:cubicBezTo>
                <a:cubicBezTo>
                  <a:pt x="9116982" y="2202000"/>
                  <a:pt x="9128642" y="2195004"/>
                  <a:pt x="9142602" y="2188075"/>
                </a:cubicBezTo>
                <a:cubicBezTo>
                  <a:pt x="9153383" y="2182878"/>
                  <a:pt x="9163796" y="2180279"/>
                  <a:pt x="9173842" y="2180279"/>
                </a:cubicBezTo>
                <a:cubicBezTo>
                  <a:pt x="9184234" y="2180445"/>
                  <a:pt x="9192712" y="2183841"/>
                  <a:pt x="9199278" y="2190469"/>
                </a:cubicBezTo>
                <a:cubicBezTo>
                  <a:pt x="9204651" y="2196260"/>
                  <a:pt x="9207337" y="2203370"/>
                  <a:pt x="9207337" y="2211798"/>
                </a:cubicBezTo>
                <a:cubicBezTo>
                  <a:pt x="9207337" y="2212144"/>
                  <a:pt x="9207337" y="2212706"/>
                  <a:pt x="9207337" y="2213484"/>
                </a:cubicBezTo>
                <a:cubicBezTo>
                  <a:pt x="9206953" y="2226492"/>
                  <a:pt x="9198782" y="2237963"/>
                  <a:pt x="9182825" y="2247898"/>
                </a:cubicBezTo>
                <a:cubicBezTo>
                  <a:pt x="9168894" y="2256216"/>
                  <a:pt x="9151212" y="2261813"/>
                  <a:pt x="9129779" y="2264687"/>
                </a:cubicBezTo>
                <a:cubicBezTo>
                  <a:pt x="9127343" y="2264922"/>
                  <a:pt x="9125909" y="2265743"/>
                  <a:pt x="9125477" y="2267149"/>
                </a:cubicBezTo>
                <a:cubicBezTo>
                  <a:pt x="9125351" y="2267397"/>
                  <a:pt x="9125289" y="2267727"/>
                  <a:pt x="9125289" y="2268140"/>
                </a:cubicBezTo>
                <a:cubicBezTo>
                  <a:pt x="9125289" y="2270186"/>
                  <a:pt x="9126802" y="2271208"/>
                  <a:pt x="9129829" y="2271208"/>
                </a:cubicBezTo>
                <a:cubicBezTo>
                  <a:pt x="9130118" y="2271208"/>
                  <a:pt x="9130363" y="2271208"/>
                  <a:pt x="9130565" y="2271208"/>
                </a:cubicBezTo>
                <a:cubicBezTo>
                  <a:pt x="9156276" y="2269628"/>
                  <a:pt x="9176135" y="2264658"/>
                  <a:pt x="9190143" y="2256299"/>
                </a:cubicBezTo>
                <a:cubicBezTo>
                  <a:pt x="9210522" y="2245582"/>
                  <a:pt x="9220801" y="2231626"/>
                  <a:pt x="9220982" y="2214427"/>
                </a:cubicBezTo>
                <a:cubicBezTo>
                  <a:pt x="9221163" y="2201906"/>
                  <a:pt x="9216306" y="2191397"/>
                  <a:pt x="9206411" y="2182901"/>
                </a:cubicBezTo>
                <a:cubicBezTo>
                  <a:pt x="9198412" y="2174983"/>
                  <a:pt x="9187527" y="2171025"/>
                  <a:pt x="9173755" y="2171025"/>
                </a:cubicBezTo>
                <a:close/>
                <a:moveTo>
                  <a:pt x="8625013" y="2171025"/>
                </a:moveTo>
                <a:cubicBezTo>
                  <a:pt x="8613105" y="2171025"/>
                  <a:pt x="8600429" y="2174181"/>
                  <a:pt x="8586985" y="2180490"/>
                </a:cubicBezTo>
                <a:cubicBezTo>
                  <a:pt x="8580698" y="2183425"/>
                  <a:pt x="8568675" y="2189404"/>
                  <a:pt x="8550915" y="2198427"/>
                </a:cubicBezTo>
                <a:cubicBezTo>
                  <a:pt x="8547591" y="2200089"/>
                  <a:pt x="8545230" y="2200921"/>
                  <a:pt x="8543832" y="2200921"/>
                </a:cubicBezTo>
                <a:cubicBezTo>
                  <a:pt x="8543601" y="2200921"/>
                  <a:pt x="8543391" y="2200921"/>
                  <a:pt x="8543202" y="2200921"/>
                </a:cubicBezTo>
                <a:cubicBezTo>
                  <a:pt x="8542330" y="2200811"/>
                  <a:pt x="8541203" y="2200238"/>
                  <a:pt x="8539821" y="2199201"/>
                </a:cubicBezTo>
                <a:cubicBezTo>
                  <a:pt x="8538242" y="2198029"/>
                  <a:pt x="8537091" y="2196793"/>
                  <a:pt x="8536368" y="2195492"/>
                </a:cubicBezTo>
                <a:cubicBezTo>
                  <a:pt x="8535477" y="2193624"/>
                  <a:pt x="8534442" y="2192690"/>
                  <a:pt x="8533261" y="2192690"/>
                </a:cubicBezTo>
                <a:cubicBezTo>
                  <a:pt x="8531275" y="2192690"/>
                  <a:pt x="8530281" y="2194406"/>
                  <a:pt x="8530281" y="2197836"/>
                </a:cubicBezTo>
                <a:cubicBezTo>
                  <a:pt x="8530281" y="2202954"/>
                  <a:pt x="8533284" y="2207765"/>
                  <a:pt x="8539289" y="2212270"/>
                </a:cubicBezTo>
                <a:cubicBezTo>
                  <a:pt x="8542587" y="2214743"/>
                  <a:pt x="8545603" y="2215979"/>
                  <a:pt x="8548337" y="2215979"/>
                </a:cubicBezTo>
                <a:cubicBezTo>
                  <a:pt x="8550514" y="2215979"/>
                  <a:pt x="8552629" y="2214842"/>
                  <a:pt x="8554683" y="2212569"/>
                </a:cubicBezTo>
                <a:cubicBezTo>
                  <a:pt x="8555270" y="2211890"/>
                  <a:pt x="8556670" y="2210721"/>
                  <a:pt x="8558882" y="2209062"/>
                </a:cubicBezTo>
                <a:cubicBezTo>
                  <a:pt x="8568240" y="2202000"/>
                  <a:pt x="8579900" y="2195004"/>
                  <a:pt x="8593860" y="2188075"/>
                </a:cubicBezTo>
                <a:cubicBezTo>
                  <a:pt x="8604641" y="2182878"/>
                  <a:pt x="8615054" y="2180279"/>
                  <a:pt x="8625100" y="2180279"/>
                </a:cubicBezTo>
                <a:cubicBezTo>
                  <a:pt x="8635492" y="2180445"/>
                  <a:pt x="8643970" y="2183841"/>
                  <a:pt x="8650536" y="2190469"/>
                </a:cubicBezTo>
                <a:cubicBezTo>
                  <a:pt x="8655909" y="2196261"/>
                  <a:pt x="8658595" y="2203370"/>
                  <a:pt x="8658595" y="2211798"/>
                </a:cubicBezTo>
                <a:cubicBezTo>
                  <a:pt x="8658595" y="2212144"/>
                  <a:pt x="8658595" y="2212706"/>
                  <a:pt x="8658595" y="2213485"/>
                </a:cubicBezTo>
                <a:cubicBezTo>
                  <a:pt x="8658211" y="2226492"/>
                  <a:pt x="8650040" y="2237963"/>
                  <a:pt x="8634083" y="2247898"/>
                </a:cubicBezTo>
                <a:cubicBezTo>
                  <a:pt x="8620152" y="2256216"/>
                  <a:pt x="8602470" y="2261813"/>
                  <a:pt x="8581037" y="2264687"/>
                </a:cubicBezTo>
                <a:cubicBezTo>
                  <a:pt x="8578601" y="2264922"/>
                  <a:pt x="8577167" y="2265743"/>
                  <a:pt x="8576735" y="2267149"/>
                </a:cubicBezTo>
                <a:cubicBezTo>
                  <a:pt x="8576609" y="2267397"/>
                  <a:pt x="8576547" y="2267727"/>
                  <a:pt x="8576547" y="2268141"/>
                </a:cubicBezTo>
                <a:cubicBezTo>
                  <a:pt x="8576547" y="2270186"/>
                  <a:pt x="8578060" y="2271208"/>
                  <a:pt x="8581087" y="2271208"/>
                </a:cubicBezTo>
                <a:cubicBezTo>
                  <a:pt x="8581376" y="2271208"/>
                  <a:pt x="8581621" y="2271208"/>
                  <a:pt x="8581823" y="2271208"/>
                </a:cubicBezTo>
                <a:cubicBezTo>
                  <a:pt x="8607534" y="2269628"/>
                  <a:pt x="8627393" y="2264658"/>
                  <a:pt x="8641401" y="2256299"/>
                </a:cubicBezTo>
                <a:cubicBezTo>
                  <a:pt x="8661780" y="2245582"/>
                  <a:pt x="8672059" y="2231626"/>
                  <a:pt x="8672240" y="2214428"/>
                </a:cubicBezTo>
                <a:cubicBezTo>
                  <a:pt x="8672421" y="2201906"/>
                  <a:pt x="8667564" y="2191397"/>
                  <a:pt x="8657669" y="2182901"/>
                </a:cubicBezTo>
                <a:cubicBezTo>
                  <a:pt x="8649670" y="2174983"/>
                  <a:pt x="8638785" y="2171025"/>
                  <a:pt x="8625013" y="2171025"/>
                </a:cubicBezTo>
                <a:close/>
                <a:moveTo>
                  <a:pt x="1446205" y="2124585"/>
                </a:moveTo>
                <a:cubicBezTo>
                  <a:pt x="1445105" y="2124585"/>
                  <a:pt x="1444088" y="2125285"/>
                  <a:pt x="1443154" y="2126685"/>
                </a:cubicBezTo>
                <a:cubicBezTo>
                  <a:pt x="1438811" y="2133137"/>
                  <a:pt x="1436639" y="2139901"/>
                  <a:pt x="1436639" y="2146972"/>
                </a:cubicBezTo>
                <a:cubicBezTo>
                  <a:pt x="1436639" y="2160118"/>
                  <a:pt x="1443083" y="2169469"/>
                  <a:pt x="1455970" y="2175026"/>
                </a:cubicBezTo>
                <a:cubicBezTo>
                  <a:pt x="1465600" y="2179161"/>
                  <a:pt x="1477507" y="2181229"/>
                  <a:pt x="1491690" y="2181229"/>
                </a:cubicBezTo>
                <a:cubicBezTo>
                  <a:pt x="1505282" y="2181229"/>
                  <a:pt x="1517393" y="2180334"/>
                  <a:pt x="1528023" y="2178544"/>
                </a:cubicBezTo>
                <a:cubicBezTo>
                  <a:pt x="1531698" y="2177931"/>
                  <a:pt x="1534240" y="2177221"/>
                  <a:pt x="1535650" y="2176416"/>
                </a:cubicBezTo>
                <a:cubicBezTo>
                  <a:pt x="1537616" y="2175306"/>
                  <a:pt x="1538599" y="2173463"/>
                  <a:pt x="1538599" y="2170885"/>
                </a:cubicBezTo>
                <a:cubicBezTo>
                  <a:pt x="1538599" y="2166645"/>
                  <a:pt x="1535006" y="2164525"/>
                  <a:pt x="1527820" y="2164525"/>
                </a:cubicBezTo>
                <a:cubicBezTo>
                  <a:pt x="1527385" y="2164525"/>
                  <a:pt x="1523928" y="2165228"/>
                  <a:pt x="1517447" y="2166635"/>
                </a:cubicBezTo>
                <a:cubicBezTo>
                  <a:pt x="1508194" y="2168463"/>
                  <a:pt x="1498338" y="2169377"/>
                  <a:pt x="1487878" y="2169377"/>
                </a:cubicBezTo>
                <a:cubicBezTo>
                  <a:pt x="1474982" y="2169377"/>
                  <a:pt x="1464238" y="2167356"/>
                  <a:pt x="1455645" y="2163312"/>
                </a:cubicBezTo>
                <a:cubicBezTo>
                  <a:pt x="1448567" y="2159346"/>
                  <a:pt x="1445027" y="2153293"/>
                  <a:pt x="1445027" y="2145152"/>
                </a:cubicBezTo>
                <a:cubicBezTo>
                  <a:pt x="1445027" y="2140256"/>
                  <a:pt x="1446134" y="2135181"/>
                  <a:pt x="1448347" y="2129933"/>
                </a:cubicBezTo>
                <a:cubicBezTo>
                  <a:pt x="1448849" y="2128803"/>
                  <a:pt x="1449100" y="2127898"/>
                  <a:pt x="1449100" y="2127218"/>
                </a:cubicBezTo>
                <a:cubicBezTo>
                  <a:pt x="1449100" y="2125463"/>
                  <a:pt x="1448135" y="2124585"/>
                  <a:pt x="1446205" y="2124585"/>
                </a:cubicBezTo>
                <a:close/>
                <a:moveTo>
                  <a:pt x="7465061" y="2124583"/>
                </a:moveTo>
                <a:cubicBezTo>
                  <a:pt x="7463961" y="2124583"/>
                  <a:pt x="7462944" y="2125284"/>
                  <a:pt x="7462010" y="2126684"/>
                </a:cubicBezTo>
                <a:cubicBezTo>
                  <a:pt x="7457667" y="2133137"/>
                  <a:pt x="7455496" y="2139900"/>
                  <a:pt x="7455496" y="2146971"/>
                </a:cubicBezTo>
                <a:cubicBezTo>
                  <a:pt x="7455496" y="2160116"/>
                  <a:pt x="7461939" y="2169468"/>
                  <a:pt x="7474826" y="2175025"/>
                </a:cubicBezTo>
                <a:cubicBezTo>
                  <a:pt x="7484456" y="2179160"/>
                  <a:pt x="7496363" y="2181228"/>
                  <a:pt x="7510547" y="2181228"/>
                </a:cubicBezTo>
                <a:cubicBezTo>
                  <a:pt x="7524139" y="2181228"/>
                  <a:pt x="7536250" y="2180333"/>
                  <a:pt x="7546879" y="2178543"/>
                </a:cubicBezTo>
                <a:cubicBezTo>
                  <a:pt x="7550554" y="2177930"/>
                  <a:pt x="7553096" y="2177220"/>
                  <a:pt x="7554506" y="2176415"/>
                </a:cubicBezTo>
                <a:cubicBezTo>
                  <a:pt x="7556473" y="2175305"/>
                  <a:pt x="7557456" y="2173461"/>
                  <a:pt x="7557456" y="2170884"/>
                </a:cubicBezTo>
                <a:cubicBezTo>
                  <a:pt x="7557456" y="2166644"/>
                  <a:pt x="7553863" y="2164524"/>
                  <a:pt x="7546676" y="2164524"/>
                </a:cubicBezTo>
                <a:cubicBezTo>
                  <a:pt x="7546242" y="2164524"/>
                  <a:pt x="7542784" y="2165227"/>
                  <a:pt x="7536303" y="2166634"/>
                </a:cubicBezTo>
                <a:cubicBezTo>
                  <a:pt x="7527050" y="2168462"/>
                  <a:pt x="7517194" y="2169376"/>
                  <a:pt x="7506735" y="2169376"/>
                </a:cubicBezTo>
                <a:cubicBezTo>
                  <a:pt x="7493839" y="2169376"/>
                  <a:pt x="7483094" y="2167355"/>
                  <a:pt x="7474501" y="2163311"/>
                </a:cubicBezTo>
                <a:cubicBezTo>
                  <a:pt x="7467423" y="2159345"/>
                  <a:pt x="7463884" y="2153292"/>
                  <a:pt x="7463884" y="2145151"/>
                </a:cubicBezTo>
                <a:cubicBezTo>
                  <a:pt x="7463884" y="2140254"/>
                  <a:pt x="7464990" y="2135181"/>
                  <a:pt x="7467203" y="2129933"/>
                </a:cubicBezTo>
                <a:cubicBezTo>
                  <a:pt x="7467706" y="2128801"/>
                  <a:pt x="7467957" y="2127896"/>
                  <a:pt x="7467957" y="2127217"/>
                </a:cubicBezTo>
                <a:cubicBezTo>
                  <a:pt x="7467957" y="2125462"/>
                  <a:pt x="7466992" y="2124583"/>
                  <a:pt x="7465061" y="2124583"/>
                </a:cubicBezTo>
                <a:close/>
                <a:moveTo>
                  <a:pt x="4282187" y="2100260"/>
                </a:moveTo>
                <a:cubicBezTo>
                  <a:pt x="4279804" y="2100260"/>
                  <a:pt x="4277653" y="2100788"/>
                  <a:pt x="4275737" y="2101846"/>
                </a:cubicBezTo>
                <a:cubicBezTo>
                  <a:pt x="4274434" y="2102663"/>
                  <a:pt x="4271748" y="2103513"/>
                  <a:pt x="4267678" y="2104393"/>
                </a:cubicBezTo>
                <a:cubicBezTo>
                  <a:pt x="4254912" y="2107173"/>
                  <a:pt x="4228308" y="2112799"/>
                  <a:pt x="4187869" y="2121274"/>
                </a:cubicBezTo>
                <a:cubicBezTo>
                  <a:pt x="4182416" y="2122200"/>
                  <a:pt x="4179026" y="2122664"/>
                  <a:pt x="4177700" y="2122664"/>
                </a:cubicBezTo>
                <a:cubicBezTo>
                  <a:pt x="4173302" y="2122664"/>
                  <a:pt x="4169502" y="2120605"/>
                  <a:pt x="4166299" y="2116486"/>
                </a:cubicBezTo>
                <a:cubicBezTo>
                  <a:pt x="4165179" y="2114943"/>
                  <a:pt x="4164128" y="2114172"/>
                  <a:pt x="4163144" y="2114172"/>
                </a:cubicBezTo>
                <a:cubicBezTo>
                  <a:pt x="4161273" y="2114172"/>
                  <a:pt x="4160337" y="2115715"/>
                  <a:pt x="4160337" y="2118799"/>
                </a:cubicBezTo>
                <a:cubicBezTo>
                  <a:pt x="4160337" y="2124083"/>
                  <a:pt x="4163724" y="2129211"/>
                  <a:pt x="4170499" y="2134183"/>
                </a:cubicBezTo>
                <a:cubicBezTo>
                  <a:pt x="4173399" y="2136311"/>
                  <a:pt x="4176233" y="2137374"/>
                  <a:pt x="4178999" y="2137374"/>
                </a:cubicBezTo>
                <a:cubicBezTo>
                  <a:pt x="4180784" y="2137374"/>
                  <a:pt x="4183098" y="2136527"/>
                  <a:pt x="4185942" y="2134835"/>
                </a:cubicBezTo>
                <a:cubicBezTo>
                  <a:pt x="4187949" y="2133547"/>
                  <a:pt x="4191624" y="2132180"/>
                  <a:pt x="4196964" y="2130733"/>
                </a:cubicBezTo>
                <a:cubicBezTo>
                  <a:pt x="4201862" y="2129463"/>
                  <a:pt x="4209482" y="2127500"/>
                  <a:pt x="4219822" y="2124842"/>
                </a:cubicBezTo>
                <a:cubicBezTo>
                  <a:pt x="4225082" y="2123484"/>
                  <a:pt x="4229805" y="2122226"/>
                  <a:pt x="4233991" y="2121066"/>
                </a:cubicBezTo>
                <a:lnTo>
                  <a:pt x="4238701" y="2119696"/>
                </a:lnTo>
                <a:lnTo>
                  <a:pt x="4232842" y="2123796"/>
                </a:lnTo>
                <a:cubicBezTo>
                  <a:pt x="4229196" y="2126915"/>
                  <a:pt x="4225719" y="2130485"/>
                  <a:pt x="4222410" y="2134502"/>
                </a:cubicBezTo>
                <a:cubicBezTo>
                  <a:pt x="4214008" y="2144986"/>
                  <a:pt x="4209807" y="2156903"/>
                  <a:pt x="4209807" y="2170255"/>
                </a:cubicBezTo>
                <a:cubicBezTo>
                  <a:pt x="4209807" y="2185500"/>
                  <a:pt x="4215881" y="2198028"/>
                  <a:pt x="4228029" y="2207842"/>
                </a:cubicBezTo>
                <a:cubicBezTo>
                  <a:pt x="4232584" y="2211497"/>
                  <a:pt x="4238409" y="2214456"/>
                  <a:pt x="4245506" y="2216721"/>
                </a:cubicBezTo>
                <a:cubicBezTo>
                  <a:pt x="4253414" y="2219317"/>
                  <a:pt x="4261453" y="2220615"/>
                  <a:pt x="4269624" y="2220615"/>
                </a:cubicBezTo>
                <a:cubicBezTo>
                  <a:pt x="4275482" y="2220615"/>
                  <a:pt x="4278411" y="2218726"/>
                  <a:pt x="4278411" y="2214949"/>
                </a:cubicBezTo>
                <a:cubicBezTo>
                  <a:pt x="4278411" y="2211839"/>
                  <a:pt x="4276260" y="2209376"/>
                  <a:pt x="4271956" y="2207561"/>
                </a:cubicBezTo>
                <a:cubicBezTo>
                  <a:pt x="4269036" y="2206167"/>
                  <a:pt x="4265659" y="2205472"/>
                  <a:pt x="4261826" y="2205472"/>
                </a:cubicBezTo>
                <a:cubicBezTo>
                  <a:pt x="4261370" y="2205472"/>
                  <a:pt x="4260999" y="2205500"/>
                  <a:pt x="4260708" y="2205557"/>
                </a:cubicBezTo>
                <a:cubicBezTo>
                  <a:pt x="4249197" y="2205557"/>
                  <a:pt x="4239021" y="2201746"/>
                  <a:pt x="4230178" y="2194126"/>
                </a:cubicBezTo>
                <a:cubicBezTo>
                  <a:pt x="4222941" y="2187974"/>
                  <a:pt x="4219322" y="2179056"/>
                  <a:pt x="4219322" y="2167372"/>
                </a:cubicBezTo>
                <a:cubicBezTo>
                  <a:pt x="4219322" y="2154503"/>
                  <a:pt x="4224347" y="2142957"/>
                  <a:pt x="4234398" y="2132733"/>
                </a:cubicBezTo>
                <a:cubicBezTo>
                  <a:pt x="4240869" y="2126580"/>
                  <a:pt x="4248249" y="2121991"/>
                  <a:pt x="4256543" y="2118964"/>
                </a:cubicBezTo>
                <a:cubicBezTo>
                  <a:pt x="4265984" y="2115666"/>
                  <a:pt x="4277139" y="2113930"/>
                  <a:pt x="4290009" y="2113759"/>
                </a:cubicBezTo>
                <a:cubicBezTo>
                  <a:pt x="4294579" y="2113527"/>
                  <a:pt x="4296865" y="2111869"/>
                  <a:pt x="4296865" y="2108787"/>
                </a:cubicBezTo>
                <a:cubicBezTo>
                  <a:pt x="4296865" y="2107178"/>
                  <a:pt x="4296244" y="2105830"/>
                  <a:pt x="4295004" y="2104744"/>
                </a:cubicBezTo>
                <a:cubicBezTo>
                  <a:pt x="4291220" y="2101755"/>
                  <a:pt x="4286948" y="2100260"/>
                  <a:pt x="4282187" y="2100260"/>
                </a:cubicBezTo>
                <a:close/>
                <a:moveTo>
                  <a:pt x="5334831" y="2100260"/>
                </a:moveTo>
                <a:cubicBezTo>
                  <a:pt x="5332447" y="2100260"/>
                  <a:pt x="5330298" y="2100788"/>
                  <a:pt x="5328381" y="2101846"/>
                </a:cubicBezTo>
                <a:cubicBezTo>
                  <a:pt x="5327079" y="2102662"/>
                  <a:pt x="5324393" y="2103512"/>
                  <a:pt x="5320322" y="2104393"/>
                </a:cubicBezTo>
                <a:cubicBezTo>
                  <a:pt x="5307557" y="2107173"/>
                  <a:pt x="5280953" y="2112799"/>
                  <a:pt x="5240511" y="2121274"/>
                </a:cubicBezTo>
                <a:cubicBezTo>
                  <a:pt x="5235059" y="2122200"/>
                  <a:pt x="5231670" y="2122664"/>
                  <a:pt x="5230342" y="2122664"/>
                </a:cubicBezTo>
                <a:cubicBezTo>
                  <a:pt x="5225945" y="2122664"/>
                  <a:pt x="5222144" y="2120605"/>
                  <a:pt x="5218943" y="2116486"/>
                </a:cubicBezTo>
                <a:cubicBezTo>
                  <a:pt x="5217822" y="2114943"/>
                  <a:pt x="5216770" y="2114171"/>
                  <a:pt x="5215787" y="2114171"/>
                </a:cubicBezTo>
                <a:cubicBezTo>
                  <a:pt x="5213916" y="2114171"/>
                  <a:pt x="5212981" y="2115714"/>
                  <a:pt x="5212981" y="2118799"/>
                </a:cubicBezTo>
                <a:cubicBezTo>
                  <a:pt x="5212981" y="2124083"/>
                  <a:pt x="5216367" y="2129211"/>
                  <a:pt x="5223142" y="2134183"/>
                </a:cubicBezTo>
                <a:cubicBezTo>
                  <a:pt x="5226042" y="2136311"/>
                  <a:pt x="5228875" y="2137374"/>
                  <a:pt x="5231643" y="2137374"/>
                </a:cubicBezTo>
                <a:cubicBezTo>
                  <a:pt x="5233427" y="2137374"/>
                  <a:pt x="5235741" y="2136527"/>
                  <a:pt x="5238584" y="2134835"/>
                </a:cubicBezTo>
                <a:cubicBezTo>
                  <a:pt x="5240592" y="2133547"/>
                  <a:pt x="5244266" y="2132180"/>
                  <a:pt x="5249609" y="2130733"/>
                </a:cubicBezTo>
                <a:cubicBezTo>
                  <a:pt x="5254507" y="2129463"/>
                  <a:pt x="5262126" y="2127500"/>
                  <a:pt x="5272467" y="2124842"/>
                </a:cubicBezTo>
                <a:cubicBezTo>
                  <a:pt x="5277727" y="2123484"/>
                  <a:pt x="5282450" y="2122226"/>
                  <a:pt x="5286636" y="2121066"/>
                </a:cubicBezTo>
                <a:lnTo>
                  <a:pt x="5291345" y="2119695"/>
                </a:lnTo>
                <a:lnTo>
                  <a:pt x="5285487" y="2123796"/>
                </a:lnTo>
                <a:cubicBezTo>
                  <a:pt x="5281840" y="2126915"/>
                  <a:pt x="5278363" y="2130483"/>
                  <a:pt x="5275055" y="2134501"/>
                </a:cubicBezTo>
                <a:cubicBezTo>
                  <a:pt x="5266652" y="2144986"/>
                  <a:pt x="5262451" y="2156903"/>
                  <a:pt x="5262451" y="2170255"/>
                </a:cubicBezTo>
                <a:cubicBezTo>
                  <a:pt x="5262451" y="2185500"/>
                  <a:pt x="5268526" y="2198028"/>
                  <a:pt x="5280674" y="2207842"/>
                </a:cubicBezTo>
                <a:cubicBezTo>
                  <a:pt x="5285228" y="2211496"/>
                  <a:pt x="5291053" y="2214456"/>
                  <a:pt x="5298150" y="2216721"/>
                </a:cubicBezTo>
                <a:cubicBezTo>
                  <a:pt x="5306058" y="2219317"/>
                  <a:pt x="5314097" y="2220615"/>
                  <a:pt x="5322268" y="2220615"/>
                </a:cubicBezTo>
                <a:cubicBezTo>
                  <a:pt x="5328127" y="2220615"/>
                  <a:pt x="5331055" y="2218726"/>
                  <a:pt x="5331055" y="2214949"/>
                </a:cubicBezTo>
                <a:cubicBezTo>
                  <a:pt x="5331055" y="2211838"/>
                  <a:pt x="5328904" y="2209376"/>
                  <a:pt x="5324601" y="2207560"/>
                </a:cubicBezTo>
                <a:cubicBezTo>
                  <a:pt x="5321681" y="2206167"/>
                  <a:pt x="5318304" y="2205471"/>
                  <a:pt x="5314470" y="2205471"/>
                </a:cubicBezTo>
                <a:cubicBezTo>
                  <a:pt x="5314015" y="2205471"/>
                  <a:pt x="5313642" y="2205499"/>
                  <a:pt x="5313352" y="2205556"/>
                </a:cubicBezTo>
                <a:cubicBezTo>
                  <a:pt x="5301842" y="2205556"/>
                  <a:pt x="5291665" y="2201746"/>
                  <a:pt x="5282823" y="2194125"/>
                </a:cubicBezTo>
                <a:cubicBezTo>
                  <a:pt x="5275585" y="2187974"/>
                  <a:pt x="5271966" y="2179056"/>
                  <a:pt x="5271966" y="2167372"/>
                </a:cubicBezTo>
                <a:cubicBezTo>
                  <a:pt x="5271966" y="2154503"/>
                  <a:pt x="5276992" y="2142957"/>
                  <a:pt x="5287042" y="2132733"/>
                </a:cubicBezTo>
                <a:cubicBezTo>
                  <a:pt x="5293513" y="2126580"/>
                  <a:pt x="5300894" y="2121991"/>
                  <a:pt x="5309188" y="2118964"/>
                </a:cubicBezTo>
                <a:cubicBezTo>
                  <a:pt x="5318628" y="2115666"/>
                  <a:pt x="5329783" y="2113930"/>
                  <a:pt x="5342653" y="2113759"/>
                </a:cubicBezTo>
                <a:cubicBezTo>
                  <a:pt x="5347224" y="2113527"/>
                  <a:pt x="5349509" y="2111869"/>
                  <a:pt x="5349509" y="2108787"/>
                </a:cubicBezTo>
                <a:cubicBezTo>
                  <a:pt x="5349509" y="2107177"/>
                  <a:pt x="5348889" y="2105830"/>
                  <a:pt x="5347648" y="2104744"/>
                </a:cubicBezTo>
                <a:cubicBezTo>
                  <a:pt x="5343864" y="2101755"/>
                  <a:pt x="5339591" y="2100260"/>
                  <a:pt x="5334831" y="2100260"/>
                </a:cubicBezTo>
                <a:close/>
                <a:moveTo>
                  <a:pt x="11353689" y="2100259"/>
                </a:moveTo>
                <a:cubicBezTo>
                  <a:pt x="11351305" y="2100259"/>
                  <a:pt x="11349156" y="2100787"/>
                  <a:pt x="11347239" y="2101845"/>
                </a:cubicBezTo>
                <a:cubicBezTo>
                  <a:pt x="11345937" y="2102662"/>
                  <a:pt x="11343250" y="2103511"/>
                  <a:pt x="11339180" y="2104393"/>
                </a:cubicBezTo>
                <a:cubicBezTo>
                  <a:pt x="11326415" y="2107171"/>
                  <a:pt x="11299811" y="2112798"/>
                  <a:pt x="11259370" y="2121273"/>
                </a:cubicBezTo>
                <a:cubicBezTo>
                  <a:pt x="11253917" y="2122199"/>
                  <a:pt x="11250527" y="2122662"/>
                  <a:pt x="11249201" y="2122662"/>
                </a:cubicBezTo>
                <a:cubicBezTo>
                  <a:pt x="11244802" y="2122662"/>
                  <a:pt x="11241002" y="2120604"/>
                  <a:pt x="11237800" y="2116485"/>
                </a:cubicBezTo>
                <a:cubicBezTo>
                  <a:pt x="11236680" y="2114942"/>
                  <a:pt x="11235628" y="2114171"/>
                  <a:pt x="11234645" y="2114171"/>
                </a:cubicBezTo>
                <a:cubicBezTo>
                  <a:pt x="11232774" y="2114171"/>
                  <a:pt x="11231838" y="2115713"/>
                  <a:pt x="11231838" y="2118798"/>
                </a:cubicBezTo>
                <a:cubicBezTo>
                  <a:pt x="11231838" y="2124082"/>
                  <a:pt x="11235225" y="2129210"/>
                  <a:pt x="11242000" y="2134182"/>
                </a:cubicBezTo>
                <a:cubicBezTo>
                  <a:pt x="11244900" y="2136309"/>
                  <a:pt x="11247733" y="2137373"/>
                  <a:pt x="11250500" y="2137373"/>
                </a:cubicBezTo>
                <a:cubicBezTo>
                  <a:pt x="11252285" y="2137373"/>
                  <a:pt x="11254599" y="2136526"/>
                  <a:pt x="11257442" y="2134834"/>
                </a:cubicBezTo>
                <a:cubicBezTo>
                  <a:pt x="11259450" y="2133547"/>
                  <a:pt x="11263124" y="2132180"/>
                  <a:pt x="11268466" y="2130733"/>
                </a:cubicBezTo>
                <a:cubicBezTo>
                  <a:pt x="11273365" y="2129462"/>
                  <a:pt x="11280984" y="2127499"/>
                  <a:pt x="11291324" y="2124841"/>
                </a:cubicBezTo>
                <a:cubicBezTo>
                  <a:pt x="11296585" y="2123484"/>
                  <a:pt x="11301308" y="2122226"/>
                  <a:pt x="11305494" y="2121065"/>
                </a:cubicBezTo>
                <a:lnTo>
                  <a:pt x="11310203" y="2119694"/>
                </a:lnTo>
                <a:lnTo>
                  <a:pt x="11304345" y="2123795"/>
                </a:lnTo>
                <a:cubicBezTo>
                  <a:pt x="11300698" y="2126915"/>
                  <a:pt x="11297221" y="2130483"/>
                  <a:pt x="11293913" y="2134501"/>
                </a:cubicBezTo>
                <a:cubicBezTo>
                  <a:pt x="11285510" y="2144985"/>
                  <a:pt x="11281309" y="2156903"/>
                  <a:pt x="11281309" y="2170253"/>
                </a:cubicBezTo>
                <a:cubicBezTo>
                  <a:pt x="11281309" y="2185498"/>
                  <a:pt x="11287384" y="2198028"/>
                  <a:pt x="11299532" y="2207841"/>
                </a:cubicBezTo>
                <a:cubicBezTo>
                  <a:pt x="11304086" y="2211495"/>
                  <a:pt x="11309911" y="2214455"/>
                  <a:pt x="11317008" y="2216720"/>
                </a:cubicBezTo>
                <a:cubicBezTo>
                  <a:pt x="11324916" y="2219316"/>
                  <a:pt x="11332956" y="2220614"/>
                  <a:pt x="11341127" y="2220614"/>
                </a:cubicBezTo>
                <a:cubicBezTo>
                  <a:pt x="11346985" y="2220614"/>
                  <a:pt x="11349914" y="2218725"/>
                  <a:pt x="11349914" y="2214948"/>
                </a:cubicBezTo>
                <a:cubicBezTo>
                  <a:pt x="11349914" y="2211837"/>
                  <a:pt x="11347762" y="2209375"/>
                  <a:pt x="11343459" y="2207560"/>
                </a:cubicBezTo>
                <a:cubicBezTo>
                  <a:pt x="11340538" y="2206167"/>
                  <a:pt x="11337161" y="2205470"/>
                  <a:pt x="11333328" y="2205470"/>
                </a:cubicBezTo>
                <a:cubicBezTo>
                  <a:pt x="11332873" y="2205470"/>
                  <a:pt x="11332500" y="2205499"/>
                  <a:pt x="11332210" y="2205556"/>
                </a:cubicBezTo>
                <a:cubicBezTo>
                  <a:pt x="11320699" y="2205556"/>
                  <a:pt x="11310523" y="2201746"/>
                  <a:pt x="11301681" y="2194125"/>
                </a:cubicBezTo>
                <a:cubicBezTo>
                  <a:pt x="11294443" y="2187973"/>
                  <a:pt x="11290824" y="2179055"/>
                  <a:pt x="11290824" y="2167371"/>
                </a:cubicBezTo>
                <a:cubicBezTo>
                  <a:pt x="11290824" y="2154502"/>
                  <a:pt x="11295849" y="2142956"/>
                  <a:pt x="11305900" y="2132732"/>
                </a:cubicBezTo>
                <a:cubicBezTo>
                  <a:pt x="11312370" y="2126580"/>
                  <a:pt x="11319752" y="2121990"/>
                  <a:pt x="11328046" y="2118963"/>
                </a:cubicBezTo>
                <a:cubicBezTo>
                  <a:pt x="11337486" y="2115664"/>
                  <a:pt x="11348641" y="2113929"/>
                  <a:pt x="11361510" y="2113758"/>
                </a:cubicBezTo>
                <a:cubicBezTo>
                  <a:pt x="11366082" y="2113526"/>
                  <a:pt x="11368367" y="2111869"/>
                  <a:pt x="11368367" y="2108786"/>
                </a:cubicBezTo>
                <a:cubicBezTo>
                  <a:pt x="11368367" y="2107176"/>
                  <a:pt x="11367747" y="2105829"/>
                  <a:pt x="11366506" y="2104743"/>
                </a:cubicBezTo>
                <a:cubicBezTo>
                  <a:pt x="11362722" y="2101753"/>
                  <a:pt x="11358449" y="2100259"/>
                  <a:pt x="11353689" y="2100259"/>
                </a:cubicBezTo>
                <a:close/>
                <a:moveTo>
                  <a:pt x="10301045" y="2100259"/>
                </a:moveTo>
                <a:cubicBezTo>
                  <a:pt x="10298661" y="2100259"/>
                  <a:pt x="10296512" y="2100788"/>
                  <a:pt x="10294595" y="2101845"/>
                </a:cubicBezTo>
                <a:cubicBezTo>
                  <a:pt x="10293293" y="2102662"/>
                  <a:pt x="10290606" y="2103511"/>
                  <a:pt x="10286536" y="2104393"/>
                </a:cubicBezTo>
                <a:cubicBezTo>
                  <a:pt x="10273771" y="2107172"/>
                  <a:pt x="10247167" y="2112799"/>
                  <a:pt x="10206726" y="2121274"/>
                </a:cubicBezTo>
                <a:cubicBezTo>
                  <a:pt x="10201273" y="2122199"/>
                  <a:pt x="10197883" y="2122662"/>
                  <a:pt x="10196557" y="2122662"/>
                </a:cubicBezTo>
                <a:cubicBezTo>
                  <a:pt x="10192158" y="2122662"/>
                  <a:pt x="10188358" y="2120604"/>
                  <a:pt x="10185156" y="2116485"/>
                </a:cubicBezTo>
                <a:cubicBezTo>
                  <a:pt x="10184036" y="2114942"/>
                  <a:pt x="10182984" y="2114171"/>
                  <a:pt x="10182001" y="2114171"/>
                </a:cubicBezTo>
                <a:cubicBezTo>
                  <a:pt x="10180130" y="2114171"/>
                  <a:pt x="10179194" y="2115714"/>
                  <a:pt x="10179194" y="2118798"/>
                </a:cubicBezTo>
                <a:cubicBezTo>
                  <a:pt x="10179194" y="2124082"/>
                  <a:pt x="10182581" y="2129211"/>
                  <a:pt x="10189356" y="2134182"/>
                </a:cubicBezTo>
                <a:cubicBezTo>
                  <a:pt x="10192256" y="2136309"/>
                  <a:pt x="10195089" y="2137373"/>
                  <a:pt x="10197856" y="2137373"/>
                </a:cubicBezTo>
                <a:cubicBezTo>
                  <a:pt x="10199641" y="2137373"/>
                  <a:pt x="10201955" y="2136526"/>
                  <a:pt x="10204798" y="2134834"/>
                </a:cubicBezTo>
                <a:cubicBezTo>
                  <a:pt x="10206806" y="2133547"/>
                  <a:pt x="10210480" y="2132180"/>
                  <a:pt x="10215822" y="2130733"/>
                </a:cubicBezTo>
                <a:cubicBezTo>
                  <a:pt x="10220721" y="2129463"/>
                  <a:pt x="10228340" y="2127499"/>
                  <a:pt x="10238680" y="2124841"/>
                </a:cubicBezTo>
                <a:cubicBezTo>
                  <a:pt x="10243941" y="2123484"/>
                  <a:pt x="10248664" y="2122226"/>
                  <a:pt x="10252850" y="2121065"/>
                </a:cubicBezTo>
                <a:lnTo>
                  <a:pt x="10257559" y="2119694"/>
                </a:lnTo>
                <a:lnTo>
                  <a:pt x="10251701" y="2123795"/>
                </a:lnTo>
                <a:cubicBezTo>
                  <a:pt x="10248054" y="2126915"/>
                  <a:pt x="10244577" y="2130483"/>
                  <a:pt x="10241269" y="2134501"/>
                </a:cubicBezTo>
                <a:cubicBezTo>
                  <a:pt x="10232866" y="2144985"/>
                  <a:pt x="10228665" y="2156903"/>
                  <a:pt x="10228665" y="2170254"/>
                </a:cubicBezTo>
                <a:cubicBezTo>
                  <a:pt x="10228665" y="2185499"/>
                  <a:pt x="10234740" y="2198028"/>
                  <a:pt x="10246888" y="2207841"/>
                </a:cubicBezTo>
                <a:cubicBezTo>
                  <a:pt x="10251442" y="2211496"/>
                  <a:pt x="10257267" y="2214455"/>
                  <a:pt x="10264364" y="2216721"/>
                </a:cubicBezTo>
                <a:cubicBezTo>
                  <a:pt x="10272272" y="2219316"/>
                  <a:pt x="10280312" y="2220614"/>
                  <a:pt x="10288483" y="2220614"/>
                </a:cubicBezTo>
                <a:cubicBezTo>
                  <a:pt x="10294341" y="2220614"/>
                  <a:pt x="10297270" y="2218725"/>
                  <a:pt x="10297270" y="2214948"/>
                </a:cubicBezTo>
                <a:cubicBezTo>
                  <a:pt x="10297270" y="2211838"/>
                  <a:pt x="10295118" y="2209375"/>
                  <a:pt x="10290815" y="2207560"/>
                </a:cubicBezTo>
                <a:cubicBezTo>
                  <a:pt x="10287894" y="2206167"/>
                  <a:pt x="10284517" y="2205471"/>
                  <a:pt x="10280684" y="2205471"/>
                </a:cubicBezTo>
                <a:cubicBezTo>
                  <a:pt x="10280229" y="2205471"/>
                  <a:pt x="10279856" y="2205499"/>
                  <a:pt x="10279566" y="2205556"/>
                </a:cubicBezTo>
                <a:cubicBezTo>
                  <a:pt x="10268055" y="2205556"/>
                  <a:pt x="10257879" y="2201746"/>
                  <a:pt x="10249037" y="2194125"/>
                </a:cubicBezTo>
                <a:cubicBezTo>
                  <a:pt x="10241799" y="2187973"/>
                  <a:pt x="10238180" y="2179055"/>
                  <a:pt x="10238180" y="2167371"/>
                </a:cubicBezTo>
                <a:cubicBezTo>
                  <a:pt x="10238180" y="2154502"/>
                  <a:pt x="10243205" y="2142956"/>
                  <a:pt x="10253256" y="2132732"/>
                </a:cubicBezTo>
                <a:cubicBezTo>
                  <a:pt x="10259726" y="2126580"/>
                  <a:pt x="10267108" y="2121990"/>
                  <a:pt x="10275402" y="2118963"/>
                </a:cubicBezTo>
                <a:cubicBezTo>
                  <a:pt x="10284842" y="2115665"/>
                  <a:pt x="10295997" y="2113929"/>
                  <a:pt x="10308866" y="2113758"/>
                </a:cubicBezTo>
                <a:cubicBezTo>
                  <a:pt x="10313438" y="2113526"/>
                  <a:pt x="10315723" y="2111869"/>
                  <a:pt x="10315723" y="2108786"/>
                </a:cubicBezTo>
                <a:cubicBezTo>
                  <a:pt x="10315723" y="2107176"/>
                  <a:pt x="10315103" y="2105829"/>
                  <a:pt x="10313862" y="2104744"/>
                </a:cubicBezTo>
                <a:cubicBezTo>
                  <a:pt x="10310078" y="2101753"/>
                  <a:pt x="10305805" y="2100259"/>
                  <a:pt x="10301045" y="2100259"/>
                </a:cubicBezTo>
                <a:close/>
                <a:moveTo>
                  <a:pt x="1450103" y="2069589"/>
                </a:moveTo>
                <a:cubicBezTo>
                  <a:pt x="1448347" y="2069589"/>
                  <a:pt x="1447470" y="2070524"/>
                  <a:pt x="1447470" y="2072396"/>
                </a:cubicBezTo>
                <a:cubicBezTo>
                  <a:pt x="1447470" y="2073019"/>
                  <a:pt x="1447621" y="2073786"/>
                  <a:pt x="1447924" y="2074694"/>
                </a:cubicBezTo>
                <a:cubicBezTo>
                  <a:pt x="1450478" y="2079990"/>
                  <a:pt x="1454312" y="2083681"/>
                  <a:pt x="1459426" y="2085769"/>
                </a:cubicBezTo>
                <a:cubicBezTo>
                  <a:pt x="1464795" y="2087902"/>
                  <a:pt x="1470496" y="2088968"/>
                  <a:pt x="1476528" y="2088968"/>
                </a:cubicBezTo>
                <a:cubicBezTo>
                  <a:pt x="1478420" y="2088968"/>
                  <a:pt x="1479679" y="2088882"/>
                  <a:pt x="1480306" y="2088709"/>
                </a:cubicBezTo>
                <a:cubicBezTo>
                  <a:pt x="1475155" y="2090369"/>
                  <a:pt x="1469360" y="2093808"/>
                  <a:pt x="1462920" y="2099026"/>
                </a:cubicBezTo>
                <a:cubicBezTo>
                  <a:pt x="1461631" y="2100130"/>
                  <a:pt x="1460986" y="2101211"/>
                  <a:pt x="1460986" y="2102266"/>
                </a:cubicBezTo>
                <a:cubicBezTo>
                  <a:pt x="1460986" y="2104254"/>
                  <a:pt x="1461979" y="2105246"/>
                  <a:pt x="1463965" y="2105246"/>
                </a:cubicBezTo>
                <a:cubicBezTo>
                  <a:pt x="1464499" y="2105246"/>
                  <a:pt x="1465270" y="2105015"/>
                  <a:pt x="1466278" y="2104550"/>
                </a:cubicBezTo>
                <a:cubicBezTo>
                  <a:pt x="1479484" y="2096540"/>
                  <a:pt x="1489151" y="2091500"/>
                  <a:pt x="1495279" y="2089431"/>
                </a:cubicBezTo>
                <a:cubicBezTo>
                  <a:pt x="1501956" y="2087322"/>
                  <a:pt x="1509309" y="2085979"/>
                  <a:pt x="1517339" y="2085402"/>
                </a:cubicBezTo>
                <a:cubicBezTo>
                  <a:pt x="1519929" y="2085093"/>
                  <a:pt x="1521734" y="2084649"/>
                  <a:pt x="1522754" y="2084072"/>
                </a:cubicBezTo>
                <a:cubicBezTo>
                  <a:pt x="1524076" y="2083307"/>
                  <a:pt x="1524737" y="2082042"/>
                  <a:pt x="1524737" y="2080274"/>
                </a:cubicBezTo>
                <a:cubicBezTo>
                  <a:pt x="1524737" y="2077798"/>
                  <a:pt x="1523349" y="2075965"/>
                  <a:pt x="1520574" y="2074776"/>
                </a:cubicBezTo>
                <a:cubicBezTo>
                  <a:pt x="1517571" y="2073338"/>
                  <a:pt x="1515019" y="2072619"/>
                  <a:pt x="1512918" y="2072619"/>
                </a:cubicBezTo>
                <a:cubicBezTo>
                  <a:pt x="1512518" y="2072619"/>
                  <a:pt x="1510715" y="2073056"/>
                  <a:pt x="1507509" y="2073930"/>
                </a:cubicBezTo>
                <a:cubicBezTo>
                  <a:pt x="1501765" y="2075631"/>
                  <a:pt x="1494214" y="2076991"/>
                  <a:pt x="1484854" y="2078009"/>
                </a:cubicBezTo>
                <a:cubicBezTo>
                  <a:pt x="1480880" y="2078457"/>
                  <a:pt x="1477527" y="2078681"/>
                  <a:pt x="1474796" y="2078681"/>
                </a:cubicBezTo>
                <a:cubicBezTo>
                  <a:pt x="1473886" y="2078681"/>
                  <a:pt x="1473112" y="2078652"/>
                  <a:pt x="1472472" y="2078593"/>
                </a:cubicBezTo>
                <a:cubicBezTo>
                  <a:pt x="1469441" y="2078593"/>
                  <a:pt x="1466347" y="2078247"/>
                  <a:pt x="1463189" y="2077554"/>
                </a:cubicBezTo>
                <a:cubicBezTo>
                  <a:pt x="1459008" y="2076414"/>
                  <a:pt x="1455574" y="2074294"/>
                  <a:pt x="1452885" y="2071193"/>
                </a:cubicBezTo>
                <a:cubicBezTo>
                  <a:pt x="1452029" y="2070123"/>
                  <a:pt x="1451102" y="2069589"/>
                  <a:pt x="1450103" y="2069589"/>
                </a:cubicBezTo>
                <a:close/>
                <a:moveTo>
                  <a:pt x="7468959" y="2069588"/>
                </a:moveTo>
                <a:cubicBezTo>
                  <a:pt x="7467204" y="2069588"/>
                  <a:pt x="7466326" y="2070523"/>
                  <a:pt x="7466326" y="2072395"/>
                </a:cubicBezTo>
                <a:cubicBezTo>
                  <a:pt x="7466326" y="2073018"/>
                  <a:pt x="7466478" y="2073785"/>
                  <a:pt x="7466780" y="2074693"/>
                </a:cubicBezTo>
                <a:cubicBezTo>
                  <a:pt x="7469335" y="2079989"/>
                  <a:pt x="7473169" y="2083681"/>
                  <a:pt x="7478282" y="2085768"/>
                </a:cubicBezTo>
                <a:cubicBezTo>
                  <a:pt x="7483651" y="2087901"/>
                  <a:pt x="7489352" y="2088967"/>
                  <a:pt x="7495385" y="2088967"/>
                </a:cubicBezTo>
                <a:cubicBezTo>
                  <a:pt x="7497277" y="2088967"/>
                  <a:pt x="7498536" y="2088881"/>
                  <a:pt x="7499163" y="2088708"/>
                </a:cubicBezTo>
                <a:cubicBezTo>
                  <a:pt x="7494012" y="2090368"/>
                  <a:pt x="7488216" y="2093807"/>
                  <a:pt x="7481777" y="2099024"/>
                </a:cubicBezTo>
                <a:cubicBezTo>
                  <a:pt x="7480487" y="2100129"/>
                  <a:pt x="7479842" y="2101210"/>
                  <a:pt x="7479842" y="2102266"/>
                </a:cubicBezTo>
                <a:cubicBezTo>
                  <a:pt x="7479842" y="2104252"/>
                  <a:pt x="7480835" y="2105245"/>
                  <a:pt x="7482822" y="2105245"/>
                </a:cubicBezTo>
                <a:cubicBezTo>
                  <a:pt x="7483356" y="2105245"/>
                  <a:pt x="7484127" y="2105013"/>
                  <a:pt x="7485134" y="2104549"/>
                </a:cubicBezTo>
                <a:cubicBezTo>
                  <a:pt x="7498341" y="2096539"/>
                  <a:pt x="7508008" y="2091499"/>
                  <a:pt x="7514135" y="2089430"/>
                </a:cubicBezTo>
                <a:cubicBezTo>
                  <a:pt x="7520813" y="2087321"/>
                  <a:pt x="7528166" y="2085978"/>
                  <a:pt x="7536195" y="2085401"/>
                </a:cubicBezTo>
                <a:cubicBezTo>
                  <a:pt x="7538786" y="2085092"/>
                  <a:pt x="7540591" y="2084648"/>
                  <a:pt x="7541610" y="2084071"/>
                </a:cubicBezTo>
                <a:cubicBezTo>
                  <a:pt x="7542932" y="2083306"/>
                  <a:pt x="7543593" y="2082041"/>
                  <a:pt x="7543593" y="2080273"/>
                </a:cubicBezTo>
                <a:cubicBezTo>
                  <a:pt x="7543593" y="2077797"/>
                  <a:pt x="7542206" y="2075964"/>
                  <a:pt x="7539430" y="2074775"/>
                </a:cubicBezTo>
                <a:cubicBezTo>
                  <a:pt x="7536428" y="2073337"/>
                  <a:pt x="7533876" y="2072618"/>
                  <a:pt x="7531774" y="2072618"/>
                </a:cubicBezTo>
                <a:cubicBezTo>
                  <a:pt x="7531375" y="2072618"/>
                  <a:pt x="7529572" y="2073055"/>
                  <a:pt x="7526366" y="2073928"/>
                </a:cubicBezTo>
                <a:cubicBezTo>
                  <a:pt x="7520622" y="2075630"/>
                  <a:pt x="7513070" y="2076990"/>
                  <a:pt x="7503711" y="2078008"/>
                </a:cubicBezTo>
                <a:cubicBezTo>
                  <a:pt x="7499736" y="2078456"/>
                  <a:pt x="7496383" y="2078679"/>
                  <a:pt x="7493652" y="2078679"/>
                </a:cubicBezTo>
                <a:cubicBezTo>
                  <a:pt x="7492743" y="2078679"/>
                  <a:pt x="7491968" y="2078651"/>
                  <a:pt x="7491328" y="2078593"/>
                </a:cubicBezTo>
                <a:cubicBezTo>
                  <a:pt x="7488297" y="2078593"/>
                  <a:pt x="7485203" y="2078246"/>
                  <a:pt x="7482046" y="2077553"/>
                </a:cubicBezTo>
                <a:cubicBezTo>
                  <a:pt x="7477865" y="2076413"/>
                  <a:pt x="7474430" y="2074293"/>
                  <a:pt x="7471741" y="2071192"/>
                </a:cubicBezTo>
                <a:cubicBezTo>
                  <a:pt x="7470885" y="2070122"/>
                  <a:pt x="7469958" y="2069588"/>
                  <a:pt x="7468959" y="2069588"/>
                </a:cubicBezTo>
                <a:close/>
                <a:moveTo>
                  <a:pt x="1529206" y="2056852"/>
                </a:moveTo>
                <a:cubicBezTo>
                  <a:pt x="1527220" y="2056852"/>
                  <a:pt x="1526227" y="2057788"/>
                  <a:pt x="1526227" y="2059659"/>
                </a:cubicBezTo>
                <a:cubicBezTo>
                  <a:pt x="1526227" y="2060676"/>
                  <a:pt x="1526866" y="2061579"/>
                  <a:pt x="1528144" y="2062367"/>
                </a:cubicBezTo>
                <a:cubicBezTo>
                  <a:pt x="1534104" y="2066501"/>
                  <a:pt x="1538795" y="2071930"/>
                  <a:pt x="1542220" y="2078652"/>
                </a:cubicBezTo>
                <a:cubicBezTo>
                  <a:pt x="1543537" y="2081710"/>
                  <a:pt x="1545321" y="2083240"/>
                  <a:pt x="1547574" y="2083240"/>
                </a:cubicBezTo>
                <a:cubicBezTo>
                  <a:pt x="1551411" y="2083240"/>
                  <a:pt x="1553329" y="2081179"/>
                  <a:pt x="1553329" y="2077058"/>
                </a:cubicBezTo>
                <a:cubicBezTo>
                  <a:pt x="1553329" y="2073068"/>
                  <a:pt x="1550844" y="2069068"/>
                  <a:pt x="1545874" y="2065057"/>
                </a:cubicBezTo>
                <a:cubicBezTo>
                  <a:pt x="1541046" y="2061078"/>
                  <a:pt x="1536156" y="2058471"/>
                  <a:pt x="1531204" y="2057234"/>
                </a:cubicBezTo>
                <a:cubicBezTo>
                  <a:pt x="1530442" y="2056980"/>
                  <a:pt x="1529776" y="2056852"/>
                  <a:pt x="1529206" y="2056852"/>
                </a:cubicBezTo>
                <a:close/>
                <a:moveTo>
                  <a:pt x="7548063" y="2056852"/>
                </a:moveTo>
                <a:cubicBezTo>
                  <a:pt x="7546076" y="2056852"/>
                  <a:pt x="7545083" y="2057787"/>
                  <a:pt x="7545083" y="2059658"/>
                </a:cubicBezTo>
                <a:cubicBezTo>
                  <a:pt x="7545083" y="2060675"/>
                  <a:pt x="7545722" y="2061578"/>
                  <a:pt x="7547001" y="2062367"/>
                </a:cubicBezTo>
                <a:cubicBezTo>
                  <a:pt x="7552960" y="2066500"/>
                  <a:pt x="7557652" y="2071928"/>
                  <a:pt x="7561076" y="2078651"/>
                </a:cubicBezTo>
                <a:cubicBezTo>
                  <a:pt x="7562393" y="2081709"/>
                  <a:pt x="7564178" y="2083239"/>
                  <a:pt x="7566430" y="2083239"/>
                </a:cubicBezTo>
                <a:cubicBezTo>
                  <a:pt x="7570267" y="2083239"/>
                  <a:pt x="7572185" y="2081178"/>
                  <a:pt x="7572185" y="2077057"/>
                </a:cubicBezTo>
                <a:cubicBezTo>
                  <a:pt x="7572185" y="2073067"/>
                  <a:pt x="7569701" y="2069066"/>
                  <a:pt x="7564731" y="2065056"/>
                </a:cubicBezTo>
                <a:cubicBezTo>
                  <a:pt x="7559903" y="2061078"/>
                  <a:pt x="7555013" y="2058470"/>
                  <a:pt x="7550061" y="2057232"/>
                </a:cubicBezTo>
                <a:cubicBezTo>
                  <a:pt x="7549298" y="2056978"/>
                  <a:pt x="7548632" y="2056852"/>
                  <a:pt x="7548063" y="2056852"/>
                </a:cubicBezTo>
                <a:close/>
                <a:moveTo>
                  <a:pt x="1543069" y="2045676"/>
                </a:moveTo>
                <a:cubicBezTo>
                  <a:pt x="1541082" y="2045676"/>
                  <a:pt x="1540089" y="2046669"/>
                  <a:pt x="1540089" y="2048657"/>
                </a:cubicBezTo>
                <a:cubicBezTo>
                  <a:pt x="1540089" y="2049673"/>
                  <a:pt x="1540543" y="2050521"/>
                  <a:pt x="1541451" y="2051202"/>
                </a:cubicBezTo>
                <a:cubicBezTo>
                  <a:pt x="1548324" y="2055484"/>
                  <a:pt x="1553494" y="2060868"/>
                  <a:pt x="1556960" y="2067355"/>
                </a:cubicBezTo>
                <a:cubicBezTo>
                  <a:pt x="1558671" y="2070276"/>
                  <a:pt x="1560625" y="2071737"/>
                  <a:pt x="1562823" y="2071737"/>
                </a:cubicBezTo>
                <a:cubicBezTo>
                  <a:pt x="1566428" y="2071737"/>
                  <a:pt x="1568231" y="2069675"/>
                  <a:pt x="1568231" y="2065551"/>
                </a:cubicBezTo>
                <a:cubicBezTo>
                  <a:pt x="1568231" y="2061905"/>
                  <a:pt x="1565639" y="2057989"/>
                  <a:pt x="1560455" y="2053801"/>
                </a:cubicBezTo>
                <a:cubicBezTo>
                  <a:pt x="1555989" y="2050252"/>
                  <a:pt x="1551283" y="2047802"/>
                  <a:pt x="1546334" y="2046453"/>
                </a:cubicBezTo>
                <a:cubicBezTo>
                  <a:pt x="1544697" y="2045935"/>
                  <a:pt x="1543608" y="2045676"/>
                  <a:pt x="1543069" y="2045676"/>
                </a:cubicBezTo>
                <a:close/>
                <a:moveTo>
                  <a:pt x="7561925" y="2045675"/>
                </a:moveTo>
                <a:cubicBezTo>
                  <a:pt x="7559939" y="2045675"/>
                  <a:pt x="7558946" y="2046668"/>
                  <a:pt x="7558946" y="2048656"/>
                </a:cubicBezTo>
                <a:cubicBezTo>
                  <a:pt x="7558946" y="2049672"/>
                  <a:pt x="7559399" y="2050520"/>
                  <a:pt x="7560307" y="2051202"/>
                </a:cubicBezTo>
                <a:cubicBezTo>
                  <a:pt x="7567180" y="2055483"/>
                  <a:pt x="7572350" y="2060867"/>
                  <a:pt x="7575817" y="2067355"/>
                </a:cubicBezTo>
                <a:cubicBezTo>
                  <a:pt x="7577527" y="2070276"/>
                  <a:pt x="7579481" y="2071736"/>
                  <a:pt x="7581679" y="2071736"/>
                </a:cubicBezTo>
                <a:cubicBezTo>
                  <a:pt x="7585285" y="2071736"/>
                  <a:pt x="7587088" y="2069674"/>
                  <a:pt x="7587088" y="2065550"/>
                </a:cubicBezTo>
                <a:cubicBezTo>
                  <a:pt x="7587088" y="2061904"/>
                  <a:pt x="7584495" y="2057988"/>
                  <a:pt x="7579311" y="2053800"/>
                </a:cubicBezTo>
                <a:cubicBezTo>
                  <a:pt x="7574846" y="2050251"/>
                  <a:pt x="7570139" y="2047801"/>
                  <a:pt x="7565191" y="2046452"/>
                </a:cubicBezTo>
                <a:cubicBezTo>
                  <a:pt x="7563553" y="2045934"/>
                  <a:pt x="7562465" y="2045675"/>
                  <a:pt x="7561925" y="2045675"/>
                </a:cubicBezTo>
                <a:close/>
                <a:moveTo>
                  <a:pt x="2057415" y="2019849"/>
                </a:moveTo>
                <a:cubicBezTo>
                  <a:pt x="2045506" y="2019849"/>
                  <a:pt x="2032830" y="2023003"/>
                  <a:pt x="2019387" y="2029313"/>
                </a:cubicBezTo>
                <a:cubicBezTo>
                  <a:pt x="2013100" y="2032248"/>
                  <a:pt x="2001076" y="2038227"/>
                  <a:pt x="1983316" y="2047251"/>
                </a:cubicBezTo>
                <a:cubicBezTo>
                  <a:pt x="1979993" y="2048913"/>
                  <a:pt x="1977631" y="2049744"/>
                  <a:pt x="1976233" y="2049744"/>
                </a:cubicBezTo>
                <a:cubicBezTo>
                  <a:pt x="1976002" y="2049744"/>
                  <a:pt x="1975792" y="2049744"/>
                  <a:pt x="1975604" y="2049744"/>
                </a:cubicBezTo>
                <a:cubicBezTo>
                  <a:pt x="1974732" y="2049634"/>
                  <a:pt x="1973605" y="2049061"/>
                  <a:pt x="1972222" y="2048023"/>
                </a:cubicBezTo>
                <a:cubicBezTo>
                  <a:pt x="1970644" y="2046852"/>
                  <a:pt x="1969493" y="2045616"/>
                  <a:pt x="1968769" y="2044315"/>
                </a:cubicBezTo>
                <a:cubicBezTo>
                  <a:pt x="1967879" y="2042447"/>
                  <a:pt x="1966843" y="2041513"/>
                  <a:pt x="1965662" y="2041513"/>
                </a:cubicBezTo>
                <a:cubicBezTo>
                  <a:pt x="1963676" y="2041513"/>
                  <a:pt x="1962683" y="2043228"/>
                  <a:pt x="1962683" y="2046659"/>
                </a:cubicBezTo>
                <a:cubicBezTo>
                  <a:pt x="1962683" y="2051777"/>
                  <a:pt x="1965685" y="2056588"/>
                  <a:pt x="1971691" y="2061092"/>
                </a:cubicBezTo>
                <a:cubicBezTo>
                  <a:pt x="1974989" y="2063565"/>
                  <a:pt x="1978005" y="2064802"/>
                  <a:pt x="1980739" y="2064802"/>
                </a:cubicBezTo>
                <a:cubicBezTo>
                  <a:pt x="1982916" y="2064802"/>
                  <a:pt x="1985031" y="2063666"/>
                  <a:pt x="1987085" y="2061392"/>
                </a:cubicBezTo>
                <a:cubicBezTo>
                  <a:pt x="1987672" y="2060713"/>
                  <a:pt x="1989072" y="2059544"/>
                  <a:pt x="1991283" y="2057885"/>
                </a:cubicBezTo>
                <a:cubicBezTo>
                  <a:pt x="2000642" y="2050823"/>
                  <a:pt x="2012301" y="2043827"/>
                  <a:pt x="2026261" y="2036898"/>
                </a:cubicBezTo>
                <a:cubicBezTo>
                  <a:pt x="2037042" y="2031701"/>
                  <a:pt x="2047456" y="2029102"/>
                  <a:pt x="2057502" y="2029102"/>
                </a:cubicBezTo>
                <a:cubicBezTo>
                  <a:pt x="2067893" y="2029268"/>
                  <a:pt x="2076372" y="2032665"/>
                  <a:pt x="2082938" y="2039292"/>
                </a:cubicBezTo>
                <a:cubicBezTo>
                  <a:pt x="2088311" y="2045084"/>
                  <a:pt x="2090997" y="2052193"/>
                  <a:pt x="2090997" y="2060621"/>
                </a:cubicBezTo>
                <a:cubicBezTo>
                  <a:pt x="2090997" y="2060968"/>
                  <a:pt x="2090997" y="2061530"/>
                  <a:pt x="2090997" y="2062307"/>
                </a:cubicBezTo>
                <a:cubicBezTo>
                  <a:pt x="2090612" y="2075314"/>
                  <a:pt x="2082441" y="2086786"/>
                  <a:pt x="2066485" y="2096720"/>
                </a:cubicBezTo>
                <a:cubicBezTo>
                  <a:pt x="2052553" y="2105038"/>
                  <a:pt x="2034871" y="2110634"/>
                  <a:pt x="2013439" y="2113509"/>
                </a:cubicBezTo>
                <a:cubicBezTo>
                  <a:pt x="2011003" y="2113745"/>
                  <a:pt x="2009569" y="2114566"/>
                  <a:pt x="2009136" y="2115971"/>
                </a:cubicBezTo>
                <a:cubicBezTo>
                  <a:pt x="2009011" y="2116219"/>
                  <a:pt x="2008948" y="2116550"/>
                  <a:pt x="2008948" y="2116963"/>
                </a:cubicBezTo>
                <a:cubicBezTo>
                  <a:pt x="2008948" y="2119007"/>
                  <a:pt x="2010462" y="2120030"/>
                  <a:pt x="2013488" y="2120030"/>
                </a:cubicBezTo>
                <a:cubicBezTo>
                  <a:pt x="2013777" y="2120030"/>
                  <a:pt x="2014023" y="2120030"/>
                  <a:pt x="2014224" y="2120030"/>
                </a:cubicBezTo>
                <a:cubicBezTo>
                  <a:pt x="2039935" y="2118450"/>
                  <a:pt x="2059795" y="2113480"/>
                  <a:pt x="2073803" y="2105121"/>
                </a:cubicBezTo>
                <a:cubicBezTo>
                  <a:pt x="2094181" y="2094406"/>
                  <a:pt x="2104462" y="2080448"/>
                  <a:pt x="2104642" y="2063250"/>
                </a:cubicBezTo>
                <a:cubicBezTo>
                  <a:pt x="2104824" y="2050730"/>
                  <a:pt x="2099967" y="2040221"/>
                  <a:pt x="2090070" y="2031724"/>
                </a:cubicBezTo>
                <a:cubicBezTo>
                  <a:pt x="2082071" y="2023807"/>
                  <a:pt x="2071186" y="2019849"/>
                  <a:pt x="2057415" y="2019849"/>
                </a:cubicBezTo>
                <a:close/>
                <a:moveTo>
                  <a:pt x="3678033" y="2019848"/>
                </a:moveTo>
                <a:cubicBezTo>
                  <a:pt x="3666124" y="2019848"/>
                  <a:pt x="3653448" y="2023003"/>
                  <a:pt x="3640005" y="2029313"/>
                </a:cubicBezTo>
                <a:cubicBezTo>
                  <a:pt x="3633719" y="2032248"/>
                  <a:pt x="3621694" y="2038227"/>
                  <a:pt x="3603934" y="2047250"/>
                </a:cubicBezTo>
                <a:cubicBezTo>
                  <a:pt x="3600610" y="2048913"/>
                  <a:pt x="3598250" y="2049744"/>
                  <a:pt x="3596852" y="2049744"/>
                </a:cubicBezTo>
                <a:cubicBezTo>
                  <a:pt x="3596620" y="2049744"/>
                  <a:pt x="3596411" y="2049744"/>
                  <a:pt x="3596223" y="2049744"/>
                </a:cubicBezTo>
                <a:cubicBezTo>
                  <a:pt x="3595351" y="2049634"/>
                  <a:pt x="3594223" y="2049061"/>
                  <a:pt x="3592841" y="2048023"/>
                </a:cubicBezTo>
                <a:cubicBezTo>
                  <a:pt x="3591262" y="2046851"/>
                  <a:pt x="3590111" y="2045616"/>
                  <a:pt x="3589386" y="2044315"/>
                </a:cubicBezTo>
                <a:cubicBezTo>
                  <a:pt x="3588498" y="2042447"/>
                  <a:pt x="3587462" y="2041513"/>
                  <a:pt x="3586281" y="2041513"/>
                </a:cubicBezTo>
                <a:cubicBezTo>
                  <a:pt x="3584295" y="2041513"/>
                  <a:pt x="3583301" y="2043228"/>
                  <a:pt x="3583301" y="2046659"/>
                </a:cubicBezTo>
                <a:cubicBezTo>
                  <a:pt x="3583301" y="2051777"/>
                  <a:pt x="3586304" y="2056588"/>
                  <a:pt x="3592308" y="2061092"/>
                </a:cubicBezTo>
                <a:cubicBezTo>
                  <a:pt x="3595607" y="2063565"/>
                  <a:pt x="3598624" y="2064802"/>
                  <a:pt x="3601357" y="2064802"/>
                </a:cubicBezTo>
                <a:cubicBezTo>
                  <a:pt x="3603534" y="2064802"/>
                  <a:pt x="3605649" y="2063665"/>
                  <a:pt x="3607703" y="2061391"/>
                </a:cubicBezTo>
                <a:cubicBezTo>
                  <a:pt x="3608290" y="2060712"/>
                  <a:pt x="3609690" y="2059544"/>
                  <a:pt x="3611902" y="2057884"/>
                </a:cubicBezTo>
                <a:cubicBezTo>
                  <a:pt x="3621259" y="2050822"/>
                  <a:pt x="3632920" y="2043827"/>
                  <a:pt x="3646880" y="2036898"/>
                </a:cubicBezTo>
                <a:cubicBezTo>
                  <a:pt x="3657660" y="2031700"/>
                  <a:pt x="3668073" y="2029102"/>
                  <a:pt x="3678119" y="2029102"/>
                </a:cubicBezTo>
                <a:cubicBezTo>
                  <a:pt x="3688511" y="2029267"/>
                  <a:pt x="3696990" y="2032664"/>
                  <a:pt x="3703555" y="2039292"/>
                </a:cubicBezTo>
                <a:cubicBezTo>
                  <a:pt x="3708927" y="2045083"/>
                  <a:pt x="3711614" y="2052193"/>
                  <a:pt x="3711614" y="2060621"/>
                </a:cubicBezTo>
                <a:cubicBezTo>
                  <a:pt x="3711614" y="2060967"/>
                  <a:pt x="3711614" y="2061529"/>
                  <a:pt x="3711614" y="2062307"/>
                </a:cubicBezTo>
                <a:cubicBezTo>
                  <a:pt x="3711230" y="2075314"/>
                  <a:pt x="3703058" y="2086786"/>
                  <a:pt x="3687104" y="2096720"/>
                </a:cubicBezTo>
                <a:cubicBezTo>
                  <a:pt x="3673170" y="2105037"/>
                  <a:pt x="3655488" y="2110634"/>
                  <a:pt x="3634056" y="2113509"/>
                </a:cubicBezTo>
                <a:cubicBezTo>
                  <a:pt x="3631621" y="2113745"/>
                  <a:pt x="3630187" y="2114566"/>
                  <a:pt x="3629754" y="2115971"/>
                </a:cubicBezTo>
                <a:cubicBezTo>
                  <a:pt x="3629629" y="2116219"/>
                  <a:pt x="3629567" y="2116550"/>
                  <a:pt x="3629567" y="2116962"/>
                </a:cubicBezTo>
                <a:cubicBezTo>
                  <a:pt x="3629567" y="2119007"/>
                  <a:pt x="3631080" y="2120030"/>
                  <a:pt x="3634107" y="2120030"/>
                </a:cubicBezTo>
                <a:cubicBezTo>
                  <a:pt x="3634395" y="2120030"/>
                  <a:pt x="3634641" y="2120030"/>
                  <a:pt x="3634842" y="2120030"/>
                </a:cubicBezTo>
                <a:cubicBezTo>
                  <a:pt x="3660552" y="2118449"/>
                  <a:pt x="3680412" y="2113480"/>
                  <a:pt x="3694421" y="2105121"/>
                </a:cubicBezTo>
                <a:cubicBezTo>
                  <a:pt x="3714799" y="2094405"/>
                  <a:pt x="3725079" y="2080448"/>
                  <a:pt x="3725259" y="2063250"/>
                </a:cubicBezTo>
                <a:cubicBezTo>
                  <a:pt x="3725440" y="2050730"/>
                  <a:pt x="3720584" y="2040220"/>
                  <a:pt x="3710688" y="2031724"/>
                </a:cubicBezTo>
                <a:cubicBezTo>
                  <a:pt x="3702690" y="2023807"/>
                  <a:pt x="3691803" y="2019848"/>
                  <a:pt x="3678033" y="2019848"/>
                </a:cubicBezTo>
                <a:close/>
                <a:moveTo>
                  <a:pt x="4801124" y="2019848"/>
                </a:moveTo>
                <a:cubicBezTo>
                  <a:pt x="4789216" y="2019848"/>
                  <a:pt x="4776540" y="2023003"/>
                  <a:pt x="4763095" y="2029313"/>
                </a:cubicBezTo>
                <a:cubicBezTo>
                  <a:pt x="4756809" y="2032247"/>
                  <a:pt x="4744785" y="2038226"/>
                  <a:pt x="4727026" y="2047250"/>
                </a:cubicBezTo>
                <a:cubicBezTo>
                  <a:pt x="4723702" y="2048913"/>
                  <a:pt x="4721341" y="2049744"/>
                  <a:pt x="4719943" y="2049744"/>
                </a:cubicBezTo>
                <a:cubicBezTo>
                  <a:pt x="4719712" y="2049744"/>
                  <a:pt x="4719502" y="2049744"/>
                  <a:pt x="4719313" y="2049744"/>
                </a:cubicBezTo>
                <a:cubicBezTo>
                  <a:pt x="4718441" y="2049634"/>
                  <a:pt x="4717315" y="2049061"/>
                  <a:pt x="4715932" y="2048023"/>
                </a:cubicBezTo>
                <a:cubicBezTo>
                  <a:pt x="4714353" y="2046851"/>
                  <a:pt x="4713202" y="2045615"/>
                  <a:pt x="4712478" y="2044314"/>
                </a:cubicBezTo>
                <a:cubicBezTo>
                  <a:pt x="4711588" y="2042447"/>
                  <a:pt x="4710553" y="2041513"/>
                  <a:pt x="4709372" y="2041513"/>
                </a:cubicBezTo>
                <a:cubicBezTo>
                  <a:pt x="4707386" y="2041513"/>
                  <a:pt x="4706392" y="2043228"/>
                  <a:pt x="4706392" y="2046658"/>
                </a:cubicBezTo>
                <a:cubicBezTo>
                  <a:pt x="4706392" y="2051777"/>
                  <a:pt x="4709394" y="2056587"/>
                  <a:pt x="4715400" y="2061092"/>
                </a:cubicBezTo>
                <a:cubicBezTo>
                  <a:pt x="4718699" y="2063565"/>
                  <a:pt x="4721714" y="2064802"/>
                  <a:pt x="4724448" y="2064802"/>
                </a:cubicBezTo>
                <a:cubicBezTo>
                  <a:pt x="4726625" y="2064802"/>
                  <a:pt x="4728740" y="2063665"/>
                  <a:pt x="4730794" y="2061391"/>
                </a:cubicBezTo>
                <a:cubicBezTo>
                  <a:pt x="4731381" y="2060712"/>
                  <a:pt x="4732781" y="2059544"/>
                  <a:pt x="4734993" y="2057884"/>
                </a:cubicBezTo>
                <a:cubicBezTo>
                  <a:pt x="4744351" y="2050822"/>
                  <a:pt x="4756011" y="2043827"/>
                  <a:pt x="4769971" y="2036897"/>
                </a:cubicBezTo>
                <a:cubicBezTo>
                  <a:pt x="4780751" y="2031700"/>
                  <a:pt x="4791165" y="2029102"/>
                  <a:pt x="4801212" y="2029102"/>
                </a:cubicBezTo>
                <a:cubicBezTo>
                  <a:pt x="4811603" y="2029267"/>
                  <a:pt x="4820081" y="2032664"/>
                  <a:pt x="4826647" y="2039291"/>
                </a:cubicBezTo>
                <a:cubicBezTo>
                  <a:pt x="4832020" y="2045083"/>
                  <a:pt x="4834707" y="2052193"/>
                  <a:pt x="4834707" y="2060621"/>
                </a:cubicBezTo>
                <a:cubicBezTo>
                  <a:pt x="4834707" y="2060967"/>
                  <a:pt x="4834707" y="2061529"/>
                  <a:pt x="4834707" y="2062307"/>
                </a:cubicBezTo>
                <a:cubicBezTo>
                  <a:pt x="4834321" y="2075314"/>
                  <a:pt x="4826150" y="2086785"/>
                  <a:pt x="4810194" y="2096720"/>
                </a:cubicBezTo>
                <a:cubicBezTo>
                  <a:pt x="4796262" y="2105037"/>
                  <a:pt x="4778581" y="2110634"/>
                  <a:pt x="4757148" y="2113509"/>
                </a:cubicBezTo>
                <a:cubicBezTo>
                  <a:pt x="4754713" y="2113745"/>
                  <a:pt x="4753278" y="2114565"/>
                  <a:pt x="4752846" y="2115971"/>
                </a:cubicBezTo>
                <a:cubicBezTo>
                  <a:pt x="4752720" y="2116219"/>
                  <a:pt x="4752658" y="2116549"/>
                  <a:pt x="4752658" y="2116961"/>
                </a:cubicBezTo>
                <a:cubicBezTo>
                  <a:pt x="4752658" y="2119007"/>
                  <a:pt x="4754172" y="2120030"/>
                  <a:pt x="4757197" y="2120030"/>
                </a:cubicBezTo>
                <a:cubicBezTo>
                  <a:pt x="4757486" y="2120030"/>
                  <a:pt x="4757732" y="2120030"/>
                  <a:pt x="4757934" y="2120030"/>
                </a:cubicBezTo>
                <a:cubicBezTo>
                  <a:pt x="4783645" y="2118449"/>
                  <a:pt x="4803504" y="2113480"/>
                  <a:pt x="4817511" y="2105121"/>
                </a:cubicBezTo>
                <a:cubicBezTo>
                  <a:pt x="4837891" y="2094405"/>
                  <a:pt x="4848169" y="2080448"/>
                  <a:pt x="4848351" y="2063249"/>
                </a:cubicBezTo>
                <a:cubicBezTo>
                  <a:pt x="4848533" y="2050729"/>
                  <a:pt x="4843674" y="2040220"/>
                  <a:pt x="4833779" y="2031724"/>
                </a:cubicBezTo>
                <a:cubicBezTo>
                  <a:pt x="4825781" y="2023807"/>
                  <a:pt x="4814896" y="2019848"/>
                  <a:pt x="4801124" y="2019848"/>
                </a:cubicBezTo>
                <a:close/>
                <a:moveTo>
                  <a:pt x="8076271" y="2019847"/>
                </a:moveTo>
                <a:cubicBezTo>
                  <a:pt x="8064363" y="2019847"/>
                  <a:pt x="8051687" y="2023002"/>
                  <a:pt x="8038243" y="2029312"/>
                </a:cubicBezTo>
                <a:cubicBezTo>
                  <a:pt x="8031956" y="2032247"/>
                  <a:pt x="8019933" y="2038226"/>
                  <a:pt x="8002173" y="2047249"/>
                </a:cubicBezTo>
                <a:cubicBezTo>
                  <a:pt x="7998849" y="2048912"/>
                  <a:pt x="7996488" y="2049743"/>
                  <a:pt x="7995090" y="2049743"/>
                </a:cubicBezTo>
                <a:cubicBezTo>
                  <a:pt x="7994859" y="2049743"/>
                  <a:pt x="7994649" y="2049743"/>
                  <a:pt x="7994460" y="2049743"/>
                </a:cubicBezTo>
                <a:cubicBezTo>
                  <a:pt x="7993589" y="2049634"/>
                  <a:pt x="7992462" y="2049060"/>
                  <a:pt x="7991079" y="2048022"/>
                </a:cubicBezTo>
                <a:cubicBezTo>
                  <a:pt x="7989500" y="2046851"/>
                  <a:pt x="7988349" y="2045615"/>
                  <a:pt x="7987626" y="2044314"/>
                </a:cubicBezTo>
                <a:cubicBezTo>
                  <a:pt x="7986736" y="2042446"/>
                  <a:pt x="7985700" y="2041512"/>
                  <a:pt x="7984519" y="2041512"/>
                </a:cubicBezTo>
                <a:cubicBezTo>
                  <a:pt x="7982533" y="2041512"/>
                  <a:pt x="7981540" y="2043227"/>
                  <a:pt x="7981540" y="2046658"/>
                </a:cubicBezTo>
                <a:cubicBezTo>
                  <a:pt x="7981540" y="2051776"/>
                  <a:pt x="7984542" y="2056587"/>
                  <a:pt x="7990547" y="2061091"/>
                </a:cubicBezTo>
                <a:cubicBezTo>
                  <a:pt x="7993846" y="2063564"/>
                  <a:pt x="7996862" y="2064801"/>
                  <a:pt x="7999595" y="2064801"/>
                </a:cubicBezTo>
                <a:cubicBezTo>
                  <a:pt x="8001772" y="2064801"/>
                  <a:pt x="8003888" y="2063665"/>
                  <a:pt x="8005941" y="2061391"/>
                </a:cubicBezTo>
                <a:cubicBezTo>
                  <a:pt x="8006528" y="2060712"/>
                  <a:pt x="8007928" y="2059543"/>
                  <a:pt x="8010140" y="2057884"/>
                </a:cubicBezTo>
                <a:cubicBezTo>
                  <a:pt x="8019499" y="2050822"/>
                  <a:pt x="8031158" y="2043826"/>
                  <a:pt x="8045118" y="2036897"/>
                </a:cubicBezTo>
                <a:cubicBezTo>
                  <a:pt x="8055899" y="2031700"/>
                  <a:pt x="8066312" y="2029101"/>
                  <a:pt x="8076358" y="2029101"/>
                </a:cubicBezTo>
                <a:cubicBezTo>
                  <a:pt x="8086750" y="2029267"/>
                  <a:pt x="8095228" y="2032664"/>
                  <a:pt x="8101794" y="2039291"/>
                </a:cubicBezTo>
                <a:cubicBezTo>
                  <a:pt x="8107167" y="2045083"/>
                  <a:pt x="8109854" y="2052193"/>
                  <a:pt x="8109854" y="2060620"/>
                </a:cubicBezTo>
                <a:cubicBezTo>
                  <a:pt x="8109854" y="2060967"/>
                  <a:pt x="8109854" y="2061528"/>
                  <a:pt x="8109854" y="2062306"/>
                </a:cubicBezTo>
                <a:cubicBezTo>
                  <a:pt x="8109469" y="2075313"/>
                  <a:pt x="8101298" y="2086785"/>
                  <a:pt x="8085341" y="2096719"/>
                </a:cubicBezTo>
                <a:cubicBezTo>
                  <a:pt x="8071410" y="2105037"/>
                  <a:pt x="8053728" y="2110634"/>
                  <a:pt x="8032295" y="2113509"/>
                </a:cubicBezTo>
                <a:cubicBezTo>
                  <a:pt x="8029860" y="2113743"/>
                  <a:pt x="8028425" y="2114565"/>
                  <a:pt x="8027993" y="2115970"/>
                </a:cubicBezTo>
                <a:cubicBezTo>
                  <a:pt x="8027868" y="2116219"/>
                  <a:pt x="8027805" y="2116549"/>
                  <a:pt x="8027805" y="2116961"/>
                </a:cubicBezTo>
                <a:cubicBezTo>
                  <a:pt x="8027805" y="2119007"/>
                  <a:pt x="8029318" y="2120030"/>
                  <a:pt x="8032345" y="2120030"/>
                </a:cubicBezTo>
                <a:cubicBezTo>
                  <a:pt x="8032634" y="2120030"/>
                  <a:pt x="8032879" y="2120030"/>
                  <a:pt x="8033081" y="2120030"/>
                </a:cubicBezTo>
                <a:cubicBezTo>
                  <a:pt x="8058792" y="2118449"/>
                  <a:pt x="8078651" y="2113480"/>
                  <a:pt x="8092659" y="2105121"/>
                </a:cubicBezTo>
                <a:cubicBezTo>
                  <a:pt x="8113038" y="2094405"/>
                  <a:pt x="8123317" y="2080447"/>
                  <a:pt x="8123498" y="2063249"/>
                </a:cubicBezTo>
                <a:cubicBezTo>
                  <a:pt x="8123679" y="2050729"/>
                  <a:pt x="8118822" y="2040220"/>
                  <a:pt x="8108927" y="2031723"/>
                </a:cubicBezTo>
                <a:cubicBezTo>
                  <a:pt x="8100928" y="2023806"/>
                  <a:pt x="8090043" y="2019847"/>
                  <a:pt x="8076271" y="2019847"/>
                </a:cubicBezTo>
                <a:close/>
                <a:moveTo>
                  <a:pt x="9696889" y="2019847"/>
                </a:moveTo>
                <a:cubicBezTo>
                  <a:pt x="9684981" y="2019847"/>
                  <a:pt x="9672305" y="2023002"/>
                  <a:pt x="9658861" y="2029312"/>
                </a:cubicBezTo>
                <a:cubicBezTo>
                  <a:pt x="9652574" y="2032247"/>
                  <a:pt x="9640551" y="2038226"/>
                  <a:pt x="9622791" y="2047249"/>
                </a:cubicBezTo>
                <a:cubicBezTo>
                  <a:pt x="9619467" y="2048912"/>
                  <a:pt x="9617106" y="2049743"/>
                  <a:pt x="9615708" y="2049743"/>
                </a:cubicBezTo>
                <a:cubicBezTo>
                  <a:pt x="9615477" y="2049743"/>
                  <a:pt x="9615267" y="2049743"/>
                  <a:pt x="9615078" y="2049743"/>
                </a:cubicBezTo>
                <a:cubicBezTo>
                  <a:pt x="9614206" y="2049633"/>
                  <a:pt x="9613079" y="2049060"/>
                  <a:pt x="9611697" y="2048022"/>
                </a:cubicBezTo>
                <a:cubicBezTo>
                  <a:pt x="9610118" y="2046850"/>
                  <a:pt x="9608967" y="2045615"/>
                  <a:pt x="9608244" y="2044314"/>
                </a:cubicBezTo>
                <a:cubicBezTo>
                  <a:pt x="9607353" y="2042446"/>
                  <a:pt x="9606318" y="2041512"/>
                  <a:pt x="9605137" y="2041512"/>
                </a:cubicBezTo>
                <a:cubicBezTo>
                  <a:pt x="9603151" y="2041512"/>
                  <a:pt x="9602157" y="2043227"/>
                  <a:pt x="9602157" y="2046658"/>
                </a:cubicBezTo>
                <a:cubicBezTo>
                  <a:pt x="9602157" y="2051776"/>
                  <a:pt x="9605160" y="2056587"/>
                  <a:pt x="9611165" y="2061091"/>
                </a:cubicBezTo>
                <a:cubicBezTo>
                  <a:pt x="9614463" y="2063564"/>
                  <a:pt x="9617479" y="2064801"/>
                  <a:pt x="9620213" y="2064801"/>
                </a:cubicBezTo>
                <a:cubicBezTo>
                  <a:pt x="9622390" y="2064801"/>
                  <a:pt x="9624505" y="2063664"/>
                  <a:pt x="9626559" y="2061390"/>
                </a:cubicBezTo>
                <a:cubicBezTo>
                  <a:pt x="9627146" y="2060711"/>
                  <a:pt x="9628546" y="2059543"/>
                  <a:pt x="9630758" y="2057883"/>
                </a:cubicBezTo>
                <a:cubicBezTo>
                  <a:pt x="9640116" y="2050821"/>
                  <a:pt x="9651776" y="2043826"/>
                  <a:pt x="9665736" y="2036897"/>
                </a:cubicBezTo>
                <a:cubicBezTo>
                  <a:pt x="9676517" y="2031700"/>
                  <a:pt x="9686930" y="2029101"/>
                  <a:pt x="9696976" y="2029101"/>
                </a:cubicBezTo>
                <a:cubicBezTo>
                  <a:pt x="9707368" y="2029267"/>
                  <a:pt x="9715846" y="2032663"/>
                  <a:pt x="9722412" y="2039291"/>
                </a:cubicBezTo>
                <a:cubicBezTo>
                  <a:pt x="9727785" y="2045082"/>
                  <a:pt x="9730471" y="2052192"/>
                  <a:pt x="9730471" y="2060620"/>
                </a:cubicBezTo>
                <a:cubicBezTo>
                  <a:pt x="9730471" y="2060966"/>
                  <a:pt x="9730471" y="2061528"/>
                  <a:pt x="9730471" y="2062306"/>
                </a:cubicBezTo>
                <a:cubicBezTo>
                  <a:pt x="9730087" y="2075313"/>
                  <a:pt x="9721916" y="2086785"/>
                  <a:pt x="9705959" y="2096719"/>
                </a:cubicBezTo>
                <a:cubicBezTo>
                  <a:pt x="9692028" y="2105037"/>
                  <a:pt x="9674346" y="2110633"/>
                  <a:pt x="9652913" y="2113508"/>
                </a:cubicBezTo>
                <a:cubicBezTo>
                  <a:pt x="9650477" y="2113743"/>
                  <a:pt x="9649043" y="2114564"/>
                  <a:pt x="9648611" y="2115970"/>
                </a:cubicBezTo>
                <a:cubicBezTo>
                  <a:pt x="9648485" y="2116218"/>
                  <a:pt x="9648423" y="2116548"/>
                  <a:pt x="9648423" y="2116961"/>
                </a:cubicBezTo>
                <a:cubicBezTo>
                  <a:pt x="9648423" y="2119006"/>
                  <a:pt x="9649936" y="2120029"/>
                  <a:pt x="9652963" y="2120029"/>
                </a:cubicBezTo>
                <a:cubicBezTo>
                  <a:pt x="9653252" y="2120029"/>
                  <a:pt x="9653497" y="2120029"/>
                  <a:pt x="9653699" y="2120029"/>
                </a:cubicBezTo>
                <a:cubicBezTo>
                  <a:pt x="9679410" y="2118449"/>
                  <a:pt x="9699269" y="2113479"/>
                  <a:pt x="9713277" y="2105120"/>
                </a:cubicBezTo>
                <a:cubicBezTo>
                  <a:pt x="9733656" y="2094405"/>
                  <a:pt x="9743935" y="2080447"/>
                  <a:pt x="9744116" y="2063249"/>
                </a:cubicBezTo>
                <a:cubicBezTo>
                  <a:pt x="9744297" y="2050729"/>
                  <a:pt x="9739440" y="2040219"/>
                  <a:pt x="9729545" y="2031723"/>
                </a:cubicBezTo>
                <a:cubicBezTo>
                  <a:pt x="9721546" y="2023806"/>
                  <a:pt x="9710661" y="2019847"/>
                  <a:pt x="9696889" y="2019847"/>
                </a:cubicBezTo>
                <a:close/>
                <a:moveTo>
                  <a:pt x="10819982" y="2019847"/>
                </a:moveTo>
                <a:cubicBezTo>
                  <a:pt x="10808074" y="2019847"/>
                  <a:pt x="10795398" y="2023002"/>
                  <a:pt x="10781954" y="2029311"/>
                </a:cubicBezTo>
                <a:cubicBezTo>
                  <a:pt x="10775667" y="2032246"/>
                  <a:pt x="10763644" y="2038225"/>
                  <a:pt x="10745884" y="2047249"/>
                </a:cubicBezTo>
                <a:cubicBezTo>
                  <a:pt x="10742560" y="2048911"/>
                  <a:pt x="10740199" y="2049743"/>
                  <a:pt x="10738801" y="2049743"/>
                </a:cubicBezTo>
                <a:cubicBezTo>
                  <a:pt x="10738570" y="2049743"/>
                  <a:pt x="10738360" y="2049743"/>
                  <a:pt x="10738171" y="2049743"/>
                </a:cubicBezTo>
                <a:cubicBezTo>
                  <a:pt x="10737299" y="2049633"/>
                  <a:pt x="10736172" y="2049060"/>
                  <a:pt x="10734790" y="2048022"/>
                </a:cubicBezTo>
                <a:cubicBezTo>
                  <a:pt x="10733211" y="2046850"/>
                  <a:pt x="10732060" y="2045614"/>
                  <a:pt x="10731337" y="2044313"/>
                </a:cubicBezTo>
                <a:cubicBezTo>
                  <a:pt x="10730446" y="2042446"/>
                  <a:pt x="10729411" y="2041511"/>
                  <a:pt x="10728230" y="2041511"/>
                </a:cubicBezTo>
                <a:cubicBezTo>
                  <a:pt x="10726244" y="2041511"/>
                  <a:pt x="10725250" y="2043227"/>
                  <a:pt x="10725250" y="2046657"/>
                </a:cubicBezTo>
                <a:cubicBezTo>
                  <a:pt x="10725250" y="2051776"/>
                  <a:pt x="10728253" y="2056586"/>
                  <a:pt x="10734258" y="2061091"/>
                </a:cubicBezTo>
                <a:cubicBezTo>
                  <a:pt x="10737556" y="2063564"/>
                  <a:pt x="10740572" y="2064801"/>
                  <a:pt x="10743306" y="2064801"/>
                </a:cubicBezTo>
                <a:cubicBezTo>
                  <a:pt x="10745483" y="2064801"/>
                  <a:pt x="10747598" y="2063664"/>
                  <a:pt x="10749652" y="2061390"/>
                </a:cubicBezTo>
                <a:cubicBezTo>
                  <a:pt x="10750239" y="2060711"/>
                  <a:pt x="10751639" y="2059543"/>
                  <a:pt x="10753851" y="2057883"/>
                </a:cubicBezTo>
                <a:cubicBezTo>
                  <a:pt x="10763209" y="2050821"/>
                  <a:pt x="10774869" y="2043825"/>
                  <a:pt x="10788829" y="2036896"/>
                </a:cubicBezTo>
                <a:cubicBezTo>
                  <a:pt x="10799610" y="2031699"/>
                  <a:pt x="10810023" y="2029101"/>
                  <a:pt x="10820069" y="2029101"/>
                </a:cubicBezTo>
                <a:cubicBezTo>
                  <a:pt x="10830461" y="2029266"/>
                  <a:pt x="10838939" y="2032663"/>
                  <a:pt x="10845505" y="2039290"/>
                </a:cubicBezTo>
                <a:cubicBezTo>
                  <a:pt x="10850878" y="2045082"/>
                  <a:pt x="10853564" y="2052192"/>
                  <a:pt x="10853564" y="2060620"/>
                </a:cubicBezTo>
                <a:cubicBezTo>
                  <a:pt x="10853564" y="2060966"/>
                  <a:pt x="10853564" y="2061528"/>
                  <a:pt x="10853564" y="2062306"/>
                </a:cubicBezTo>
                <a:cubicBezTo>
                  <a:pt x="10853180" y="2075313"/>
                  <a:pt x="10845009" y="2086784"/>
                  <a:pt x="10829052" y="2096719"/>
                </a:cubicBezTo>
                <a:cubicBezTo>
                  <a:pt x="10815121" y="2105037"/>
                  <a:pt x="10797439" y="2110633"/>
                  <a:pt x="10776006" y="2113508"/>
                </a:cubicBezTo>
                <a:cubicBezTo>
                  <a:pt x="10773570" y="2113743"/>
                  <a:pt x="10772136" y="2114564"/>
                  <a:pt x="10771704" y="2115970"/>
                </a:cubicBezTo>
                <a:cubicBezTo>
                  <a:pt x="10771578" y="2116218"/>
                  <a:pt x="10771516" y="2116548"/>
                  <a:pt x="10771516" y="2116961"/>
                </a:cubicBezTo>
                <a:cubicBezTo>
                  <a:pt x="10771516" y="2119006"/>
                  <a:pt x="10773029" y="2120029"/>
                  <a:pt x="10776056" y="2120029"/>
                </a:cubicBezTo>
                <a:cubicBezTo>
                  <a:pt x="10776345" y="2120029"/>
                  <a:pt x="10776590" y="2120029"/>
                  <a:pt x="10776792" y="2120029"/>
                </a:cubicBezTo>
                <a:cubicBezTo>
                  <a:pt x="10802503" y="2118448"/>
                  <a:pt x="10822362" y="2113479"/>
                  <a:pt x="10836370" y="2105120"/>
                </a:cubicBezTo>
                <a:cubicBezTo>
                  <a:pt x="10856749" y="2094404"/>
                  <a:pt x="10867028" y="2080447"/>
                  <a:pt x="10867209" y="2063248"/>
                </a:cubicBezTo>
                <a:cubicBezTo>
                  <a:pt x="10867390" y="2050728"/>
                  <a:pt x="10862533" y="2040219"/>
                  <a:pt x="10852638" y="2031723"/>
                </a:cubicBezTo>
                <a:cubicBezTo>
                  <a:pt x="10844639" y="2023805"/>
                  <a:pt x="10833754" y="2019847"/>
                  <a:pt x="10819982" y="2019847"/>
                </a:cubicBezTo>
                <a:close/>
                <a:moveTo>
                  <a:pt x="971160" y="2010009"/>
                </a:moveTo>
                <a:cubicBezTo>
                  <a:pt x="971911" y="2016666"/>
                  <a:pt x="972286" y="2041395"/>
                  <a:pt x="972286" y="2084197"/>
                </a:cubicBezTo>
                <a:lnTo>
                  <a:pt x="972286" y="2098021"/>
                </a:lnTo>
                <a:lnTo>
                  <a:pt x="955981" y="2098021"/>
                </a:lnTo>
                <a:lnTo>
                  <a:pt x="955981" y="2044221"/>
                </a:lnTo>
                <a:cubicBezTo>
                  <a:pt x="959794" y="2042661"/>
                  <a:pt x="961700" y="2040824"/>
                  <a:pt x="961700" y="2038707"/>
                </a:cubicBezTo>
                <a:cubicBezTo>
                  <a:pt x="961700" y="2036978"/>
                  <a:pt x="960563" y="2035703"/>
                  <a:pt x="958287" y="2034884"/>
                </a:cubicBezTo>
                <a:cubicBezTo>
                  <a:pt x="956398" y="2034214"/>
                  <a:pt x="951592" y="2033484"/>
                  <a:pt x="943868" y="2032694"/>
                </a:cubicBezTo>
                <a:cubicBezTo>
                  <a:pt x="944330" y="2038507"/>
                  <a:pt x="944561" y="2051111"/>
                  <a:pt x="944561" y="2070504"/>
                </a:cubicBezTo>
                <a:cubicBezTo>
                  <a:pt x="944561" y="2083407"/>
                  <a:pt x="944419" y="2095430"/>
                  <a:pt x="944133" y="2106572"/>
                </a:cubicBezTo>
                <a:cubicBezTo>
                  <a:pt x="944072" y="2108491"/>
                  <a:pt x="944012" y="2110640"/>
                  <a:pt x="943954" y="2113015"/>
                </a:cubicBezTo>
                <a:cubicBezTo>
                  <a:pt x="943897" y="2114981"/>
                  <a:pt x="943868" y="2116173"/>
                  <a:pt x="943868" y="2116596"/>
                </a:cubicBezTo>
                <a:cubicBezTo>
                  <a:pt x="943868" y="2120027"/>
                  <a:pt x="945584" y="2121742"/>
                  <a:pt x="949014" y="2121742"/>
                </a:cubicBezTo>
                <a:cubicBezTo>
                  <a:pt x="953659" y="2121742"/>
                  <a:pt x="955981" y="2119796"/>
                  <a:pt x="955981" y="2115902"/>
                </a:cubicBezTo>
                <a:lnTo>
                  <a:pt x="955981" y="2105975"/>
                </a:lnTo>
                <a:lnTo>
                  <a:pt x="972286" y="2105975"/>
                </a:lnTo>
                <a:cubicBezTo>
                  <a:pt x="972170" y="2129778"/>
                  <a:pt x="971910" y="2147510"/>
                  <a:pt x="971506" y="2159171"/>
                </a:cubicBezTo>
                <a:cubicBezTo>
                  <a:pt x="971448" y="2161617"/>
                  <a:pt x="971419" y="2162935"/>
                  <a:pt x="971419" y="2163126"/>
                </a:cubicBezTo>
                <a:cubicBezTo>
                  <a:pt x="971419" y="2166558"/>
                  <a:pt x="973250" y="2168273"/>
                  <a:pt x="976912" y="2168273"/>
                </a:cubicBezTo>
                <a:cubicBezTo>
                  <a:pt x="981789" y="2168273"/>
                  <a:pt x="984227" y="2166326"/>
                  <a:pt x="984227" y="2162433"/>
                </a:cubicBezTo>
                <a:cubicBezTo>
                  <a:pt x="984217" y="2162126"/>
                  <a:pt x="984178" y="2161298"/>
                  <a:pt x="984111" y="2159951"/>
                </a:cubicBezTo>
                <a:cubicBezTo>
                  <a:pt x="984053" y="2157312"/>
                  <a:pt x="983995" y="2154607"/>
                  <a:pt x="983937" y="2151835"/>
                </a:cubicBezTo>
                <a:cubicBezTo>
                  <a:pt x="983725" y="2141608"/>
                  <a:pt x="983591" y="2126321"/>
                  <a:pt x="983534" y="2105975"/>
                </a:cubicBezTo>
                <a:lnTo>
                  <a:pt x="1001311" y="2105975"/>
                </a:lnTo>
                <a:lnTo>
                  <a:pt x="1001311" y="2114517"/>
                </a:lnTo>
                <a:cubicBezTo>
                  <a:pt x="1001311" y="2117947"/>
                  <a:pt x="1003026" y="2119662"/>
                  <a:pt x="1006457" y="2119662"/>
                </a:cubicBezTo>
                <a:cubicBezTo>
                  <a:pt x="1010986" y="2119662"/>
                  <a:pt x="1013251" y="2118036"/>
                  <a:pt x="1013251" y="2114782"/>
                </a:cubicBezTo>
                <a:lnTo>
                  <a:pt x="1012963" y="2104786"/>
                </a:lnTo>
                <a:cubicBezTo>
                  <a:pt x="1012693" y="2095031"/>
                  <a:pt x="1012558" y="2082766"/>
                  <a:pt x="1012558" y="2067992"/>
                </a:cubicBezTo>
                <a:lnTo>
                  <a:pt x="1012558" y="2044569"/>
                </a:lnTo>
                <a:cubicBezTo>
                  <a:pt x="1016486" y="2043011"/>
                  <a:pt x="1018450" y="2041201"/>
                  <a:pt x="1018450" y="2039141"/>
                </a:cubicBezTo>
                <a:cubicBezTo>
                  <a:pt x="1018450" y="2037331"/>
                  <a:pt x="1017545" y="2036065"/>
                  <a:pt x="1015737" y="2035342"/>
                </a:cubicBezTo>
                <a:cubicBezTo>
                  <a:pt x="1013178" y="2034363"/>
                  <a:pt x="1008080" y="2033480"/>
                  <a:pt x="1000444" y="2032694"/>
                </a:cubicBezTo>
                <a:cubicBezTo>
                  <a:pt x="1001022" y="2038544"/>
                  <a:pt x="1001311" y="2048837"/>
                  <a:pt x="1001311" y="2063573"/>
                </a:cubicBezTo>
                <a:lnTo>
                  <a:pt x="1001311" y="2098021"/>
                </a:lnTo>
                <a:lnTo>
                  <a:pt x="983534" y="2098021"/>
                </a:lnTo>
                <a:lnTo>
                  <a:pt x="983534" y="2021444"/>
                </a:lnTo>
                <a:cubicBezTo>
                  <a:pt x="987404" y="2019885"/>
                  <a:pt x="989338" y="2018077"/>
                  <a:pt x="989338" y="2016022"/>
                </a:cubicBezTo>
                <a:cubicBezTo>
                  <a:pt x="989338" y="2014292"/>
                  <a:pt x="988395" y="2013088"/>
                  <a:pt x="986508" y="2012408"/>
                </a:cubicBezTo>
                <a:cubicBezTo>
                  <a:pt x="984138" y="2011595"/>
                  <a:pt x="979022" y="2010795"/>
                  <a:pt x="971160" y="2010009"/>
                </a:cubicBezTo>
                <a:close/>
                <a:moveTo>
                  <a:pt x="892923" y="2010009"/>
                </a:moveTo>
                <a:cubicBezTo>
                  <a:pt x="893674" y="2016125"/>
                  <a:pt x="894049" y="2035888"/>
                  <a:pt x="894049" y="2069296"/>
                </a:cubicBezTo>
                <a:cubicBezTo>
                  <a:pt x="894049" y="2080318"/>
                  <a:pt x="893769" y="2089893"/>
                  <a:pt x="893209" y="2098021"/>
                </a:cubicBezTo>
                <a:lnTo>
                  <a:pt x="878785" y="2098021"/>
                </a:lnTo>
                <a:lnTo>
                  <a:pt x="878785" y="2044392"/>
                </a:lnTo>
                <a:cubicBezTo>
                  <a:pt x="882712" y="2042774"/>
                  <a:pt x="884676" y="2040966"/>
                  <a:pt x="884676" y="2038967"/>
                </a:cubicBezTo>
                <a:cubicBezTo>
                  <a:pt x="884676" y="2037215"/>
                  <a:pt x="883494" y="2035868"/>
                  <a:pt x="881131" y="2034923"/>
                </a:cubicBezTo>
                <a:cubicBezTo>
                  <a:pt x="879218" y="2034228"/>
                  <a:pt x="874398" y="2033485"/>
                  <a:pt x="866670" y="2032694"/>
                </a:cubicBezTo>
                <a:cubicBezTo>
                  <a:pt x="867248" y="2038544"/>
                  <a:pt x="867537" y="2051436"/>
                  <a:pt x="867537" y="2071371"/>
                </a:cubicBezTo>
                <a:cubicBezTo>
                  <a:pt x="867537" y="2084511"/>
                  <a:pt x="867364" y="2096593"/>
                  <a:pt x="867017" y="2107617"/>
                </a:cubicBezTo>
                <a:cubicBezTo>
                  <a:pt x="866960" y="2109052"/>
                  <a:pt x="866874" y="2110922"/>
                  <a:pt x="866761" y="2113228"/>
                </a:cubicBezTo>
                <a:cubicBezTo>
                  <a:pt x="866701" y="2115148"/>
                  <a:pt x="866670" y="2116328"/>
                  <a:pt x="866670" y="2116770"/>
                </a:cubicBezTo>
                <a:cubicBezTo>
                  <a:pt x="866670" y="2120085"/>
                  <a:pt x="868386" y="2121742"/>
                  <a:pt x="871818" y="2121742"/>
                </a:cubicBezTo>
                <a:cubicBezTo>
                  <a:pt x="876462" y="2121742"/>
                  <a:pt x="878785" y="2119796"/>
                  <a:pt x="878785" y="2115902"/>
                </a:cubicBezTo>
                <a:lnTo>
                  <a:pt x="878785" y="2105975"/>
                </a:lnTo>
                <a:lnTo>
                  <a:pt x="892749" y="2105975"/>
                </a:lnTo>
                <a:cubicBezTo>
                  <a:pt x="891614" y="2116441"/>
                  <a:pt x="889900" y="2124451"/>
                  <a:pt x="887609" y="2130002"/>
                </a:cubicBezTo>
                <a:cubicBezTo>
                  <a:pt x="882455" y="2142858"/>
                  <a:pt x="873772" y="2153762"/>
                  <a:pt x="861559" y="2162718"/>
                </a:cubicBezTo>
                <a:cubicBezTo>
                  <a:pt x="861328" y="2162801"/>
                  <a:pt x="861212" y="2163284"/>
                  <a:pt x="861212" y="2164166"/>
                </a:cubicBezTo>
                <a:cubicBezTo>
                  <a:pt x="861212" y="2166268"/>
                  <a:pt x="862206" y="2167319"/>
                  <a:pt x="864193" y="2167319"/>
                </a:cubicBezTo>
                <a:cubicBezTo>
                  <a:pt x="864626" y="2167319"/>
                  <a:pt x="865017" y="2167231"/>
                  <a:pt x="865366" y="2167053"/>
                </a:cubicBezTo>
                <a:cubicBezTo>
                  <a:pt x="879741" y="2159446"/>
                  <a:pt x="890250" y="2147842"/>
                  <a:pt x="896893" y="2132244"/>
                </a:cubicBezTo>
                <a:cubicBezTo>
                  <a:pt x="900429" y="2126103"/>
                  <a:pt x="902871" y="2117346"/>
                  <a:pt x="904218" y="2105975"/>
                </a:cubicBezTo>
                <a:lnTo>
                  <a:pt x="919868" y="2105975"/>
                </a:lnTo>
                <a:lnTo>
                  <a:pt x="919868" y="2114517"/>
                </a:lnTo>
                <a:cubicBezTo>
                  <a:pt x="919868" y="2117947"/>
                  <a:pt x="921584" y="2119662"/>
                  <a:pt x="925014" y="2119662"/>
                </a:cubicBezTo>
                <a:cubicBezTo>
                  <a:pt x="929544" y="2119662"/>
                  <a:pt x="931809" y="2118305"/>
                  <a:pt x="931809" y="2115591"/>
                </a:cubicBezTo>
                <a:lnTo>
                  <a:pt x="931288" y="2069065"/>
                </a:lnTo>
                <a:lnTo>
                  <a:pt x="931288" y="2044395"/>
                </a:lnTo>
                <a:cubicBezTo>
                  <a:pt x="935101" y="2042836"/>
                  <a:pt x="937007" y="2041026"/>
                  <a:pt x="937007" y="2038967"/>
                </a:cubicBezTo>
                <a:cubicBezTo>
                  <a:pt x="937007" y="2037179"/>
                  <a:pt x="935870" y="2035877"/>
                  <a:pt x="933594" y="2035058"/>
                </a:cubicBezTo>
                <a:cubicBezTo>
                  <a:pt x="931706" y="2034387"/>
                  <a:pt x="926900" y="2033657"/>
                  <a:pt x="919175" y="2032868"/>
                </a:cubicBezTo>
                <a:cubicBezTo>
                  <a:pt x="919637" y="2038565"/>
                  <a:pt x="919868" y="2048627"/>
                  <a:pt x="919868" y="2063054"/>
                </a:cubicBezTo>
                <a:lnTo>
                  <a:pt x="919868" y="2098021"/>
                </a:lnTo>
                <a:lnTo>
                  <a:pt x="904777" y="2098021"/>
                </a:lnTo>
                <a:cubicBezTo>
                  <a:pt x="905470" y="2090941"/>
                  <a:pt x="905817" y="2081482"/>
                  <a:pt x="905817" y="2069644"/>
                </a:cubicBezTo>
                <a:lnTo>
                  <a:pt x="905817" y="2022007"/>
                </a:lnTo>
                <a:cubicBezTo>
                  <a:pt x="909802" y="2020217"/>
                  <a:pt x="911795" y="2018222"/>
                  <a:pt x="911795" y="2016022"/>
                </a:cubicBezTo>
                <a:cubicBezTo>
                  <a:pt x="911795" y="2014384"/>
                  <a:pt x="910912" y="2013285"/>
                  <a:pt x="909144" y="2012724"/>
                </a:cubicBezTo>
                <a:cubicBezTo>
                  <a:pt x="906925" y="2011936"/>
                  <a:pt x="901518" y="2011032"/>
                  <a:pt x="892923" y="2010009"/>
                </a:cubicBezTo>
                <a:close/>
                <a:moveTo>
                  <a:pt x="6990016" y="2010008"/>
                </a:moveTo>
                <a:cubicBezTo>
                  <a:pt x="6990767" y="2016665"/>
                  <a:pt x="6991143" y="2041394"/>
                  <a:pt x="6991143" y="2084196"/>
                </a:cubicBezTo>
                <a:lnTo>
                  <a:pt x="6991143" y="2098020"/>
                </a:lnTo>
                <a:lnTo>
                  <a:pt x="6974838" y="2098020"/>
                </a:lnTo>
                <a:lnTo>
                  <a:pt x="6974838" y="2044219"/>
                </a:lnTo>
                <a:cubicBezTo>
                  <a:pt x="6978650" y="2042660"/>
                  <a:pt x="6980557" y="2040823"/>
                  <a:pt x="6980557" y="2038706"/>
                </a:cubicBezTo>
                <a:cubicBezTo>
                  <a:pt x="6980557" y="2036977"/>
                  <a:pt x="6979419" y="2035702"/>
                  <a:pt x="6977143" y="2034883"/>
                </a:cubicBezTo>
                <a:cubicBezTo>
                  <a:pt x="6975255" y="2034213"/>
                  <a:pt x="6970448" y="2033483"/>
                  <a:pt x="6962724" y="2032693"/>
                </a:cubicBezTo>
                <a:cubicBezTo>
                  <a:pt x="6963186" y="2038506"/>
                  <a:pt x="6963418" y="2051109"/>
                  <a:pt x="6963418" y="2070503"/>
                </a:cubicBezTo>
                <a:cubicBezTo>
                  <a:pt x="6963418" y="2083406"/>
                  <a:pt x="6963275" y="2095429"/>
                  <a:pt x="6962989" y="2106570"/>
                </a:cubicBezTo>
                <a:cubicBezTo>
                  <a:pt x="6962928" y="2108489"/>
                  <a:pt x="6962868" y="2110638"/>
                  <a:pt x="6962810" y="2113014"/>
                </a:cubicBezTo>
                <a:cubicBezTo>
                  <a:pt x="6962753" y="2114979"/>
                  <a:pt x="6962724" y="2116172"/>
                  <a:pt x="6962724" y="2116595"/>
                </a:cubicBezTo>
                <a:cubicBezTo>
                  <a:pt x="6962724" y="2120025"/>
                  <a:pt x="6964440" y="2121741"/>
                  <a:pt x="6967870" y="2121741"/>
                </a:cubicBezTo>
                <a:cubicBezTo>
                  <a:pt x="6972515" y="2121741"/>
                  <a:pt x="6974838" y="2119794"/>
                  <a:pt x="6974838" y="2115902"/>
                </a:cubicBezTo>
                <a:lnTo>
                  <a:pt x="6974838" y="2105973"/>
                </a:lnTo>
                <a:lnTo>
                  <a:pt x="6991143" y="2105973"/>
                </a:lnTo>
                <a:cubicBezTo>
                  <a:pt x="6991027" y="2129777"/>
                  <a:pt x="6990767" y="2147510"/>
                  <a:pt x="6990362" y="2159171"/>
                </a:cubicBezTo>
                <a:cubicBezTo>
                  <a:pt x="6990304" y="2161616"/>
                  <a:pt x="6990275" y="2162934"/>
                  <a:pt x="6990275" y="2163125"/>
                </a:cubicBezTo>
                <a:cubicBezTo>
                  <a:pt x="6990275" y="2166556"/>
                  <a:pt x="6992106" y="2168272"/>
                  <a:pt x="6995768" y="2168272"/>
                </a:cubicBezTo>
                <a:cubicBezTo>
                  <a:pt x="7000645" y="2168272"/>
                  <a:pt x="7003083" y="2166325"/>
                  <a:pt x="7003083" y="2162433"/>
                </a:cubicBezTo>
                <a:cubicBezTo>
                  <a:pt x="7003073" y="2162125"/>
                  <a:pt x="7003034" y="2161297"/>
                  <a:pt x="7002967" y="2159950"/>
                </a:cubicBezTo>
                <a:cubicBezTo>
                  <a:pt x="7002909" y="2157311"/>
                  <a:pt x="7002851" y="2154607"/>
                  <a:pt x="7002793" y="2151834"/>
                </a:cubicBezTo>
                <a:cubicBezTo>
                  <a:pt x="7002581" y="2141607"/>
                  <a:pt x="7002447" y="2126320"/>
                  <a:pt x="7002390" y="2105973"/>
                </a:cubicBezTo>
                <a:lnTo>
                  <a:pt x="7020167" y="2105973"/>
                </a:lnTo>
                <a:lnTo>
                  <a:pt x="7020167" y="2114516"/>
                </a:lnTo>
                <a:cubicBezTo>
                  <a:pt x="7020167" y="2117946"/>
                  <a:pt x="7021882" y="2119661"/>
                  <a:pt x="7025313" y="2119661"/>
                </a:cubicBezTo>
                <a:cubicBezTo>
                  <a:pt x="7029843" y="2119661"/>
                  <a:pt x="7032107" y="2118035"/>
                  <a:pt x="7032107" y="2114781"/>
                </a:cubicBezTo>
                <a:lnTo>
                  <a:pt x="7031819" y="2104784"/>
                </a:lnTo>
                <a:cubicBezTo>
                  <a:pt x="7031549" y="2095030"/>
                  <a:pt x="7031414" y="2082765"/>
                  <a:pt x="7031414" y="2067991"/>
                </a:cubicBezTo>
                <a:lnTo>
                  <a:pt x="7031414" y="2044568"/>
                </a:lnTo>
                <a:cubicBezTo>
                  <a:pt x="7035342" y="2043009"/>
                  <a:pt x="7037306" y="2041200"/>
                  <a:pt x="7037306" y="2039140"/>
                </a:cubicBezTo>
                <a:cubicBezTo>
                  <a:pt x="7037306" y="2037330"/>
                  <a:pt x="7036402" y="2036064"/>
                  <a:pt x="7034593" y="2035341"/>
                </a:cubicBezTo>
                <a:cubicBezTo>
                  <a:pt x="7032034" y="2034362"/>
                  <a:pt x="7026936" y="2033479"/>
                  <a:pt x="7019300" y="2032693"/>
                </a:cubicBezTo>
                <a:cubicBezTo>
                  <a:pt x="7019878" y="2038543"/>
                  <a:pt x="7020167" y="2048836"/>
                  <a:pt x="7020167" y="2063572"/>
                </a:cubicBezTo>
                <a:lnTo>
                  <a:pt x="7020167" y="2098020"/>
                </a:lnTo>
                <a:lnTo>
                  <a:pt x="7002390" y="2098020"/>
                </a:lnTo>
                <a:lnTo>
                  <a:pt x="7002390" y="2021443"/>
                </a:lnTo>
                <a:cubicBezTo>
                  <a:pt x="7006260" y="2019884"/>
                  <a:pt x="7008195" y="2018076"/>
                  <a:pt x="7008195" y="2016021"/>
                </a:cubicBezTo>
                <a:cubicBezTo>
                  <a:pt x="7008195" y="2014291"/>
                  <a:pt x="7007251" y="2013086"/>
                  <a:pt x="7005364" y="2012407"/>
                </a:cubicBezTo>
                <a:cubicBezTo>
                  <a:pt x="7002994" y="2011594"/>
                  <a:pt x="6997878" y="2010794"/>
                  <a:pt x="6990016" y="2010008"/>
                </a:cubicBezTo>
                <a:close/>
                <a:moveTo>
                  <a:pt x="6911780" y="2010008"/>
                </a:moveTo>
                <a:cubicBezTo>
                  <a:pt x="6912530" y="2016124"/>
                  <a:pt x="6912905" y="2035887"/>
                  <a:pt x="6912905" y="2069295"/>
                </a:cubicBezTo>
                <a:cubicBezTo>
                  <a:pt x="6912905" y="2080317"/>
                  <a:pt x="6912625" y="2089893"/>
                  <a:pt x="6912065" y="2098020"/>
                </a:cubicBezTo>
                <a:lnTo>
                  <a:pt x="6897641" y="2098020"/>
                </a:lnTo>
                <a:lnTo>
                  <a:pt x="6897641" y="2044391"/>
                </a:lnTo>
                <a:cubicBezTo>
                  <a:pt x="6901569" y="2042773"/>
                  <a:pt x="6903533" y="2040965"/>
                  <a:pt x="6903533" y="2038965"/>
                </a:cubicBezTo>
                <a:cubicBezTo>
                  <a:pt x="6903533" y="2037214"/>
                  <a:pt x="6902351" y="2035867"/>
                  <a:pt x="6899987" y="2034922"/>
                </a:cubicBezTo>
                <a:cubicBezTo>
                  <a:pt x="6898074" y="2034227"/>
                  <a:pt x="6893254" y="2033484"/>
                  <a:pt x="6885526" y="2032693"/>
                </a:cubicBezTo>
                <a:cubicBezTo>
                  <a:pt x="6886104" y="2038543"/>
                  <a:pt x="6886394" y="2051435"/>
                  <a:pt x="6886394" y="2071370"/>
                </a:cubicBezTo>
                <a:cubicBezTo>
                  <a:pt x="6886394" y="2084511"/>
                  <a:pt x="6886220" y="2096592"/>
                  <a:pt x="6885873" y="2107616"/>
                </a:cubicBezTo>
                <a:cubicBezTo>
                  <a:pt x="6885816" y="2109051"/>
                  <a:pt x="6885731" y="2110922"/>
                  <a:pt x="6885618" y="2113227"/>
                </a:cubicBezTo>
                <a:cubicBezTo>
                  <a:pt x="6885557" y="2115146"/>
                  <a:pt x="6885526" y="2116327"/>
                  <a:pt x="6885526" y="2116769"/>
                </a:cubicBezTo>
                <a:cubicBezTo>
                  <a:pt x="6885526" y="2120083"/>
                  <a:pt x="6887242" y="2121741"/>
                  <a:pt x="6890674" y="2121741"/>
                </a:cubicBezTo>
                <a:cubicBezTo>
                  <a:pt x="6895319" y="2121741"/>
                  <a:pt x="6897641" y="2119794"/>
                  <a:pt x="6897641" y="2115902"/>
                </a:cubicBezTo>
                <a:lnTo>
                  <a:pt x="6897641" y="2105973"/>
                </a:lnTo>
                <a:lnTo>
                  <a:pt x="6911606" y="2105973"/>
                </a:lnTo>
                <a:cubicBezTo>
                  <a:pt x="6910470" y="2116441"/>
                  <a:pt x="6908756" y="2124450"/>
                  <a:pt x="6906465" y="2130002"/>
                </a:cubicBezTo>
                <a:cubicBezTo>
                  <a:pt x="6901311" y="2142856"/>
                  <a:pt x="6892628" y="2153762"/>
                  <a:pt x="6880415" y="2162718"/>
                </a:cubicBezTo>
                <a:cubicBezTo>
                  <a:pt x="6880184" y="2162800"/>
                  <a:pt x="6880068" y="2163282"/>
                  <a:pt x="6880068" y="2164165"/>
                </a:cubicBezTo>
                <a:cubicBezTo>
                  <a:pt x="6880068" y="2166267"/>
                  <a:pt x="6881062" y="2167318"/>
                  <a:pt x="6883049" y="2167318"/>
                </a:cubicBezTo>
                <a:cubicBezTo>
                  <a:pt x="6883482" y="2167318"/>
                  <a:pt x="6883873" y="2167230"/>
                  <a:pt x="6884222" y="2167053"/>
                </a:cubicBezTo>
                <a:cubicBezTo>
                  <a:pt x="6898597" y="2159445"/>
                  <a:pt x="6909106" y="2147842"/>
                  <a:pt x="6915749" y="2132244"/>
                </a:cubicBezTo>
                <a:cubicBezTo>
                  <a:pt x="6919286" y="2126101"/>
                  <a:pt x="6921727" y="2117345"/>
                  <a:pt x="6923074" y="2105973"/>
                </a:cubicBezTo>
                <a:lnTo>
                  <a:pt x="6938725" y="2105973"/>
                </a:lnTo>
                <a:lnTo>
                  <a:pt x="6938725" y="2114516"/>
                </a:lnTo>
                <a:cubicBezTo>
                  <a:pt x="6938725" y="2117946"/>
                  <a:pt x="6940440" y="2119661"/>
                  <a:pt x="6943871" y="2119661"/>
                </a:cubicBezTo>
                <a:cubicBezTo>
                  <a:pt x="6948400" y="2119661"/>
                  <a:pt x="6950665" y="2118304"/>
                  <a:pt x="6950665" y="2115589"/>
                </a:cubicBezTo>
                <a:lnTo>
                  <a:pt x="6950145" y="2069064"/>
                </a:lnTo>
                <a:lnTo>
                  <a:pt x="6950145" y="2044394"/>
                </a:lnTo>
                <a:cubicBezTo>
                  <a:pt x="6953957" y="2042834"/>
                  <a:pt x="6955864" y="2041025"/>
                  <a:pt x="6955864" y="2038965"/>
                </a:cubicBezTo>
                <a:cubicBezTo>
                  <a:pt x="6955864" y="2037178"/>
                  <a:pt x="6954726" y="2035876"/>
                  <a:pt x="6952450" y="2035057"/>
                </a:cubicBezTo>
                <a:cubicBezTo>
                  <a:pt x="6950562" y="2034386"/>
                  <a:pt x="6945756" y="2033656"/>
                  <a:pt x="6938031" y="2032867"/>
                </a:cubicBezTo>
                <a:cubicBezTo>
                  <a:pt x="6938494" y="2038564"/>
                  <a:pt x="6938725" y="2048626"/>
                  <a:pt x="6938725" y="2063053"/>
                </a:cubicBezTo>
                <a:lnTo>
                  <a:pt x="6938725" y="2098020"/>
                </a:lnTo>
                <a:lnTo>
                  <a:pt x="6923633" y="2098020"/>
                </a:lnTo>
                <a:cubicBezTo>
                  <a:pt x="6924326" y="2090940"/>
                  <a:pt x="6924673" y="2081481"/>
                  <a:pt x="6924673" y="2069643"/>
                </a:cubicBezTo>
                <a:lnTo>
                  <a:pt x="6924673" y="2022006"/>
                </a:lnTo>
                <a:cubicBezTo>
                  <a:pt x="6928659" y="2020216"/>
                  <a:pt x="6930651" y="2018221"/>
                  <a:pt x="6930651" y="2016021"/>
                </a:cubicBezTo>
                <a:cubicBezTo>
                  <a:pt x="6930651" y="2014383"/>
                  <a:pt x="6929768" y="2013284"/>
                  <a:pt x="6928000" y="2012723"/>
                </a:cubicBezTo>
                <a:cubicBezTo>
                  <a:pt x="6925781" y="2011935"/>
                  <a:pt x="6920374" y="2011031"/>
                  <a:pt x="6911780" y="2010008"/>
                </a:cubicBezTo>
                <a:close/>
                <a:moveTo>
                  <a:pt x="6095621" y="2009776"/>
                </a:moveTo>
                <a:cubicBezTo>
                  <a:pt x="6107156" y="2010503"/>
                  <a:pt x="6117588" y="2015392"/>
                  <a:pt x="6126919" y="2024444"/>
                </a:cubicBezTo>
                <a:cubicBezTo>
                  <a:pt x="6137717" y="2034908"/>
                  <a:pt x="6143115" y="2047598"/>
                  <a:pt x="6143115" y="2062515"/>
                </a:cubicBezTo>
                <a:cubicBezTo>
                  <a:pt x="6143115" y="2075429"/>
                  <a:pt x="6138893" y="2086866"/>
                  <a:pt x="6130447" y="2096823"/>
                </a:cubicBezTo>
                <a:cubicBezTo>
                  <a:pt x="6120717" y="2108288"/>
                  <a:pt x="6109108" y="2114432"/>
                  <a:pt x="6095621" y="2115251"/>
                </a:cubicBezTo>
                <a:close/>
                <a:moveTo>
                  <a:pt x="6084893" y="2009776"/>
                </a:moveTo>
                <a:lnTo>
                  <a:pt x="6084893" y="2115251"/>
                </a:lnTo>
                <a:cubicBezTo>
                  <a:pt x="6073323" y="2114544"/>
                  <a:pt x="6062872" y="2109666"/>
                  <a:pt x="6053541" y="2100611"/>
                </a:cubicBezTo>
                <a:cubicBezTo>
                  <a:pt x="6042779" y="2090184"/>
                  <a:pt x="6037398" y="2077485"/>
                  <a:pt x="6037398" y="2062515"/>
                </a:cubicBezTo>
                <a:cubicBezTo>
                  <a:pt x="6037398" y="2049578"/>
                  <a:pt x="6041606" y="2038150"/>
                  <a:pt x="6050018" y="2028233"/>
                </a:cubicBezTo>
                <a:cubicBezTo>
                  <a:pt x="6059750" y="2016764"/>
                  <a:pt x="6071375" y="2010613"/>
                  <a:pt x="6084893" y="2009776"/>
                </a:cubicBezTo>
                <a:close/>
                <a:moveTo>
                  <a:pt x="6084893" y="1972018"/>
                </a:moveTo>
                <a:lnTo>
                  <a:pt x="6084893" y="1998919"/>
                </a:lnTo>
                <a:cubicBezTo>
                  <a:pt x="6070291" y="1999803"/>
                  <a:pt x="6057353" y="2005673"/>
                  <a:pt x="6046085" y="2016528"/>
                </a:cubicBezTo>
                <a:cubicBezTo>
                  <a:pt x="6033026" y="2029050"/>
                  <a:pt x="6026499" y="2044376"/>
                  <a:pt x="6026499" y="2062505"/>
                </a:cubicBezTo>
                <a:cubicBezTo>
                  <a:pt x="6026499" y="2078203"/>
                  <a:pt x="6031575" y="2092019"/>
                  <a:pt x="6041728" y="2103953"/>
                </a:cubicBezTo>
                <a:cubicBezTo>
                  <a:pt x="6053546" y="2117672"/>
                  <a:pt x="6067935" y="2125006"/>
                  <a:pt x="6084893" y="2125953"/>
                </a:cubicBezTo>
                <a:lnTo>
                  <a:pt x="6084893" y="2141832"/>
                </a:lnTo>
                <a:lnTo>
                  <a:pt x="5999727" y="2141832"/>
                </a:lnTo>
                <a:lnTo>
                  <a:pt x="5999727" y="2152991"/>
                </a:lnTo>
                <a:lnTo>
                  <a:pt x="6180789" y="2152991"/>
                </a:lnTo>
                <a:lnTo>
                  <a:pt x="6180789" y="2141832"/>
                </a:lnTo>
                <a:lnTo>
                  <a:pt x="6095621" y="2141832"/>
                </a:lnTo>
                <a:lnTo>
                  <a:pt x="6095621" y="2125946"/>
                </a:lnTo>
                <a:cubicBezTo>
                  <a:pt x="6110186" y="2125118"/>
                  <a:pt x="6123104" y="2119305"/>
                  <a:pt x="6134375" y="2108509"/>
                </a:cubicBezTo>
                <a:cubicBezTo>
                  <a:pt x="6147469" y="2095952"/>
                  <a:pt x="6154016" y="2080616"/>
                  <a:pt x="6154016" y="2062505"/>
                </a:cubicBezTo>
                <a:cubicBezTo>
                  <a:pt x="6154016" y="2046864"/>
                  <a:pt x="6148923" y="2033057"/>
                  <a:pt x="6138737" y="2021085"/>
                </a:cubicBezTo>
                <a:cubicBezTo>
                  <a:pt x="6126983" y="2007312"/>
                  <a:pt x="6112611" y="1999925"/>
                  <a:pt x="6095621" y="1998922"/>
                </a:cubicBezTo>
                <a:lnTo>
                  <a:pt x="6095621" y="1972018"/>
                </a:lnTo>
                <a:close/>
                <a:moveTo>
                  <a:pt x="3184704" y="1949081"/>
                </a:moveTo>
                <a:cubicBezTo>
                  <a:pt x="3182320" y="1949081"/>
                  <a:pt x="3180171" y="1949610"/>
                  <a:pt x="3178254" y="1950668"/>
                </a:cubicBezTo>
                <a:cubicBezTo>
                  <a:pt x="3176952" y="1951484"/>
                  <a:pt x="3174265" y="1952333"/>
                  <a:pt x="3170195" y="1953215"/>
                </a:cubicBezTo>
                <a:cubicBezTo>
                  <a:pt x="3157429" y="1955994"/>
                  <a:pt x="3130826" y="1961621"/>
                  <a:pt x="3090384" y="1970096"/>
                </a:cubicBezTo>
                <a:cubicBezTo>
                  <a:pt x="3084932" y="1971022"/>
                  <a:pt x="3081541" y="1971485"/>
                  <a:pt x="3080215" y="1971485"/>
                </a:cubicBezTo>
                <a:cubicBezTo>
                  <a:pt x="3075818" y="1971485"/>
                  <a:pt x="3072018" y="1969426"/>
                  <a:pt x="3068815" y="1965307"/>
                </a:cubicBezTo>
                <a:cubicBezTo>
                  <a:pt x="3067695" y="1963765"/>
                  <a:pt x="3066642" y="1962993"/>
                  <a:pt x="3065659" y="1962993"/>
                </a:cubicBezTo>
                <a:cubicBezTo>
                  <a:pt x="3063788" y="1962993"/>
                  <a:pt x="3062853" y="1964536"/>
                  <a:pt x="3062853" y="1967620"/>
                </a:cubicBezTo>
                <a:cubicBezTo>
                  <a:pt x="3062853" y="1972905"/>
                  <a:pt x="3066240" y="1978033"/>
                  <a:pt x="3073015" y="1983004"/>
                </a:cubicBezTo>
                <a:cubicBezTo>
                  <a:pt x="3075914" y="1985131"/>
                  <a:pt x="3078747" y="1986195"/>
                  <a:pt x="3081514" y="1986195"/>
                </a:cubicBezTo>
                <a:cubicBezTo>
                  <a:pt x="3083299" y="1986195"/>
                  <a:pt x="3085614" y="1985349"/>
                  <a:pt x="3088457" y="1983656"/>
                </a:cubicBezTo>
                <a:cubicBezTo>
                  <a:pt x="3090465" y="1982369"/>
                  <a:pt x="3094139" y="1981002"/>
                  <a:pt x="3099481" y="1979555"/>
                </a:cubicBezTo>
                <a:cubicBezTo>
                  <a:pt x="3104380" y="1978285"/>
                  <a:pt x="3111999" y="1976321"/>
                  <a:pt x="3122339" y="1973664"/>
                </a:cubicBezTo>
                <a:cubicBezTo>
                  <a:pt x="3127599" y="1972307"/>
                  <a:pt x="3132323" y="1971048"/>
                  <a:pt x="3136508" y="1969887"/>
                </a:cubicBezTo>
                <a:lnTo>
                  <a:pt x="3141218" y="1968517"/>
                </a:lnTo>
                <a:lnTo>
                  <a:pt x="3135360" y="1972617"/>
                </a:lnTo>
                <a:cubicBezTo>
                  <a:pt x="3131714" y="1975737"/>
                  <a:pt x="3128236" y="1979306"/>
                  <a:pt x="3124928" y="1983324"/>
                </a:cubicBezTo>
                <a:cubicBezTo>
                  <a:pt x="3116525" y="1993808"/>
                  <a:pt x="3112325" y="2005725"/>
                  <a:pt x="3112325" y="2019076"/>
                </a:cubicBezTo>
                <a:cubicBezTo>
                  <a:pt x="3112325" y="2034321"/>
                  <a:pt x="3118398" y="2046850"/>
                  <a:pt x="3130547" y="2056663"/>
                </a:cubicBezTo>
                <a:cubicBezTo>
                  <a:pt x="3135101" y="2060318"/>
                  <a:pt x="3140926" y="2063278"/>
                  <a:pt x="3148023" y="2065543"/>
                </a:cubicBezTo>
                <a:cubicBezTo>
                  <a:pt x="3155931" y="2068139"/>
                  <a:pt x="3163971" y="2069436"/>
                  <a:pt x="3172142" y="2069436"/>
                </a:cubicBezTo>
                <a:cubicBezTo>
                  <a:pt x="3177999" y="2069436"/>
                  <a:pt x="3180929" y="2067548"/>
                  <a:pt x="3180929" y="2063770"/>
                </a:cubicBezTo>
                <a:cubicBezTo>
                  <a:pt x="3180929" y="2060659"/>
                  <a:pt x="3178777" y="2058197"/>
                  <a:pt x="3174474" y="2056382"/>
                </a:cubicBezTo>
                <a:cubicBezTo>
                  <a:pt x="3171553" y="2054989"/>
                  <a:pt x="3168176" y="2054293"/>
                  <a:pt x="3164343" y="2054293"/>
                </a:cubicBezTo>
                <a:cubicBezTo>
                  <a:pt x="3163887" y="2054293"/>
                  <a:pt x="3163515" y="2054321"/>
                  <a:pt x="3163225" y="2054378"/>
                </a:cubicBezTo>
                <a:cubicBezTo>
                  <a:pt x="3151714" y="2054378"/>
                  <a:pt x="3141537" y="2050568"/>
                  <a:pt x="3132695" y="2042947"/>
                </a:cubicBezTo>
                <a:cubicBezTo>
                  <a:pt x="3125458" y="2036795"/>
                  <a:pt x="3121839" y="2027877"/>
                  <a:pt x="3121839" y="2016193"/>
                </a:cubicBezTo>
                <a:cubicBezTo>
                  <a:pt x="3121839" y="2003324"/>
                  <a:pt x="3126865" y="1991779"/>
                  <a:pt x="3136915" y="1981555"/>
                </a:cubicBezTo>
                <a:cubicBezTo>
                  <a:pt x="3143385" y="1975402"/>
                  <a:pt x="3150767" y="1970813"/>
                  <a:pt x="3159061" y="1967786"/>
                </a:cubicBezTo>
                <a:cubicBezTo>
                  <a:pt x="3168501" y="1964487"/>
                  <a:pt x="3179656" y="1962752"/>
                  <a:pt x="3192525" y="1962581"/>
                </a:cubicBezTo>
                <a:cubicBezTo>
                  <a:pt x="3197097" y="1962349"/>
                  <a:pt x="3199382" y="1960691"/>
                  <a:pt x="3199382" y="1957609"/>
                </a:cubicBezTo>
                <a:cubicBezTo>
                  <a:pt x="3199382" y="1955999"/>
                  <a:pt x="3198762" y="1954651"/>
                  <a:pt x="3197521" y="1953566"/>
                </a:cubicBezTo>
                <a:cubicBezTo>
                  <a:pt x="3193737" y="1950576"/>
                  <a:pt x="3189464" y="1949081"/>
                  <a:pt x="3184704" y="1949081"/>
                </a:cubicBezTo>
                <a:close/>
                <a:moveTo>
                  <a:pt x="2635961" y="1949081"/>
                </a:moveTo>
                <a:cubicBezTo>
                  <a:pt x="2633578" y="1949081"/>
                  <a:pt x="2631429" y="1949610"/>
                  <a:pt x="2629512" y="1950668"/>
                </a:cubicBezTo>
                <a:cubicBezTo>
                  <a:pt x="2628210" y="1951484"/>
                  <a:pt x="2625523" y="1952333"/>
                  <a:pt x="2621453" y="1953215"/>
                </a:cubicBezTo>
                <a:cubicBezTo>
                  <a:pt x="2608688" y="1955994"/>
                  <a:pt x="2582084" y="1961621"/>
                  <a:pt x="2541643" y="1970096"/>
                </a:cubicBezTo>
                <a:cubicBezTo>
                  <a:pt x="2536190" y="1971022"/>
                  <a:pt x="2532800" y="1971485"/>
                  <a:pt x="2531474" y="1971485"/>
                </a:cubicBezTo>
                <a:cubicBezTo>
                  <a:pt x="2527076" y="1971485"/>
                  <a:pt x="2523275" y="1969426"/>
                  <a:pt x="2520073" y="1965308"/>
                </a:cubicBezTo>
                <a:cubicBezTo>
                  <a:pt x="2518952" y="1963765"/>
                  <a:pt x="2517901" y="1962994"/>
                  <a:pt x="2516918" y="1962994"/>
                </a:cubicBezTo>
                <a:cubicBezTo>
                  <a:pt x="2515047" y="1962994"/>
                  <a:pt x="2514111" y="1964536"/>
                  <a:pt x="2514111" y="1967620"/>
                </a:cubicBezTo>
                <a:cubicBezTo>
                  <a:pt x="2514111" y="1972905"/>
                  <a:pt x="2517498" y="1978033"/>
                  <a:pt x="2524273" y="1983004"/>
                </a:cubicBezTo>
                <a:cubicBezTo>
                  <a:pt x="2527173" y="1985132"/>
                  <a:pt x="2530006" y="1986195"/>
                  <a:pt x="2532773" y="1986195"/>
                </a:cubicBezTo>
                <a:cubicBezTo>
                  <a:pt x="2534558" y="1986195"/>
                  <a:pt x="2536872" y="1985349"/>
                  <a:pt x="2539715" y="1983656"/>
                </a:cubicBezTo>
                <a:cubicBezTo>
                  <a:pt x="2541723" y="1982369"/>
                  <a:pt x="2545397" y="1981002"/>
                  <a:pt x="2550739" y="1979555"/>
                </a:cubicBezTo>
                <a:cubicBezTo>
                  <a:pt x="2555638" y="1978285"/>
                  <a:pt x="2563257" y="1976322"/>
                  <a:pt x="2573597" y="1973664"/>
                </a:cubicBezTo>
                <a:cubicBezTo>
                  <a:pt x="2578858" y="1972307"/>
                  <a:pt x="2583581" y="1971048"/>
                  <a:pt x="2587766" y="1969888"/>
                </a:cubicBezTo>
                <a:lnTo>
                  <a:pt x="2592476" y="1968517"/>
                </a:lnTo>
                <a:lnTo>
                  <a:pt x="2586618" y="1972617"/>
                </a:lnTo>
                <a:cubicBezTo>
                  <a:pt x="2582972" y="1975737"/>
                  <a:pt x="2579494" y="1979306"/>
                  <a:pt x="2576186" y="1983324"/>
                </a:cubicBezTo>
                <a:cubicBezTo>
                  <a:pt x="2567784" y="1993808"/>
                  <a:pt x="2563583" y="2005725"/>
                  <a:pt x="2563583" y="2019076"/>
                </a:cubicBezTo>
                <a:cubicBezTo>
                  <a:pt x="2563583" y="2034321"/>
                  <a:pt x="2569657" y="2046850"/>
                  <a:pt x="2581805" y="2056663"/>
                </a:cubicBezTo>
                <a:cubicBezTo>
                  <a:pt x="2586359" y="2060318"/>
                  <a:pt x="2592184" y="2063278"/>
                  <a:pt x="2599281" y="2065543"/>
                </a:cubicBezTo>
                <a:cubicBezTo>
                  <a:pt x="2607189" y="2068139"/>
                  <a:pt x="2615229" y="2069436"/>
                  <a:pt x="2623400" y="2069436"/>
                </a:cubicBezTo>
                <a:cubicBezTo>
                  <a:pt x="2629258" y="2069436"/>
                  <a:pt x="2632187" y="2067548"/>
                  <a:pt x="2632187" y="2063770"/>
                </a:cubicBezTo>
                <a:cubicBezTo>
                  <a:pt x="2632187" y="2060660"/>
                  <a:pt x="2630035" y="2058197"/>
                  <a:pt x="2625732" y="2056382"/>
                </a:cubicBezTo>
                <a:cubicBezTo>
                  <a:pt x="2622811" y="2054989"/>
                  <a:pt x="2619434" y="2054293"/>
                  <a:pt x="2615602" y="2054293"/>
                </a:cubicBezTo>
                <a:cubicBezTo>
                  <a:pt x="2615146" y="2054293"/>
                  <a:pt x="2614773" y="2054321"/>
                  <a:pt x="2614483" y="2054378"/>
                </a:cubicBezTo>
                <a:cubicBezTo>
                  <a:pt x="2602972" y="2054378"/>
                  <a:pt x="2592796" y="2050568"/>
                  <a:pt x="2583954" y="2042947"/>
                </a:cubicBezTo>
                <a:cubicBezTo>
                  <a:pt x="2576716" y="2036795"/>
                  <a:pt x="2573097" y="2027878"/>
                  <a:pt x="2573097" y="2016193"/>
                </a:cubicBezTo>
                <a:cubicBezTo>
                  <a:pt x="2573097" y="2003324"/>
                  <a:pt x="2578123" y="1991779"/>
                  <a:pt x="2588173" y="1981555"/>
                </a:cubicBezTo>
                <a:cubicBezTo>
                  <a:pt x="2594643" y="1975402"/>
                  <a:pt x="2602025" y="1970813"/>
                  <a:pt x="2610319" y="1967786"/>
                </a:cubicBezTo>
                <a:cubicBezTo>
                  <a:pt x="2619759" y="1964487"/>
                  <a:pt x="2630914" y="1962752"/>
                  <a:pt x="2643783" y="1962581"/>
                </a:cubicBezTo>
                <a:cubicBezTo>
                  <a:pt x="2648355" y="1962349"/>
                  <a:pt x="2650640" y="1960691"/>
                  <a:pt x="2650640" y="1957609"/>
                </a:cubicBezTo>
                <a:cubicBezTo>
                  <a:pt x="2650640" y="1955999"/>
                  <a:pt x="2650020" y="1954651"/>
                  <a:pt x="2648779" y="1953566"/>
                </a:cubicBezTo>
                <a:cubicBezTo>
                  <a:pt x="2644995" y="1950576"/>
                  <a:pt x="2640722" y="1949081"/>
                  <a:pt x="2635961" y="1949081"/>
                </a:cubicBezTo>
                <a:close/>
                <a:moveTo>
                  <a:pt x="9203560" y="1949080"/>
                </a:moveTo>
                <a:cubicBezTo>
                  <a:pt x="9201176" y="1949080"/>
                  <a:pt x="9199027" y="1949609"/>
                  <a:pt x="9197110" y="1950667"/>
                </a:cubicBezTo>
                <a:cubicBezTo>
                  <a:pt x="9195808" y="1951483"/>
                  <a:pt x="9193121" y="1952332"/>
                  <a:pt x="9189051" y="1953214"/>
                </a:cubicBezTo>
                <a:cubicBezTo>
                  <a:pt x="9176286" y="1955993"/>
                  <a:pt x="9149682" y="1961620"/>
                  <a:pt x="9109241" y="1970095"/>
                </a:cubicBezTo>
                <a:cubicBezTo>
                  <a:pt x="9103788" y="1971021"/>
                  <a:pt x="9100398" y="1971484"/>
                  <a:pt x="9099072" y="1971484"/>
                </a:cubicBezTo>
                <a:cubicBezTo>
                  <a:pt x="9094673" y="1971484"/>
                  <a:pt x="9090873" y="1969424"/>
                  <a:pt x="9087671" y="1965306"/>
                </a:cubicBezTo>
                <a:cubicBezTo>
                  <a:pt x="9086551" y="1963764"/>
                  <a:pt x="9085499" y="1962992"/>
                  <a:pt x="9084516" y="1962992"/>
                </a:cubicBezTo>
                <a:cubicBezTo>
                  <a:pt x="9082645" y="1962992"/>
                  <a:pt x="9081709" y="1964535"/>
                  <a:pt x="9081709" y="1967619"/>
                </a:cubicBezTo>
                <a:cubicBezTo>
                  <a:pt x="9081709" y="1972904"/>
                  <a:pt x="9085096" y="1978032"/>
                  <a:pt x="9091871" y="1983003"/>
                </a:cubicBezTo>
                <a:cubicBezTo>
                  <a:pt x="9094771" y="1985130"/>
                  <a:pt x="9097604" y="1986194"/>
                  <a:pt x="9100371" y="1986194"/>
                </a:cubicBezTo>
                <a:cubicBezTo>
                  <a:pt x="9102156" y="1986194"/>
                  <a:pt x="9104470" y="1985348"/>
                  <a:pt x="9107313" y="1983655"/>
                </a:cubicBezTo>
                <a:cubicBezTo>
                  <a:pt x="9109321" y="1982368"/>
                  <a:pt x="9112995" y="1981001"/>
                  <a:pt x="9118337" y="1979554"/>
                </a:cubicBezTo>
                <a:cubicBezTo>
                  <a:pt x="9123236" y="1978284"/>
                  <a:pt x="9130855" y="1976321"/>
                  <a:pt x="9141195" y="1973663"/>
                </a:cubicBezTo>
                <a:cubicBezTo>
                  <a:pt x="9146456" y="1972306"/>
                  <a:pt x="9151179" y="1971047"/>
                  <a:pt x="9155365" y="1969886"/>
                </a:cubicBezTo>
                <a:lnTo>
                  <a:pt x="9160074" y="1968516"/>
                </a:lnTo>
                <a:lnTo>
                  <a:pt x="9154216" y="1972616"/>
                </a:lnTo>
                <a:cubicBezTo>
                  <a:pt x="9150569" y="1975736"/>
                  <a:pt x="9147092" y="1979304"/>
                  <a:pt x="9143784" y="1983322"/>
                </a:cubicBezTo>
                <a:cubicBezTo>
                  <a:pt x="9135381" y="1993807"/>
                  <a:pt x="9131180" y="2005724"/>
                  <a:pt x="9131180" y="2019075"/>
                </a:cubicBezTo>
                <a:cubicBezTo>
                  <a:pt x="9131180" y="2034320"/>
                  <a:pt x="9137255" y="2046849"/>
                  <a:pt x="9149403" y="2056662"/>
                </a:cubicBezTo>
                <a:cubicBezTo>
                  <a:pt x="9153957" y="2060317"/>
                  <a:pt x="9159782" y="2063276"/>
                  <a:pt x="9166879" y="2065542"/>
                </a:cubicBezTo>
                <a:cubicBezTo>
                  <a:pt x="9174787" y="2068138"/>
                  <a:pt x="9182827" y="2069435"/>
                  <a:pt x="9190998" y="2069435"/>
                </a:cubicBezTo>
                <a:cubicBezTo>
                  <a:pt x="9196856" y="2069435"/>
                  <a:pt x="9199785" y="2067547"/>
                  <a:pt x="9199785" y="2063769"/>
                </a:cubicBezTo>
                <a:cubicBezTo>
                  <a:pt x="9199785" y="2060659"/>
                  <a:pt x="9197633" y="2058196"/>
                  <a:pt x="9193330" y="2056381"/>
                </a:cubicBezTo>
                <a:cubicBezTo>
                  <a:pt x="9190409" y="2054988"/>
                  <a:pt x="9187032" y="2054291"/>
                  <a:pt x="9183199" y="2054291"/>
                </a:cubicBezTo>
                <a:cubicBezTo>
                  <a:pt x="9182744" y="2054291"/>
                  <a:pt x="9182371" y="2054320"/>
                  <a:pt x="9182081" y="2054377"/>
                </a:cubicBezTo>
                <a:cubicBezTo>
                  <a:pt x="9170570" y="2054377"/>
                  <a:pt x="9160394" y="2050567"/>
                  <a:pt x="9151552" y="2042946"/>
                </a:cubicBezTo>
                <a:cubicBezTo>
                  <a:pt x="9144314" y="2036794"/>
                  <a:pt x="9140695" y="2027877"/>
                  <a:pt x="9140695" y="2016192"/>
                </a:cubicBezTo>
                <a:cubicBezTo>
                  <a:pt x="9140695" y="2003323"/>
                  <a:pt x="9145720" y="1991777"/>
                  <a:pt x="9155771" y="1981554"/>
                </a:cubicBezTo>
                <a:cubicBezTo>
                  <a:pt x="9162241" y="1975401"/>
                  <a:pt x="9169623" y="1970812"/>
                  <a:pt x="9177917" y="1967785"/>
                </a:cubicBezTo>
                <a:cubicBezTo>
                  <a:pt x="9187357" y="1964486"/>
                  <a:pt x="9198512" y="1962751"/>
                  <a:pt x="9211381" y="1962580"/>
                </a:cubicBezTo>
                <a:cubicBezTo>
                  <a:pt x="9215953" y="1962347"/>
                  <a:pt x="9218238" y="1960690"/>
                  <a:pt x="9218238" y="1957608"/>
                </a:cubicBezTo>
                <a:cubicBezTo>
                  <a:pt x="9218238" y="1955998"/>
                  <a:pt x="9217618" y="1954650"/>
                  <a:pt x="9216377" y="1953565"/>
                </a:cubicBezTo>
                <a:cubicBezTo>
                  <a:pt x="9212593" y="1950575"/>
                  <a:pt x="9208320" y="1949080"/>
                  <a:pt x="9203560" y="1949080"/>
                </a:cubicBezTo>
                <a:close/>
                <a:moveTo>
                  <a:pt x="8654818" y="1949080"/>
                </a:moveTo>
                <a:cubicBezTo>
                  <a:pt x="8652434" y="1949080"/>
                  <a:pt x="8650285" y="1949609"/>
                  <a:pt x="8648368" y="1950667"/>
                </a:cubicBezTo>
                <a:cubicBezTo>
                  <a:pt x="8647066" y="1951483"/>
                  <a:pt x="8644379" y="1952332"/>
                  <a:pt x="8640309" y="1953214"/>
                </a:cubicBezTo>
                <a:cubicBezTo>
                  <a:pt x="8627544" y="1955993"/>
                  <a:pt x="8600940" y="1961620"/>
                  <a:pt x="8560499" y="1970095"/>
                </a:cubicBezTo>
                <a:cubicBezTo>
                  <a:pt x="8555046" y="1971021"/>
                  <a:pt x="8551656" y="1971484"/>
                  <a:pt x="8550330" y="1971484"/>
                </a:cubicBezTo>
                <a:cubicBezTo>
                  <a:pt x="8545931" y="1971484"/>
                  <a:pt x="8542131" y="1969424"/>
                  <a:pt x="8538929" y="1965307"/>
                </a:cubicBezTo>
                <a:cubicBezTo>
                  <a:pt x="8537809" y="1963764"/>
                  <a:pt x="8536757" y="1962993"/>
                  <a:pt x="8535774" y="1962993"/>
                </a:cubicBezTo>
                <a:cubicBezTo>
                  <a:pt x="8533903" y="1962993"/>
                  <a:pt x="8532967" y="1964535"/>
                  <a:pt x="8532967" y="1967619"/>
                </a:cubicBezTo>
                <a:cubicBezTo>
                  <a:pt x="8532967" y="1972904"/>
                  <a:pt x="8536354" y="1978032"/>
                  <a:pt x="8543129" y="1983003"/>
                </a:cubicBezTo>
                <a:cubicBezTo>
                  <a:pt x="8546029" y="1985131"/>
                  <a:pt x="8548862" y="1986194"/>
                  <a:pt x="8551629" y="1986194"/>
                </a:cubicBezTo>
                <a:cubicBezTo>
                  <a:pt x="8553414" y="1986194"/>
                  <a:pt x="8555728" y="1985348"/>
                  <a:pt x="8558571" y="1983655"/>
                </a:cubicBezTo>
                <a:cubicBezTo>
                  <a:pt x="8560579" y="1982368"/>
                  <a:pt x="8564253" y="1981001"/>
                  <a:pt x="8569595" y="1979554"/>
                </a:cubicBezTo>
                <a:cubicBezTo>
                  <a:pt x="8574494" y="1978284"/>
                  <a:pt x="8582113" y="1976321"/>
                  <a:pt x="8592453" y="1973663"/>
                </a:cubicBezTo>
                <a:cubicBezTo>
                  <a:pt x="8597714" y="1972306"/>
                  <a:pt x="8602437" y="1971047"/>
                  <a:pt x="8606623" y="1969887"/>
                </a:cubicBezTo>
                <a:lnTo>
                  <a:pt x="8611332" y="1968516"/>
                </a:lnTo>
                <a:lnTo>
                  <a:pt x="8605474" y="1972616"/>
                </a:lnTo>
                <a:cubicBezTo>
                  <a:pt x="8601827" y="1975736"/>
                  <a:pt x="8598350" y="1979305"/>
                  <a:pt x="8595042" y="1983323"/>
                </a:cubicBezTo>
                <a:cubicBezTo>
                  <a:pt x="8586639" y="1993807"/>
                  <a:pt x="8582438" y="2005724"/>
                  <a:pt x="8582438" y="2019075"/>
                </a:cubicBezTo>
                <a:cubicBezTo>
                  <a:pt x="8582438" y="2034320"/>
                  <a:pt x="8588513" y="2046849"/>
                  <a:pt x="8600661" y="2056662"/>
                </a:cubicBezTo>
                <a:cubicBezTo>
                  <a:pt x="8605215" y="2060317"/>
                  <a:pt x="8611040" y="2063277"/>
                  <a:pt x="8618137" y="2065542"/>
                </a:cubicBezTo>
                <a:cubicBezTo>
                  <a:pt x="8626045" y="2068138"/>
                  <a:pt x="8634085" y="2069435"/>
                  <a:pt x="8642256" y="2069435"/>
                </a:cubicBezTo>
                <a:cubicBezTo>
                  <a:pt x="8648114" y="2069435"/>
                  <a:pt x="8651043" y="2067547"/>
                  <a:pt x="8651043" y="2063769"/>
                </a:cubicBezTo>
                <a:cubicBezTo>
                  <a:pt x="8651043" y="2060659"/>
                  <a:pt x="8648891" y="2058196"/>
                  <a:pt x="8644588" y="2056381"/>
                </a:cubicBezTo>
                <a:cubicBezTo>
                  <a:pt x="8641667" y="2054988"/>
                  <a:pt x="8638290" y="2054292"/>
                  <a:pt x="8634457" y="2054292"/>
                </a:cubicBezTo>
                <a:cubicBezTo>
                  <a:pt x="8634002" y="2054292"/>
                  <a:pt x="8633629" y="2054320"/>
                  <a:pt x="8633339" y="2054377"/>
                </a:cubicBezTo>
                <a:cubicBezTo>
                  <a:pt x="8621828" y="2054377"/>
                  <a:pt x="8611652" y="2050567"/>
                  <a:pt x="8602810" y="2042946"/>
                </a:cubicBezTo>
                <a:cubicBezTo>
                  <a:pt x="8595572" y="2036794"/>
                  <a:pt x="8591953" y="2027877"/>
                  <a:pt x="8591953" y="2016192"/>
                </a:cubicBezTo>
                <a:cubicBezTo>
                  <a:pt x="8591953" y="2003324"/>
                  <a:pt x="8596978" y="1991778"/>
                  <a:pt x="8607029" y="1981554"/>
                </a:cubicBezTo>
                <a:cubicBezTo>
                  <a:pt x="8613499" y="1975401"/>
                  <a:pt x="8620881" y="1970812"/>
                  <a:pt x="8629175" y="1967785"/>
                </a:cubicBezTo>
                <a:cubicBezTo>
                  <a:pt x="8638615" y="1964486"/>
                  <a:pt x="8649770" y="1962751"/>
                  <a:pt x="8662639" y="1962580"/>
                </a:cubicBezTo>
                <a:cubicBezTo>
                  <a:pt x="8667211" y="1962348"/>
                  <a:pt x="8669496" y="1960690"/>
                  <a:pt x="8669496" y="1957608"/>
                </a:cubicBezTo>
                <a:cubicBezTo>
                  <a:pt x="8669496" y="1955998"/>
                  <a:pt x="8668876" y="1954650"/>
                  <a:pt x="8667635" y="1953565"/>
                </a:cubicBezTo>
                <a:cubicBezTo>
                  <a:pt x="8663851" y="1950575"/>
                  <a:pt x="8659578" y="1949080"/>
                  <a:pt x="8654818" y="1949080"/>
                </a:cubicBezTo>
                <a:close/>
                <a:moveTo>
                  <a:pt x="947838" y="1878398"/>
                </a:moveTo>
                <a:lnTo>
                  <a:pt x="987708" y="1878398"/>
                </a:lnTo>
                <a:lnTo>
                  <a:pt x="987708" y="1901020"/>
                </a:lnTo>
                <a:lnTo>
                  <a:pt x="947838" y="1901020"/>
                </a:lnTo>
                <a:close/>
                <a:moveTo>
                  <a:pt x="900212" y="1878398"/>
                </a:moveTo>
                <a:lnTo>
                  <a:pt x="936416" y="1878398"/>
                </a:lnTo>
                <a:lnTo>
                  <a:pt x="936416" y="1901020"/>
                </a:lnTo>
                <a:lnTo>
                  <a:pt x="898279" y="1901020"/>
                </a:lnTo>
                <a:cubicBezTo>
                  <a:pt x="899412" y="1894666"/>
                  <a:pt x="900057" y="1887125"/>
                  <a:pt x="900212" y="1878398"/>
                </a:cubicBezTo>
                <a:close/>
                <a:moveTo>
                  <a:pt x="6966694" y="1878397"/>
                </a:moveTo>
                <a:lnTo>
                  <a:pt x="7006564" y="1878397"/>
                </a:lnTo>
                <a:lnTo>
                  <a:pt x="7006564" y="1901019"/>
                </a:lnTo>
                <a:lnTo>
                  <a:pt x="6966694" y="1901019"/>
                </a:lnTo>
                <a:close/>
                <a:moveTo>
                  <a:pt x="6919068" y="1878397"/>
                </a:moveTo>
                <a:lnTo>
                  <a:pt x="6955273" y="1878397"/>
                </a:lnTo>
                <a:lnTo>
                  <a:pt x="6955273" y="1901019"/>
                </a:lnTo>
                <a:lnTo>
                  <a:pt x="6917135" y="1901019"/>
                </a:lnTo>
                <a:cubicBezTo>
                  <a:pt x="6918269" y="1894665"/>
                  <a:pt x="6918913" y="1887124"/>
                  <a:pt x="6919068" y="1878397"/>
                </a:cubicBezTo>
                <a:close/>
                <a:moveTo>
                  <a:pt x="1508672" y="1868670"/>
                </a:moveTo>
                <a:cubicBezTo>
                  <a:pt x="1496764" y="1868670"/>
                  <a:pt x="1484088" y="1871824"/>
                  <a:pt x="1470644" y="1878135"/>
                </a:cubicBezTo>
                <a:cubicBezTo>
                  <a:pt x="1464357" y="1881069"/>
                  <a:pt x="1452334" y="1887048"/>
                  <a:pt x="1434574" y="1896071"/>
                </a:cubicBezTo>
                <a:cubicBezTo>
                  <a:pt x="1431250" y="1897734"/>
                  <a:pt x="1428889" y="1898565"/>
                  <a:pt x="1427491" y="1898565"/>
                </a:cubicBezTo>
                <a:cubicBezTo>
                  <a:pt x="1427260" y="1898565"/>
                  <a:pt x="1427050" y="1898565"/>
                  <a:pt x="1426861" y="1898565"/>
                </a:cubicBezTo>
                <a:cubicBezTo>
                  <a:pt x="1425989" y="1898456"/>
                  <a:pt x="1424862" y="1897882"/>
                  <a:pt x="1423480" y="1896845"/>
                </a:cubicBezTo>
                <a:cubicBezTo>
                  <a:pt x="1421901" y="1895673"/>
                  <a:pt x="1420750" y="1894437"/>
                  <a:pt x="1420026" y="1893136"/>
                </a:cubicBezTo>
                <a:cubicBezTo>
                  <a:pt x="1419136" y="1891268"/>
                  <a:pt x="1418101" y="1890335"/>
                  <a:pt x="1416920" y="1890335"/>
                </a:cubicBezTo>
                <a:cubicBezTo>
                  <a:pt x="1414933" y="1890335"/>
                  <a:pt x="1413940" y="1892050"/>
                  <a:pt x="1413940" y="1895481"/>
                </a:cubicBezTo>
                <a:cubicBezTo>
                  <a:pt x="1413940" y="1900598"/>
                  <a:pt x="1416943" y="1905410"/>
                  <a:pt x="1422948" y="1909913"/>
                </a:cubicBezTo>
                <a:cubicBezTo>
                  <a:pt x="1426246" y="1912387"/>
                  <a:pt x="1429262" y="1913624"/>
                  <a:pt x="1431996" y="1913624"/>
                </a:cubicBezTo>
                <a:cubicBezTo>
                  <a:pt x="1434173" y="1913624"/>
                  <a:pt x="1436288" y="1912487"/>
                  <a:pt x="1438342" y="1910213"/>
                </a:cubicBezTo>
                <a:cubicBezTo>
                  <a:pt x="1438929" y="1909534"/>
                  <a:pt x="1440329" y="1908366"/>
                  <a:pt x="1442541" y="1906706"/>
                </a:cubicBezTo>
                <a:cubicBezTo>
                  <a:pt x="1451899" y="1899644"/>
                  <a:pt x="1463558" y="1892648"/>
                  <a:pt x="1477519" y="1885719"/>
                </a:cubicBezTo>
                <a:cubicBezTo>
                  <a:pt x="1488299" y="1880522"/>
                  <a:pt x="1498713" y="1877923"/>
                  <a:pt x="1508759" y="1877923"/>
                </a:cubicBezTo>
                <a:cubicBezTo>
                  <a:pt x="1519150" y="1878089"/>
                  <a:pt x="1527629" y="1881486"/>
                  <a:pt x="1534195" y="1888113"/>
                </a:cubicBezTo>
                <a:cubicBezTo>
                  <a:pt x="1539568" y="1893905"/>
                  <a:pt x="1542254" y="1901015"/>
                  <a:pt x="1542254" y="1909442"/>
                </a:cubicBezTo>
                <a:cubicBezTo>
                  <a:pt x="1542254" y="1909789"/>
                  <a:pt x="1542254" y="1910350"/>
                  <a:pt x="1542254" y="1911129"/>
                </a:cubicBezTo>
                <a:cubicBezTo>
                  <a:pt x="1541869" y="1924136"/>
                  <a:pt x="1533698" y="1935607"/>
                  <a:pt x="1517742" y="1945542"/>
                </a:cubicBezTo>
                <a:cubicBezTo>
                  <a:pt x="1503810" y="1953860"/>
                  <a:pt x="1486128" y="1959457"/>
                  <a:pt x="1464696" y="1962331"/>
                </a:cubicBezTo>
                <a:cubicBezTo>
                  <a:pt x="1462260" y="1962567"/>
                  <a:pt x="1460826" y="1963388"/>
                  <a:pt x="1460393" y="1964793"/>
                </a:cubicBezTo>
                <a:cubicBezTo>
                  <a:pt x="1460268" y="1965042"/>
                  <a:pt x="1460206" y="1965372"/>
                  <a:pt x="1460206" y="1965784"/>
                </a:cubicBezTo>
                <a:cubicBezTo>
                  <a:pt x="1460206" y="1967830"/>
                  <a:pt x="1461719" y="1968852"/>
                  <a:pt x="1464745" y="1968852"/>
                </a:cubicBezTo>
                <a:cubicBezTo>
                  <a:pt x="1465034" y="1968852"/>
                  <a:pt x="1465280" y="1968852"/>
                  <a:pt x="1465481" y="1968852"/>
                </a:cubicBezTo>
                <a:cubicBezTo>
                  <a:pt x="1491192" y="1967272"/>
                  <a:pt x="1511052" y="1962303"/>
                  <a:pt x="1525060" y="1953944"/>
                </a:cubicBezTo>
                <a:cubicBezTo>
                  <a:pt x="1545438" y="1943227"/>
                  <a:pt x="1555718" y="1929270"/>
                  <a:pt x="1555898" y="1912071"/>
                </a:cubicBezTo>
                <a:cubicBezTo>
                  <a:pt x="1556080" y="1899551"/>
                  <a:pt x="1551223" y="1889042"/>
                  <a:pt x="1541328" y="1880545"/>
                </a:cubicBezTo>
                <a:cubicBezTo>
                  <a:pt x="1533329" y="1872628"/>
                  <a:pt x="1522443" y="1868670"/>
                  <a:pt x="1508672" y="1868670"/>
                </a:cubicBezTo>
                <a:close/>
                <a:moveTo>
                  <a:pt x="7527528" y="1868669"/>
                </a:moveTo>
                <a:cubicBezTo>
                  <a:pt x="7515620" y="1868669"/>
                  <a:pt x="7502944" y="1871823"/>
                  <a:pt x="7489500" y="1878133"/>
                </a:cubicBezTo>
                <a:cubicBezTo>
                  <a:pt x="7483213" y="1881068"/>
                  <a:pt x="7471190" y="1887047"/>
                  <a:pt x="7453430" y="1896070"/>
                </a:cubicBezTo>
                <a:cubicBezTo>
                  <a:pt x="7450106" y="1897733"/>
                  <a:pt x="7447745" y="1898564"/>
                  <a:pt x="7446347" y="1898564"/>
                </a:cubicBezTo>
                <a:cubicBezTo>
                  <a:pt x="7446116" y="1898564"/>
                  <a:pt x="7445906" y="1898564"/>
                  <a:pt x="7445717" y="1898564"/>
                </a:cubicBezTo>
                <a:cubicBezTo>
                  <a:pt x="7444846" y="1898454"/>
                  <a:pt x="7443719" y="1897881"/>
                  <a:pt x="7442336" y="1896844"/>
                </a:cubicBezTo>
                <a:cubicBezTo>
                  <a:pt x="7440757" y="1895672"/>
                  <a:pt x="7439606" y="1894436"/>
                  <a:pt x="7438883" y="1893135"/>
                </a:cubicBezTo>
                <a:cubicBezTo>
                  <a:pt x="7437993" y="1891267"/>
                  <a:pt x="7436957" y="1890334"/>
                  <a:pt x="7435776" y="1890334"/>
                </a:cubicBezTo>
                <a:cubicBezTo>
                  <a:pt x="7433790" y="1890334"/>
                  <a:pt x="7432797" y="1892049"/>
                  <a:pt x="7432797" y="1895480"/>
                </a:cubicBezTo>
                <a:cubicBezTo>
                  <a:pt x="7432797" y="1900597"/>
                  <a:pt x="7435799" y="1905409"/>
                  <a:pt x="7441804" y="1909912"/>
                </a:cubicBezTo>
                <a:cubicBezTo>
                  <a:pt x="7445103" y="1912386"/>
                  <a:pt x="7448119" y="1913623"/>
                  <a:pt x="7450852" y="1913623"/>
                </a:cubicBezTo>
                <a:cubicBezTo>
                  <a:pt x="7453029" y="1913623"/>
                  <a:pt x="7455145" y="1912486"/>
                  <a:pt x="7457198" y="1910212"/>
                </a:cubicBezTo>
                <a:cubicBezTo>
                  <a:pt x="7457785" y="1909533"/>
                  <a:pt x="7459185" y="1908365"/>
                  <a:pt x="7461397" y="1906705"/>
                </a:cubicBezTo>
                <a:cubicBezTo>
                  <a:pt x="7470756" y="1899643"/>
                  <a:pt x="7482415" y="1892647"/>
                  <a:pt x="7496375" y="1885718"/>
                </a:cubicBezTo>
                <a:cubicBezTo>
                  <a:pt x="7507156" y="1880521"/>
                  <a:pt x="7517569" y="1877922"/>
                  <a:pt x="7527615" y="1877922"/>
                </a:cubicBezTo>
                <a:cubicBezTo>
                  <a:pt x="7538007" y="1878088"/>
                  <a:pt x="7546485" y="1881485"/>
                  <a:pt x="7553051" y="1888112"/>
                </a:cubicBezTo>
                <a:cubicBezTo>
                  <a:pt x="7558424" y="1893904"/>
                  <a:pt x="7561111" y="1901014"/>
                  <a:pt x="7561111" y="1909441"/>
                </a:cubicBezTo>
                <a:cubicBezTo>
                  <a:pt x="7561111" y="1909788"/>
                  <a:pt x="7561111" y="1910349"/>
                  <a:pt x="7561111" y="1911127"/>
                </a:cubicBezTo>
                <a:cubicBezTo>
                  <a:pt x="7560726" y="1924135"/>
                  <a:pt x="7552555" y="1935606"/>
                  <a:pt x="7536598" y="1945541"/>
                </a:cubicBezTo>
                <a:cubicBezTo>
                  <a:pt x="7522667" y="1953859"/>
                  <a:pt x="7504985" y="1959456"/>
                  <a:pt x="7483552" y="1962330"/>
                </a:cubicBezTo>
                <a:cubicBezTo>
                  <a:pt x="7481117" y="1962566"/>
                  <a:pt x="7479682" y="1963387"/>
                  <a:pt x="7479250" y="1964792"/>
                </a:cubicBezTo>
                <a:cubicBezTo>
                  <a:pt x="7479125" y="1965041"/>
                  <a:pt x="7479062" y="1965371"/>
                  <a:pt x="7479062" y="1965783"/>
                </a:cubicBezTo>
                <a:cubicBezTo>
                  <a:pt x="7479062" y="1967829"/>
                  <a:pt x="7480575" y="1968851"/>
                  <a:pt x="7483602" y="1968851"/>
                </a:cubicBezTo>
                <a:cubicBezTo>
                  <a:pt x="7483891" y="1968851"/>
                  <a:pt x="7484136" y="1968851"/>
                  <a:pt x="7484338" y="1968851"/>
                </a:cubicBezTo>
                <a:cubicBezTo>
                  <a:pt x="7510049" y="1967271"/>
                  <a:pt x="7529908" y="1962302"/>
                  <a:pt x="7543916" y="1953943"/>
                </a:cubicBezTo>
                <a:cubicBezTo>
                  <a:pt x="7564295" y="1943226"/>
                  <a:pt x="7574574" y="1929269"/>
                  <a:pt x="7574755" y="1912070"/>
                </a:cubicBezTo>
                <a:cubicBezTo>
                  <a:pt x="7574936" y="1899550"/>
                  <a:pt x="7570079" y="1889041"/>
                  <a:pt x="7560184" y="1880544"/>
                </a:cubicBezTo>
                <a:cubicBezTo>
                  <a:pt x="7552185" y="1872627"/>
                  <a:pt x="7541300" y="1868669"/>
                  <a:pt x="7527528" y="1868669"/>
                </a:cubicBezTo>
                <a:close/>
                <a:moveTo>
                  <a:pt x="4263611" y="1858829"/>
                </a:moveTo>
                <a:cubicBezTo>
                  <a:pt x="4264363" y="1865486"/>
                  <a:pt x="4264738" y="1890216"/>
                  <a:pt x="4264738" y="1933017"/>
                </a:cubicBezTo>
                <a:lnTo>
                  <a:pt x="4264738" y="1946842"/>
                </a:lnTo>
                <a:lnTo>
                  <a:pt x="4248434" y="1946842"/>
                </a:lnTo>
                <a:lnTo>
                  <a:pt x="4248434" y="1893041"/>
                </a:lnTo>
                <a:cubicBezTo>
                  <a:pt x="4252245" y="1891482"/>
                  <a:pt x="4254152" y="1889644"/>
                  <a:pt x="4254152" y="1887528"/>
                </a:cubicBezTo>
                <a:cubicBezTo>
                  <a:pt x="4254152" y="1885798"/>
                  <a:pt x="4253014" y="1884524"/>
                  <a:pt x="4250738" y="1883705"/>
                </a:cubicBezTo>
                <a:cubicBezTo>
                  <a:pt x="4248850" y="1883034"/>
                  <a:pt x="4244044" y="1882304"/>
                  <a:pt x="4236320" y="1881515"/>
                </a:cubicBezTo>
                <a:cubicBezTo>
                  <a:pt x="4236782" y="1887327"/>
                  <a:pt x="4237013" y="1899931"/>
                  <a:pt x="4237013" y="1919324"/>
                </a:cubicBezTo>
                <a:cubicBezTo>
                  <a:pt x="4237013" y="1932227"/>
                  <a:pt x="4236871" y="1944250"/>
                  <a:pt x="4236585" y="1955393"/>
                </a:cubicBezTo>
                <a:cubicBezTo>
                  <a:pt x="4236524" y="1957312"/>
                  <a:pt x="4236464" y="1959460"/>
                  <a:pt x="4236405" y="1961837"/>
                </a:cubicBezTo>
                <a:cubicBezTo>
                  <a:pt x="4236349" y="1963801"/>
                  <a:pt x="4236320" y="1964995"/>
                  <a:pt x="4236320" y="1965417"/>
                </a:cubicBezTo>
                <a:cubicBezTo>
                  <a:pt x="4236320" y="1968848"/>
                  <a:pt x="4238035" y="1970563"/>
                  <a:pt x="4241466" y="1970563"/>
                </a:cubicBezTo>
                <a:cubicBezTo>
                  <a:pt x="4246111" y="1970563"/>
                  <a:pt x="4248434" y="1968617"/>
                  <a:pt x="4248434" y="1964724"/>
                </a:cubicBezTo>
                <a:lnTo>
                  <a:pt x="4248434" y="1954795"/>
                </a:lnTo>
                <a:lnTo>
                  <a:pt x="4264738" y="1954795"/>
                </a:lnTo>
                <a:cubicBezTo>
                  <a:pt x="4264622" y="1978599"/>
                  <a:pt x="4264362" y="1996331"/>
                  <a:pt x="4263958" y="2007993"/>
                </a:cubicBezTo>
                <a:cubicBezTo>
                  <a:pt x="4263900" y="2010438"/>
                  <a:pt x="4263871" y="2011757"/>
                  <a:pt x="4263871" y="2011948"/>
                </a:cubicBezTo>
                <a:cubicBezTo>
                  <a:pt x="4263871" y="2015379"/>
                  <a:pt x="4265702" y="2017094"/>
                  <a:pt x="4269364" y="2017094"/>
                </a:cubicBezTo>
                <a:cubicBezTo>
                  <a:pt x="4274240" y="2017094"/>
                  <a:pt x="4276679" y="2015148"/>
                  <a:pt x="4276679" y="2011255"/>
                </a:cubicBezTo>
                <a:cubicBezTo>
                  <a:pt x="4276669" y="2010948"/>
                  <a:pt x="4276630" y="2010120"/>
                  <a:pt x="4276564" y="2008772"/>
                </a:cubicBezTo>
                <a:cubicBezTo>
                  <a:pt x="4276505" y="2006134"/>
                  <a:pt x="4276447" y="2003429"/>
                  <a:pt x="4276389" y="2000656"/>
                </a:cubicBezTo>
                <a:cubicBezTo>
                  <a:pt x="4276176" y="1990430"/>
                  <a:pt x="4276043" y="1975143"/>
                  <a:pt x="4275987" y="1954795"/>
                </a:cubicBezTo>
                <a:lnTo>
                  <a:pt x="4293763" y="1954795"/>
                </a:lnTo>
                <a:lnTo>
                  <a:pt x="4293763" y="1963338"/>
                </a:lnTo>
                <a:cubicBezTo>
                  <a:pt x="4293763" y="1966769"/>
                  <a:pt x="4295478" y="1968484"/>
                  <a:pt x="4298908" y="1968484"/>
                </a:cubicBezTo>
                <a:cubicBezTo>
                  <a:pt x="4303438" y="1968484"/>
                  <a:pt x="4305703" y="1966857"/>
                  <a:pt x="4305703" y="1963603"/>
                </a:cubicBezTo>
                <a:lnTo>
                  <a:pt x="4305415" y="1953607"/>
                </a:lnTo>
                <a:cubicBezTo>
                  <a:pt x="4305145" y="1943851"/>
                  <a:pt x="4305010" y="1931586"/>
                  <a:pt x="4305010" y="1916812"/>
                </a:cubicBezTo>
                <a:lnTo>
                  <a:pt x="4305010" y="1893390"/>
                </a:lnTo>
                <a:cubicBezTo>
                  <a:pt x="4308939" y="1891831"/>
                  <a:pt x="4310902" y="1890021"/>
                  <a:pt x="4310902" y="1887961"/>
                </a:cubicBezTo>
                <a:cubicBezTo>
                  <a:pt x="4310902" y="1886151"/>
                  <a:pt x="4309997" y="1884885"/>
                  <a:pt x="4308188" y="1884163"/>
                </a:cubicBezTo>
                <a:cubicBezTo>
                  <a:pt x="4305629" y="1883183"/>
                  <a:pt x="4300532" y="1882301"/>
                  <a:pt x="4292895" y="1881515"/>
                </a:cubicBezTo>
                <a:cubicBezTo>
                  <a:pt x="4293474" y="1887364"/>
                  <a:pt x="4293763" y="1897657"/>
                  <a:pt x="4293763" y="1912393"/>
                </a:cubicBezTo>
                <a:lnTo>
                  <a:pt x="4293763" y="1946842"/>
                </a:lnTo>
                <a:lnTo>
                  <a:pt x="4275987" y="1946842"/>
                </a:lnTo>
                <a:lnTo>
                  <a:pt x="4275987" y="1870264"/>
                </a:lnTo>
                <a:cubicBezTo>
                  <a:pt x="4279855" y="1868705"/>
                  <a:pt x="4281790" y="1866898"/>
                  <a:pt x="4281790" y="1864842"/>
                </a:cubicBezTo>
                <a:cubicBezTo>
                  <a:pt x="4281790" y="1863112"/>
                  <a:pt x="4280847" y="1861908"/>
                  <a:pt x="4278961" y="1861229"/>
                </a:cubicBezTo>
                <a:cubicBezTo>
                  <a:pt x="4276589" y="1860415"/>
                  <a:pt x="4271473" y="1859615"/>
                  <a:pt x="4263611" y="1858829"/>
                </a:cubicBezTo>
                <a:close/>
                <a:moveTo>
                  <a:pt x="4185377" y="1858829"/>
                </a:moveTo>
                <a:cubicBezTo>
                  <a:pt x="4186127" y="1864945"/>
                  <a:pt x="4186502" y="1884708"/>
                  <a:pt x="4186502" y="1918116"/>
                </a:cubicBezTo>
                <a:cubicBezTo>
                  <a:pt x="4186502" y="1929139"/>
                  <a:pt x="4186222" y="1938714"/>
                  <a:pt x="4185663" y="1946842"/>
                </a:cubicBezTo>
                <a:lnTo>
                  <a:pt x="4171238" y="1946842"/>
                </a:lnTo>
                <a:lnTo>
                  <a:pt x="4171238" y="1893212"/>
                </a:lnTo>
                <a:cubicBezTo>
                  <a:pt x="4175166" y="1891595"/>
                  <a:pt x="4177130" y="1889787"/>
                  <a:pt x="4177130" y="1887787"/>
                </a:cubicBezTo>
                <a:cubicBezTo>
                  <a:pt x="4177130" y="1886035"/>
                  <a:pt x="4175948" y="1884687"/>
                  <a:pt x="4173584" y="1883743"/>
                </a:cubicBezTo>
                <a:cubicBezTo>
                  <a:pt x="4171671" y="1883048"/>
                  <a:pt x="4166851" y="1882305"/>
                  <a:pt x="4159124" y="1881515"/>
                </a:cubicBezTo>
                <a:cubicBezTo>
                  <a:pt x="4159701" y="1887364"/>
                  <a:pt x="4159991" y="1900257"/>
                  <a:pt x="4159991" y="1920191"/>
                </a:cubicBezTo>
                <a:cubicBezTo>
                  <a:pt x="4159991" y="1933331"/>
                  <a:pt x="4159817" y="1945414"/>
                  <a:pt x="4159470" y="1956438"/>
                </a:cubicBezTo>
                <a:cubicBezTo>
                  <a:pt x="4159413" y="1957874"/>
                  <a:pt x="4159328" y="1959744"/>
                  <a:pt x="4159215" y="1962050"/>
                </a:cubicBezTo>
                <a:cubicBezTo>
                  <a:pt x="4159154" y="1963969"/>
                  <a:pt x="4159124" y="1965149"/>
                  <a:pt x="4159124" y="1965591"/>
                </a:cubicBezTo>
                <a:cubicBezTo>
                  <a:pt x="4159124" y="1968906"/>
                  <a:pt x="4160839" y="1970563"/>
                  <a:pt x="4164271" y="1970563"/>
                </a:cubicBezTo>
                <a:cubicBezTo>
                  <a:pt x="4168915" y="1970563"/>
                  <a:pt x="4171238" y="1968617"/>
                  <a:pt x="4171238" y="1964724"/>
                </a:cubicBezTo>
                <a:lnTo>
                  <a:pt x="4171238" y="1954795"/>
                </a:lnTo>
                <a:lnTo>
                  <a:pt x="4185203" y="1954795"/>
                </a:lnTo>
                <a:cubicBezTo>
                  <a:pt x="4184067" y="1965263"/>
                  <a:pt x="4182354" y="1973273"/>
                  <a:pt x="4180063" y="1978824"/>
                </a:cubicBezTo>
                <a:cubicBezTo>
                  <a:pt x="4174908" y="1991679"/>
                  <a:pt x="4166225" y="2002584"/>
                  <a:pt x="4154012" y="2011541"/>
                </a:cubicBezTo>
                <a:cubicBezTo>
                  <a:pt x="4153781" y="2011622"/>
                  <a:pt x="4153666" y="2012105"/>
                  <a:pt x="4153666" y="2012988"/>
                </a:cubicBezTo>
                <a:cubicBezTo>
                  <a:pt x="4153666" y="2015090"/>
                  <a:pt x="4154659" y="2016141"/>
                  <a:pt x="4156647" y="2016141"/>
                </a:cubicBezTo>
                <a:cubicBezTo>
                  <a:pt x="4157079" y="2016141"/>
                  <a:pt x="4157470" y="2016052"/>
                  <a:pt x="4157819" y="2015875"/>
                </a:cubicBezTo>
                <a:cubicBezTo>
                  <a:pt x="4172194" y="2008267"/>
                  <a:pt x="4182703" y="1996665"/>
                  <a:pt x="4189346" y="1981066"/>
                </a:cubicBezTo>
                <a:cubicBezTo>
                  <a:pt x="4192883" y="1974924"/>
                  <a:pt x="4195322" y="1966167"/>
                  <a:pt x="4196669" y="1954795"/>
                </a:cubicBezTo>
                <a:lnTo>
                  <a:pt x="4212320" y="1954795"/>
                </a:lnTo>
                <a:lnTo>
                  <a:pt x="4212320" y="1963338"/>
                </a:lnTo>
                <a:cubicBezTo>
                  <a:pt x="4212320" y="1966769"/>
                  <a:pt x="4214035" y="1968484"/>
                  <a:pt x="4217466" y="1968484"/>
                </a:cubicBezTo>
                <a:cubicBezTo>
                  <a:pt x="4221996" y="1968484"/>
                  <a:pt x="4224261" y="1967127"/>
                  <a:pt x="4224261" y="1964412"/>
                </a:cubicBezTo>
                <a:lnTo>
                  <a:pt x="4223740" y="1917886"/>
                </a:lnTo>
                <a:lnTo>
                  <a:pt x="4223740" y="1893215"/>
                </a:lnTo>
                <a:cubicBezTo>
                  <a:pt x="4227553" y="1891656"/>
                  <a:pt x="4229459" y="1889846"/>
                  <a:pt x="4229459" y="1887787"/>
                </a:cubicBezTo>
                <a:cubicBezTo>
                  <a:pt x="4229459" y="1886000"/>
                  <a:pt x="4228322" y="1884697"/>
                  <a:pt x="4226046" y="1883878"/>
                </a:cubicBezTo>
                <a:cubicBezTo>
                  <a:pt x="4224158" y="1883208"/>
                  <a:pt x="4219351" y="1882477"/>
                  <a:pt x="4211626" y="1881689"/>
                </a:cubicBezTo>
                <a:cubicBezTo>
                  <a:pt x="4212090" y="1887385"/>
                  <a:pt x="4212320" y="1897448"/>
                  <a:pt x="4212320" y="1911874"/>
                </a:cubicBezTo>
                <a:lnTo>
                  <a:pt x="4212320" y="1946842"/>
                </a:lnTo>
                <a:lnTo>
                  <a:pt x="4197229" y="1946842"/>
                </a:lnTo>
                <a:cubicBezTo>
                  <a:pt x="4197922" y="1939761"/>
                  <a:pt x="4198268" y="1930302"/>
                  <a:pt x="4198268" y="1918465"/>
                </a:cubicBezTo>
                <a:lnTo>
                  <a:pt x="4198268" y="1870827"/>
                </a:lnTo>
                <a:cubicBezTo>
                  <a:pt x="4202254" y="1869037"/>
                  <a:pt x="4204246" y="1867042"/>
                  <a:pt x="4204246" y="1864842"/>
                </a:cubicBezTo>
                <a:cubicBezTo>
                  <a:pt x="4204246" y="1863205"/>
                  <a:pt x="4203363" y="1862105"/>
                  <a:pt x="4201595" y="1861544"/>
                </a:cubicBezTo>
                <a:cubicBezTo>
                  <a:pt x="4199377" y="1860756"/>
                  <a:pt x="4193971" y="1859852"/>
                  <a:pt x="4185377" y="1858829"/>
                </a:cubicBezTo>
                <a:close/>
                <a:moveTo>
                  <a:pt x="5316256" y="1858829"/>
                </a:moveTo>
                <a:cubicBezTo>
                  <a:pt x="5317006" y="1865485"/>
                  <a:pt x="5317383" y="1890215"/>
                  <a:pt x="5317383" y="1933017"/>
                </a:cubicBezTo>
                <a:lnTo>
                  <a:pt x="5317383" y="1946842"/>
                </a:lnTo>
                <a:lnTo>
                  <a:pt x="5301077" y="1946842"/>
                </a:lnTo>
                <a:lnTo>
                  <a:pt x="5301077" y="1893041"/>
                </a:lnTo>
                <a:cubicBezTo>
                  <a:pt x="5304890" y="1891481"/>
                  <a:pt x="5306797" y="1889644"/>
                  <a:pt x="5306797" y="1887528"/>
                </a:cubicBezTo>
                <a:cubicBezTo>
                  <a:pt x="5306797" y="1885798"/>
                  <a:pt x="5305659" y="1884523"/>
                  <a:pt x="5303383" y="1883704"/>
                </a:cubicBezTo>
                <a:cubicBezTo>
                  <a:pt x="5301495" y="1883034"/>
                  <a:pt x="5296688" y="1882304"/>
                  <a:pt x="5288965" y="1881514"/>
                </a:cubicBezTo>
                <a:cubicBezTo>
                  <a:pt x="5289427" y="1887327"/>
                  <a:pt x="5289657" y="1899930"/>
                  <a:pt x="5289657" y="1919324"/>
                </a:cubicBezTo>
                <a:cubicBezTo>
                  <a:pt x="5289657" y="1932227"/>
                  <a:pt x="5289515" y="1944250"/>
                  <a:pt x="5289229" y="1955393"/>
                </a:cubicBezTo>
                <a:cubicBezTo>
                  <a:pt x="5289168" y="1957312"/>
                  <a:pt x="5289108" y="1959460"/>
                  <a:pt x="5289050" y="1961837"/>
                </a:cubicBezTo>
                <a:cubicBezTo>
                  <a:pt x="5288993" y="1963801"/>
                  <a:pt x="5288965" y="1964995"/>
                  <a:pt x="5288965" y="1965417"/>
                </a:cubicBezTo>
                <a:cubicBezTo>
                  <a:pt x="5288965" y="1968848"/>
                  <a:pt x="5290679" y="1970563"/>
                  <a:pt x="5294110" y="1970563"/>
                </a:cubicBezTo>
                <a:cubicBezTo>
                  <a:pt x="5298756" y="1970563"/>
                  <a:pt x="5301077" y="1968617"/>
                  <a:pt x="5301077" y="1964724"/>
                </a:cubicBezTo>
                <a:lnTo>
                  <a:pt x="5301077" y="1954795"/>
                </a:lnTo>
                <a:lnTo>
                  <a:pt x="5317383" y="1954795"/>
                </a:lnTo>
                <a:cubicBezTo>
                  <a:pt x="5317266" y="1978599"/>
                  <a:pt x="5317006" y="1996331"/>
                  <a:pt x="5316602" y="2007993"/>
                </a:cubicBezTo>
                <a:cubicBezTo>
                  <a:pt x="5316544" y="2010438"/>
                  <a:pt x="5316516" y="2011756"/>
                  <a:pt x="5316516" y="2011948"/>
                </a:cubicBezTo>
                <a:cubicBezTo>
                  <a:pt x="5316516" y="2015379"/>
                  <a:pt x="5318347" y="2017094"/>
                  <a:pt x="5322009" y="2017094"/>
                </a:cubicBezTo>
                <a:cubicBezTo>
                  <a:pt x="5326884" y="2017094"/>
                  <a:pt x="5329323" y="2015148"/>
                  <a:pt x="5329323" y="2011255"/>
                </a:cubicBezTo>
                <a:cubicBezTo>
                  <a:pt x="5329313" y="2010947"/>
                  <a:pt x="5329274" y="2010120"/>
                  <a:pt x="5329207" y="2008772"/>
                </a:cubicBezTo>
                <a:cubicBezTo>
                  <a:pt x="5329149" y="2006134"/>
                  <a:pt x="5329091" y="2003428"/>
                  <a:pt x="5329033" y="2000656"/>
                </a:cubicBezTo>
                <a:cubicBezTo>
                  <a:pt x="5328822" y="1990429"/>
                  <a:pt x="5328687" y="1975142"/>
                  <a:pt x="5328630" y="1954795"/>
                </a:cubicBezTo>
                <a:lnTo>
                  <a:pt x="5346406" y="1954795"/>
                </a:lnTo>
                <a:lnTo>
                  <a:pt x="5346406" y="1963338"/>
                </a:lnTo>
                <a:cubicBezTo>
                  <a:pt x="5346406" y="1966768"/>
                  <a:pt x="5348122" y="1968484"/>
                  <a:pt x="5351552" y="1968484"/>
                </a:cubicBezTo>
                <a:cubicBezTo>
                  <a:pt x="5356082" y="1968484"/>
                  <a:pt x="5358348" y="1966857"/>
                  <a:pt x="5358348" y="1963603"/>
                </a:cubicBezTo>
                <a:lnTo>
                  <a:pt x="5358059" y="1953607"/>
                </a:lnTo>
                <a:cubicBezTo>
                  <a:pt x="5357789" y="1943851"/>
                  <a:pt x="5357655" y="1931586"/>
                  <a:pt x="5357655" y="1916811"/>
                </a:cubicBezTo>
                <a:lnTo>
                  <a:pt x="5357655" y="1893390"/>
                </a:lnTo>
                <a:cubicBezTo>
                  <a:pt x="5361583" y="1891831"/>
                  <a:pt x="5363546" y="1890021"/>
                  <a:pt x="5363546" y="1887961"/>
                </a:cubicBezTo>
                <a:cubicBezTo>
                  <a:pt x="5363546" y="1886151"/>
                  <a:pt x="5362641" y="1884885"/>
                  <a:pt x="5360833" y="1884163"/>
                </a:cubicBezTo>
                <a:cubicBezTo>
                  <a:pt x="5358273" y="1883183"/>
                  <a:pt x="5353176" y="1882301"/>
                  <a:pt x="5345540" y="1881514"/>
                </a:cubicBezTo>
                <a:cubicBezTo>
                  <a:pt x="5346118" y="1887364"/>
                  <a:pt x="5346406" y="1897656"/>
                  <a:pt x="5346406" y="1912393"/>
                </a:cubicBezTo>
                <a:lnTo>
                  <a:pt x="5346406" y="1946842"/>
                </a:lnTo>
                <a:lnTo>
                  <a:pt x="5328630" y="1946842"/>
                </a:lnTo>
                <a:lnTo>
                  <a:pt x="5328630" y="1870264"/>
                </a:lnTo>
                <a:cubicBezTo>
                  <a:pt x="5332500" y="1868705"/>
                  <a:pt x="5334435" y="1866898"/>
                  <a:pt x="5334435" y="1864842"/>
                </a:cubicBezTo>
                <a:cubicBezTo>
                  <a:pt x="5334435" y="1863112"/>
                  <a:pt x="5333491" y="1861908"/>
                  <a:pt x="5331605" y="1861229"/>
                </a:cubicBezTo>
                <a:cubicBezTo>
                  <a:pt x="5329234" y="1860415"/>
                  <a:pt x="5324118" y="1859615"/>
                  <a:pt x="5316256" y="1858829"/>
                </a:cubicBezTo>
                <a:close/>
                <a:moveTo>
                  <a:pt x="5238020" y="1858829"/>
                </a:moveTo>
                <a:cubicBezTo>
                  <a:pt x="5238769" y="1864945"/>
                  <a:pt x="5239144" y="1884708"/>
                  <a:pt x="5239144" y="1918116"/>
                </a:cubicBezTo>
                <a:cubicBezTo>
                  <a:pt x="5239144" y="1929138"/>
                  <a:pt x="5238865" y="1938713"/>
                  <a:pt x="5238305" y="1946842"/>
                </a:cubicBezTo>
                <a:lnTo>
                  <a:pt x="5223881" y="1946842"/>
                </a:lnTo>
                <a:lnTo>
                  <a:pt x="5223881" y="1893212"/>
                </a:lnTo>
                <a:cubicBezTo>
                  <a:pt x="5227809" y="1891595"/>
                  <a:pt x="5229773" y="1889786"/>
                  <a:pt x="5229773" y="1887787"/>
                </a:cubicBezTo>
                <a:cubicBezTo>
                  <a:pt x="5229773" y="1886035"/>
                  <a:pt x="5228591" y="1884687"/>
                  <a:pt x="5226226" y="1883743"/>
                </a:cubicBezTo>
                <a:cubicBezTo>
                  <a:pt x="5224314" y="1883048"/>
                  <a:pt x="5219494" y="1882305"/>
                  <a:pt x="5211766" y="1881514"/>
                </a:cubicBezTo>
                <a:cubicBezTo>
                  <a:pt x="5212343" y="1887364"/>
                  <a:pt x="5212634" y="1900256"/>
                  <a:pt x="5212634" y="1920191"/>
                </a:cubicBezTo>
                <a:cubicBezTo>
                  <a:pt x="5212634" y="1933331"/>
                  <a:pt x="5212460" y="1945413"/>
                  <a:pt x="5212113" y="1956438"/>
                </a:cubicBezTo>
                <a:cubicBezTo>
                  <a:pt x="5212055" y="1957874"/>
                  <a:pt x="5211970" y="1959744"/>
                  <a:pt x="5211858" y="1962049"/>
                </a:cubicBezTo>
                <a:cubicBezTo>
                  <a:pt x="5211796" y="1963969"/>
                  <a:pt x="5211766" y="1965149"/>
                  <a:pt x="5211766" y="1965591"/>
                </a:cubicBezTo>
                <a:cubicBezTo>
                  <a:pt x="5211766" y="1968906"/>
                  <a:pt x="5213482" y="1970563"/>
                  <a:pt x="5216914" y="1970563"/>
                </a:cubicBezTo>
                <a:cubicBezTo>
                  <a:pt x="5221558" y="1970563"/>
                  <a:pt x="5223881" y="1968617"/>
                  <a:pt x="5223881" y="1964724"/>
                </a:cubicBezTo>
                <a:lnTo>
                  <a:pt x="5223881" y="1954795"/>
                </a:lnTo>
                <a:lnTo>
                  <a:pt x="5237845" y="1954795"/>
                </a:lnTo>
                <a:cubicBezTo>
                  <a:pt x="5236710" y="1965263"/>
                  <a:pt x="5234996" y="1973273"/>
                  <a:pt x="5232705" y="1978824"/>
                </a:cubicBezTo>
                <a:cubicBezTo>
                  <a:pt x="5227551" y="1991679"/>
                  <a:pt x="5218867" y="2002584"/>
                  <a:pt x="5206655" y="2011540"/>
                </a:cubicBezTo>
                <a:cubicBezTo>
                  <a:pt x="5206425" y="2011622"/>
                  <a:pt x="5206308" y="2012105"/>
                  <a:pt x="5206308" y="2012988"/>
                </a:cubicBezTo>
                <a:cubicBezTo>
                  <a:pt x="5206308" y="2015090"/>
                  <a:pt x="5207301" y="2016141"/>
                  <a:pt x="5209290" y="2016141"/>
                </a:cubicBezTo>
                <a:cubicBezTo>
                  <a:pt x="5209722" y="2016141"/>
                  <a:pt x="5210113" y="2016052"/>
                  <a:pt x="5210462" y="2015875"/>
                </a:cubicBezTo>
                <a:cubicBezTo>
                  <a:pt x="5224837" y="2008267"/>
                  <a:pt x="5235346" y="1996664"/>
                  <a:pt x="5241989" y="1981066"/>
                </a:cubicBezTo>
                <a:cubicBezTo>
                  <a:pt x="5245526" y="1974924"/>
                  <a:pt x="5247966" y="1966167"/>
                  <a:pt x="5249314" y="1954795"/>
                </a:cubicBezTo>
                <a:lnTo>
                  <a:pt x="5264965" y="1954795"/>
                </a:lnTo>
                <a:lnTo>
                  <a:pt x="5264965" y="1963338"/>
                </a:lnTo>
                <a:cubicBezTo>
                  <a:pt x="5264965" y="1966768"/>
                  <a:pt x="5266680" y="1968484"/>
                  <a:pt x="5270110" y="1968484"/>
                </a:cubicBezTo>
                <a:cubicBezTo>
                  <a:pt x="5274641" y="1968484"/>
                  <a:pt x="5276905" y="1967127"/>
                  <a:pt x="5276905" y="1964412"/>
                </a:cubicBezTo>
                <a:lnTo>
                  <a:pt x="5276385" y="1917886"/>
                </a:lnTo>
                <a:lnTo>
                  <a:pt x="5276385" y="1893215"/>
                </a:lnTo>
                <a:cubicBezTo>
                  <a:pt x="5280197" y="1891655"/>
                  <a:pt x="5282104" y="1889846"/>
                  <a:pt x="5282104" y="1887787"/>
                </a:cubicBezTo>
                <a:cubicBezTo>
                  <a:pt x="5282104" y="1885999"/>
                  <a:pt x="5280966" y="1884697"/>
                  <a:pt x="5278691" y="1883878"/>
                </a:cubicBezTo>
                <a:cubicBezTo>
                  <a:pt x="5276801" y="1883207"/>
                  <a:pt x="5271997" y="1882477"/>
                  <a:pt x="5264272" y="1881688"/>
                </a:cubicBezTo>
                <a:cubicBezTo>
                  <a:pt x="5264734" y="1887385"/>
                  <a:pt x="5264965" y="1897447"/>
                  <a:pt x="5264965" y="1911874"/>
                </a:cubicBezTo>
                <a:lnTo>
                  <a:pt x="5264965" y="1946842"/>
                </a:lnTo>
                <a:lnTo>
                  <a:pt x="5249874" y="1946842"/>
                </a:lnTo>
                <a:cubicBezTo>
                  <a:pt x="5250566" y="1939761"/>
                  <a:pt x="5250913" y="1930302"/>
                  <a:pt x="5250913" y="1918464"/>
                </a:cubicBezTo>
                <a:lnTo>
                  <a:pt x="5250913" y="1870827"/>
                </a:lnTo>
                <a:cubicBezTo>
                  <a:pt x="5254899" y="1869037"/>
                  <a:pt x="5256892" y="1867042"/>
                  <a:pt x="5256892" y="1864842"/>
                </a:cubicBezTo>
                <a:cubicBezTo>
                  <a:pt x="5256892" y="1863205"/>
                  <a:pt x="5256008" y="1862105"/>
                  <a:pt x="5254241" y="1861543"/>
                </a:cubicBezTo>
                <a:cubicBezTo>
                  <a:pt x="5252021" y="1860756"/>
                  <a:pt x="5246614" y="1859852"/>
                  <a:pt x="5238020" y="1858829"/>
                </a:cubicBezTo>
                <a:close/>
                <a:moveTo>
                  <a:pt x="10282470" y="1858828"/>
                </a:moveTo>
                <a:cubicBezTo>
                  <a:pt x="10283221" y="1865485"/>
                  <a:pt x="10283596" y="1890214"/>
                  <a:pt x="10283596" y="1933016"/>
                </a:cubicBezTo>
                <a:lnTo>
                  <a:pt x="10283596" y="1946841"/>
                </a:lnTo>
                <a:lnTo>
                  <a:pt x="10267291" y="1946841"/>
                </a:lnTo>
                <a:lnTo>
                  <a:pt x="10267291" y="1893040"/>
                </a:lnTo>
                <a:cubicBezTo>
                  <a:pt x="10271104" y="1891481"/>
                  <a:pt x="10273010" y="1889643"/>
                  <a:pt x="10273010" y="1887527"/>
                </a:cubicBezTo>
                <a:cubicBezTo>
                  <a:pt x="10273010" y="1885797"/>
                  <a:pt x="10271873" y="1884523"/>
                  <a:pt x="10269597" y="1883704"/>
                </a:cubicBezTo>
                <a:cubicBezTo>
                  <a:pt x="10267708" y="1883033"/>
                  <a:pt x="10262902" y="1882303"/>
                  <a:pt x="10255178" y="1881514"/>
                </a:cubicBezTo>
                <a:cubicBezTo>
                  <a:pt x="10255640" y="1887326"/>
                  <a:pt x="10255871" y="1899930"/>
                  <a:pt x="10255871" y="1919323"/>
                </a:cubicBezTo>
                <a:cubicBezTo>
                  <a:pt x="10255871" y="1932226"/>
                  <a:pt x="10255729" y="1944249"/>
                  <a:pt x="10255443" y="1955392"/>
                </a:cubicBezTo>
                <a:cubicBezTo>
                  <a:pt x="10255382" y="1957311"/>
                  <a:pt x="10255322" y="1959459"/>
                  <a:pt x="10255264" y="1961836"/>
                </a:cubicBezTo>
                <a:cubicBezTo>
                  <a:pt x="10255207" y="1963800"/>
                  <a:pt x="10255178" y="1964994"/>
                  <a:pt x="10255178" y="1965416"/>
                </a:cubicBezTo>
                <a:cubicBezTo>
                  <a:pt x="10255178" y="1968847"/>
                  <a:pt x="10256893" y="1970562"/>
                  <a:pt x="10260324" y="1970562"/>
                </a:cubicBezTo>
                <a:cubicBezTo>
                  <a:pt x="10264969" y="1970562"/>
                  <a:pt x="10267291" y="1968616"/>
                  <a:pt x="10267291" y="1964723"/>
                </a:cubicBezTo>
                <a:lnTo>
                  <a:pt x="10267291" y="1954794"/>
                </a:lnTo>
                <a:lnTo>
                  <a:pt x="10283596" y="1954794"/>
                </a:lnTo>
                <a:cubicBezTo>
                  <a:pt x="10283480" y="1978598"/>
                  <a:pt x="10283220" y="1996330"/>
                  <a:pt x="10282816" y="2007992"/>
                </a:cubicBezTo>
                <a:cubicBezTo>
                  <a:pt x="10282758" y="2010437"/>
                  <a:pt x="10282729" y="2011755"/>
                  <a:pt x="10282729" y="2011947"/>
                </a:cubicBezTo>
                <a:cubicBezTo>
                  <a:pt x="10282729" y="2015378"/>
                  <a:pt x="10284560" y="2017093"/>
                  <a:pt x="10288222" y="2017093"/>
                </a:cubicBezTo>
                <a:cubicBezTo>
                  <a:pt x="10293099" y="2017093"/>
                  <a:pt x="10295537" y="2015147"/>
                  <a:pt x="10295537" y="2011254"/>
                </a:cubicBezTo>
                <a:cubicBezTo>
                  <a:pt x="10295527" y="2010946"/>
                  <a:pt x="10295488" y="2010119"/>
                  <a:pt x="10295421" y="2008771"/>
                </a:cubicBezTo>
                <a:cubicBezTo>
                  <a:pt x="10295363" y="2006133"/>
                  <a:pt x="10295305" y="2003428"/>
                  <a:pt x="10295247" y="2000655"/>
                </a:cubicBezTo>
                <a:cubicBezTo>
                  <a:pt x="10295035" y="1990429"/>
                  <a:pt x="10294901" y="1975142"/>
                  <a:pt x="10294844" y="1954794"/>
                </a:cubicBezTo>
                <a:lnTo>
                  <a:pt x="10312621" y="1954794"/>
                </a:lnTo>
                <a:lnTo>
                  <a:pt x="10312621" y="1963337"/>
                </a:lnTo>
                <a:cubicBezTo>
                  <a:pt x="10312621" y="1966768"/>
                  <a:pt x="10314336" y="1968483"/>
                  <a:pt x="10317767" y="1968483"/>
                </a:cubicBezTo>
                <a:cubicBezTo>
                  <a:pt x="10322296" y="1968483"/>
                  <a:pt x="10324561" y="1966856"/>
                  <a:pt x="10324561" y="1963602"/>
                </a:cubicBezTo>
                <a:lnTo>
                  <a:pt x="10324273" y="1953606"/>
                </a:lnTo>
                <a:cubicBezTo>
                  <a:pt x="10324003" y="1943850"/>
                  <a:pt x="10323868" y="1931585"/>
                  <a:pt x="10323868" y="1916811"/>
                </a:cubicBezTo>
                <a:lnTo>
                  <a:pt x="10323868" y="1893389"/>
                </a:lnTo>
                <a:cubicBezTo>
                  <a:pt x="10327796" y="1891830"/>
                  <a:pt x="10329760" y="1890020"/>
                  <a:pt x="10329760" y="1887960"/>
                </a:cubicBezTo>
                <a:cubicBezTo>
                  <a:pt x="10329760" y="1886150"/>
                  <a:pt x="10328855" y="1884884"/>
                  <a:pt x="10327047" y="1884162"/>
                </a:cubicBezTo>
                <a:cubicBezTo>
                  <a:pt x="10324488" y="1883182"/>
                  <a:pt x="10319390" y="1882300"/>
                  <a:pt x="10311754" y="1881514"/>
                </a:cubicBezTo>
                <a:cubicBezTo>
                  <a:pt x="10312332" y="1887363"/>
                  <a:pt x="10312621" y="1897656"/>
                  <a:pt x="10312621" y="1912392"/>
                </a:cubicBezTo>
                <a:lnTo>
                  <a:pt x="10312621" y="1946841"/>
                </a:lnTo>
                <a:lnTo>
                  <a:pt x="10294844" y="1946841"/>
                </a:lnTo>
                <a:lnTo>
                  <a:pt x="10294844" y="1870263"/>
                </a:lnTo>
                <a:cubicBezTo>
                  <a:pt x="10298713" y="1868704"/>
                  <a:pt x="10300648" y="1866897"/>
                  <a:pt x="10300648" y="1864841"/>
                </a:cubicBezTo>
                <a:cubicBezTo>
                  <a:pt x="10300648" y="1863111"/>
                  <a:pt x="10299705" y="1861907"/>
                  <a:pt x="10297818" y="1861228"/>
                </a:cubicBezTo>
                <a:cubicBezTo>
                  <a:pt x="10295448" y="1860414"/>
                  <a:pt x="10290332" y="1859614"/>
                  <a:pt x="10282470" y="1858828"/>
                </a:cubicBezTo>
                <a:close/>
                <a:moveTo>
                  <a:pt x="10204233" y="1858828"/>
                </a:moveTo>
                <a:cubicBezTo>
                  <a:pt x="10204984" y="1864944"/>
                  <a:pt x="10205359" y="1884707"/>
                  <a:pt x="10205359" y="1918115"/>
                </a:cubicBezTo>
                <a:cubicBezTo>
                  <a:pt x="10205359" y="1929137"/>
                  <a:pt x="10205079" y="1938712"/>
                  <a:pt x="10204519" y="1946841"/>
                </a:cubicBezTo>
                <a:lnTo>
                  <a:pt x="10190095" y="1946841"/>
                </a:lnTo>
                <a:lnTo>
                  <a:pt x="10190095" y="1893211"/>
                </a:lnTo>
                <a:cubicBezTo>
                  <a:pt x="10194022" y="1891594"/>
                  <a:pt x="10195986" y="1889785"/>
                  <a:pt x="10195986" y="1887786"/>
                </a:cubicBezTo>
                <a:cubicBezTo>
                  <a:pt x="10195986" y="1886034"/>
                  <a:pt x="10194804" y="1884686"/>
                  <a:pt x="10192441" y="1883742"/>
                </a:cubicBezTo>
                <a:cubicBezTo>
                  <a:pt x="10190528" y="1883047"/>
                  <a:pt x="10185708" y="1882304"/>
                  <a:pt x="10177980" y="1881514"/>
                </a:cubicBezTo>
                <a:cubicBezTo>
                  <a:pt x="10178558" y="1887363"/>
                  <a:pt x="10178847" y="1900255"/>
                  <a:pt x="10178847" y="1920190"/>
                </a:cubicBezTo>
                <a:cubicBezTo>
                  <a:pt x="10178847" y="1933330"/>
                  <a:pt x="10178674" y="1945413"/>
                  <a:pt x="10178327" y="1956437"/>
                </a:cubicBezTo>
                <a:cubicBezTo>
                  <a:pt x="10178270" y="1957873"/>
                  <a:pt x="10178185" y="1959743"/>
                  <a:pt x="10178071" y="1962049"/>
                </a:cubicBezTo>
                <a:cubicBezTo>
                  <a:pt x="10178011" y="1963968"/>
                  <a:pt x="10177980" y="1965148"/>
                  <a:pt x="10177980" y="1965590"/>
                </a:cubicBezTo>
                <a:cubicBezTo>
                  <a:pt x="10177980" y="1968905"/>
                  <a:pt x="10179696" y="1970562"/>
                  <a:pt x="10183128" y="1970562"/>
                </a:cubicBezTo>
                <a:cubicBezTo>
                  <a:pt x="10187772" y="1970562"/>
                  <a:pt x="10190095" y="1968616"/>
                  <a:pt x="10190095" y="1964723"/>
                </a:cubicBezTo>
                <a:lnTo>
                  <a:pt x="10190095" y="1954794"/>
                </a:lnTo>
                <a:lnTo>
                  <a:pt x="10204059" y="1954794"/>
                </a:lnTo>
                <a:cubicBezTo>
                  <a:pt x="10202924" y="1965262"/>
                  <a:pt x="10201210" y="1973272"/>
                  <a:pt x="10198919" y="1978823"/>
                </a:cubicBezTo>
                <a:cubicBezTo>
                  <a:pt x="10193765" y="1991678"/>
                  <a:pt x="10185082" y="2002583"/>
                  <a:pt x="10172869" y="2011540"/>
                </a:cubicBezTo>
                <a:cubicBezTo>
                  <a:pt x="10172638" y="2011621"/>
                  <a:pt x="10172522" y="2012104"/>
                  <a:pt x="10172522" y="2012987"/>
                </a:cubicBezTo>
                <a:cubicBezTo>
                  <a:pt x="10172522" y="2015089"/>
                  <a:pt x="10173516" y="2016140"/>
                  <a:pt x="10175503" y="2016140"/>
                </a:cubicBezTo>
                <a:cubicBezTo>
                  <a:pt x="10175936" y="2016140"/>
                  <a:pt x="10176327" y="2016051"/>
                  <a:pt x="10176675" y="2015874"/>
                </a:cubicBezTo>
                <a:cubicBezTo>
                  <a:pt x="10191051" y="2008266"/>
                  <a:pt x="10201560" y="1996664"/>
                  <a:pt x="10208203" y="1981065"/>
                </a:cubicBezTo>
                <a:cubicBezTo>
                  <a:pt x="10211739" y="1974923"/>
                  <a:pt x="10214181" y="1966166"/>
                  <a:pt x="10215528" y="1954794"/>
                </a:cubicBezTo>
                <a:lnTo>
                  <a:pt x="10231178" y="1954794"/>
                </a:lnTo>
                <a:lnTo>
                  <a:pt x="10231178" y="1963337"/>
                </a:lnTo>
                <a:cubicBezTo>
                  <a:pt x="10231178" y="1966768"/>
                  <a:pt x="10232894" y="1968483"/>
                  <a:pt x="10236324" y="1968483"/>
                </a:cubicBezTo>
                <a:cubicBezTo>
                  <a:pt x="10240854" y="1968483"/>
                  <a:pt x="10243119" y="1967126"/>
                  <a:pt x="10243119" y="1964411"/>
                </a:cubicBezTo>
                <a:lnTo>
                  <a:pt x="10242598" y="1917885"/>
                </a:lnTo>
                <a:lnTo>
                  <a:pt x="10242598" y="1893214"/>
                </a:lnTo>
                <a:cubicBezTo>
                  <a:pt x="10246411" y="1891654"/>
                  <a:pt x="10248317" y="1889845"/>
                  <a:pt x="10248317" y="1887786"/>
                </a:cubicBezTo>
                <a:cubicBezTo>
                  <a:pt x="10248317" y="1885999"/>
                  <a:pt x="10247180" y="1884696"/>
                  <a:pt x="10244904" y="1883877"/>
                </a:cubicBezTo>
                <a:cubicBezTo>
                  <a:pt x="10243016" y="1883207"/>
                  <a:pt x="10238210" y="1882476"/>
                  <a:pt x="10230485" y="1881687"/>
                </a:cubicBezTo>
                <a:cubicBezTo>
                  <a:pt x="10230947" y="1887384"/>
                  <a:pt x="10231178" y="1897446"/>
                  <a:pt x="10231178" y="1911873"/>
                </a:cubicBezTo>
                <a:lnTo>
                  <a:pt x="10231178" y="1946841"/>
                </a:lnTo>
                <a:lnTo>
                  <a:pt x="10216087" y="1946841"/>
                </a:lnTo>
                <a:cubicBezTo>
                  <a:pt x="10216780" y="1939760"/>
                  <a:pt x="10217127" y="1930301"/>
                  <a:pt x="10217127" y="1918464"/>
                </a:cubicBezTo>
                <a:lnTo>
                  <a:pt x="10217127" y="1870826"/>
                </a:lnTo>
                <a:cubicBezTo>
                  <a:pt x="10221112" y="1869036"/>
                  <a:pt x="10223105" y="1867041"/>
                  <a:pt x="10223105" y="1864841"/>
                </a:cubicBezTo>
                <a:cubicBezTo>
                  <a:pt x="10223105" y="1863204"/>
                  <a:pt x="10222222" y="1862104"/>
                  <a:pt x="10220454" y="1861543"/>
                </a:cubicBezTo>
                <a:cubicBezTo>
                  <a:pt x="10218235" y="1860756"/>
                  <a:pt x="10212828" y="1859851"/>
                  <a:pt x="10204233" y="1858828"/>
                </a:cubicBezTo>
                <a:close/>
                <a:moveTo>
                  <a:pt x="11335114" y="1858828"/>
                </a:moveTo>
                <a:cubicBezTo>
                  <a:pt x="11335865" y="1865484"/>
                  <a:pt x="11336240" y="1890214"/>
                  <a:pt x="11336240" y="1933016"/>
                </a:cubicBezTo>
                <a:lnTo>
                  <a:pt x="11336240" y="1946841"/>
                </a:lnTo>
                <a:lnTo>
                  <a:pt x="11319935" y="1946841"/>
                </a:lnTo>
                <a:lnTo>
                  <a:pt x="11319935" y="1893040"/>
                </a:lnTo>
                <a:cubicBezTo>
                  <a:pt x="11323748" y="1891480"/>
                  <a:pt x="11325654" y="1889643"/>
                  <a:pt x="11325654" y="1887527"/>
                </a:cubicBezTo>
                <a:cubicBezTo>
                  <a:pt x="11325654" y="1885797"/>
                  <a:pt x="11324517" y="1884522"/>
                  <a:pt x="11322241" y="1883703"/>
                </a:cubicBezTo>
                <a:cubicBezTo>
                  <a:pt x="11320352" y="1883033"/>
                  <a:pt x="11315546" y="1882303"/>
                  <a:pt x="11307822" y="1881513"/>
                </a:cubicBezTo>
                <a:cubicBezTo>
                  <a:pt x="11308284" y="1887326"/>
                  <a:pt x="11308515" y="1899929"/>
                  <a:pt x="11308515" y="1919323"/>
                </a:cubicBezTo>
                <a:cubicBezTo>
                  <a:pt x="11308515" y="1932226"/>
                  <a:pt x="11308373" y="1944249"/>
                  <a:pt x="11308087" y="1955392"/>
                </a:cubicBezTo>
                <a:cubicBezTo>
                  <a:pt x="11308026" y="1957311"/>
                  <a:pt x="11307966" y="1959459"/>
                  <a:pt x="11307908" y="1961836"/>
                </a:cubicBezTo>
                <a:cubicBezTo>
                  <a:pt x="11307851" y="1963800"/>
                  <a:pt x="11307822" y="1964993"/>
                  <a:pt x="11307822" y="1965416"/>
                </a:cubicBezTo>
                <a:cubicBezTo>
                  <a:pt x="11307822" y="1968847"/>
                  <a:pt x="11309537" y="1970562"/>
                  <a:pt x="11312968" y="1970562"/>
                </a:cubicBezTo>
                <a:cubicBezTo>
                  <a:pt x="11317613" y="1970562"/>
                  <a:pt x="11319935" y="1968616"/>
                  <a:pt x="11319935" y="1964723"/>
                </a:cubicBezTo>
                <a:lnTo>
                  <a:pt x="11319935" y="1954794"/>
                </a:lnTo>
                <a:lnTo>
                  <a:pt x="11336240" y="1954794"/>
                </a:lnTo>
                <a:cubicBezTo>
                  <a:pt x="11336124" y="1978598"/>
                  <a:pt x="11335864" y="1996330"/>
                  <a:pt x="11335460" y="2007992"/>
                </a:cubicBezTo>
                <a:cubicBezTo>
                  <a:pt x="11335402" y="2010437"/>
                  <a:pt x="11335373" y="2011755"/>
                  <a:pt x="11335373" y="2011947"/>
                </a:cubicBezTo>
                <a:cubicBezTo>
                  <a:pt x="11335373" y="2015378"/>
                  <a:pt x="11337204" y="2017093"/>
                  <a:pt x="11340866" y="2017093"/>
                </a:cubicBezTo>
                <a:cubicBezTo>
                  <a:pt x="11345743" y="2017093"/>
                  <a:pt x="11348181" y="2015147"/>
                  <a:pt x="11348181" y="2011253"/>
                </a:cubicBezTo>
                <a:cubicBezTo>
                  <a:pt x="11348171" y="2010946"/>
                  <a:pt x="11348132" y="2010119"/>
                  <a:pt x="11348065" y="2008771"/>
                </a:cubicBezTo>
                <a:cubicBezTo>
                  <a:pt x="11348007" y="2006133"/>
                  <a:pt x="11347949" y="2003427"/>
                  <a:pt x="11347891" y="2000655"/>
                </a:cubicBezTo>
                <a:cubicBezTo>
                  <a:pt x="11347679" y="1990428"/>
                  <a:pt x="11347545" y="1975141"/>
                  <a:pt x="11347488" y="1954794"/>
                </a:cubicBezTo>
                <a:lnTo>
                  <a:pt x="11365265" y="1954794"/>
                </a:lnTo>
                <a:lnTo>
                  <a:pt x="11365265" y="1963337"/>
                </a:lnTo>
                <a:cubicBezTo>
                  <a:pt x="11365265" y="1966767"/>
                  <a:pt x="11366980" y="1968483"/>
                  <a:pt x="11370411" y="1968483"/>
                </a:cubicBezTo>
                <a:cubicBezTo>
                  <a:pt x="11374940" y="1968483"/>
                  <a:pt x="11377205" y="1966856"/>
                  <a:pt x="11377205" y="1963602"/>
                </a:cubicBezTo>
                <a:lnTo>
                  <a:pt x="11376917" y="1953606"/>
                </a:lnTo>
                <a:cubicBezTo>
                  <a:pt x="11376647" y="1943850"/>
                  <a:pt x="11376512" y="1931585"/>
                  <a:pt x="11376512" y="1916810"/>
                </a:cubicBezTo>
                <a:lnTo>
                  <a:pt x="11376512" y="1893389"/>
                </a:lnTo>
                <a:cubicBezTo>
                  <a:pt x="11380440" y="1891830"/>
                  <a:pt x="11382404" y="1890020"/>
                  <a:pt x="11382404" y="1887960"/>
                </a:cubicBezTo>
                <a:cubicBezTo>
                  <a:pt x="11382404" y="1886150"/>
                  <a:pt x="11381499" y="1884884"/>
                  <a:pt x="11379691" y="1884162"/>
                </a:cubicBezTo>
                <a:cubicBezTo>
                  <a:pt x="11377132" y="1883181"/>
                  <a:pt x="11372034" y="1882300"/>
                  <a:pt x="11364398" y="1881513"/>
                </a:cubicBezTo>
                <a:cubicBezTo>
                  <a:pt x="11364976" y="1887363"/>
                  <a:pt x="11365265" y="1897655"/>
                  <a:pt x="11365265" y="1912392"/>
                </a:cubicBezTo>
                <a:lnTo>
                  <a:pt x="11365265" y="1946841"/>
                </a:lnTo>
                <a:lnTo>
                  <a:pt x="11347488" y="1946841"/>
                </a:lnTo>
                <a:lnTo>
                  <a:pt x="11347488" y="1870263"/>
                </a:lnTo>
                <a:cubicBezTo>
                  <a:pt x="11351357" y="1868704"/>
                  <a:pt x="11353292" y="1866896"/>
                  <a:pt x="11353292" y="1864841"/>
                </a:cubicBezTo>
                <a:cubicBezTo>
                  <a:pt x="11353292" y="1863111"/>
                  <a:pt x="11352349" y="1861907"/>
                  <a:pt x="11350462" y="1861228"/>
                </a:cubicBezTo>
                <a:cubicBezTo>
                  <a:pt x="11348092" y="1860414"/>
                  <a:pt x="11342976" y="1859614"/>
                  <a:pt x="11335114" y="1858828"/>
                </a:cubicBezTo>
                <a:close/>
                <a:moveTo>
                  <a:pt x="11256877" y="1858828"/>
                </a:moveTo>
                <a:cubicBezTo>
                  <a:pt x="11257628" y="1864944"/>
                  <a:pt x="11258003" y="1884707"/>
                  <a:pt x="11258003" y="1918115"/>
                </a:cubicBezTo>
                <a:cubicBezTo>
                  <a:pt x="11258003" y="1929137"/>
                  <a:pt x="11257723" y="1938712"/>
                  <a:pt x="11257163" y="1946841"/>
                </a:cubicBezTo>
                <a:lnTo>
                  <a:pt x="11242739" y="1946841"/>
                </a:lnTo>
                <a:lnTo>
                  <a:pt x="11242739" y="1893211"/>
                </a:lnTo>
                <a:cubicBezTo>
                  <a:pt x="11246666" y="1891594"/>
                  <a:pt x="11248630" y="1889785"/>
                  <a:pt x="11248630" y="1887786"/>
                </a:cubicBezTo>
                <a:cubicBezTo>
                  <a:pt x="11248630" y="1886034"/>
                  <a:pt x="11247448" y="1884686"/>
                  <a:pt x="11245085" y="1883742"/>
                </a:cubicBezTo>
                <a:cubicBezTo>
                  <a:pt x="11243172" y="1883047"/>
                  <a:pt x="11238352" y="1882304"/>
                  <a:pt x="11230624" y="1881513"/>
                </a:cubicBezTo>
                <a:cubicBezTo>
                  <a:pt x="11231202" y="1887363"/>
                  <a:pt x="11231491" y="1900255"/>
                  <a:pt x="11231491" y="1920190"/>
                </a:cubicBezTo>
                <a:cubicBezTo>
                  <a:pt x="11231491" y="1933330"/>
                  <a:pt x="11231318" y="1945412"/>
                  <a:pt x="11230971" y="1956437"/>
                </a:cubicBezTo>
                <a:cubicBezTo>
                  <a:pt x="11230914" y="1957872"/>
                  <a:pt x="11230829" y="1959743"/>
                  <a:pt x="11230715" y="1962048"/>
                </a:cubicBezTo>
                <a:cubicBezTo>
                  <a:pt x="11230655" y="1963968"/>
                  <a:pt x="11230624" y="1965148"/>
                  <a:pt x="11230624" y="1965590"/>
                </a:cubicBezTo>
                <a:cubicBezTo>
                  <a:pt x="11230624" y="1968905"/>
                  <a:pt x="11232340" y="1970562"/>
                  <a:pt x="11235772" y="1970562"/>
                </a:cubicBezTo>
                <a:cubicBezTo>
                  <a:pt x="11240416" y="1970562"/>
                  <a:pt x="11242739" y="1968616"/>
                  <a:pt x="11242739" y="1964723"/>
                </a:cubicBezTo>
                <a:lnTo>
                  <a:pt x="11242739" y="1954794"/>
                </a:lnTo>
                <a:lnTo>
                  <a:pt x="11256703" y="1954794"/>
                </a:lnTo>
                <a:cubicBezTo>
                  <a:pt x="11255568" y="1965262"/>
                  <a:pt x="11253854" y="1973272"/>
                  <a:pt x="11251563" y="1978822"/>
                </a:cubicBezTo>
                <a:cubicBezTo>
                  <a:pt x="11246409" y="1991678"/>
                  <a:pt x="11237726" y="2002583"/>
                  <a:pt x="11225513" y="2011539"/>
                </a:cubicBezTo>
                <a:cubicBezTo>
                  <a:pt x="11225282" y="2011621"/>
                  <a:pt x="11225166" y="2012104"/>
                  <a:pt x="11225166" y="2012986"/>
                </a:cubicBezTo>
                <a:cubicBezTo>
                  <a:pt x="11225166" y="2015089"/>
                  <a:pt x="11226160" y="2016140"/>
                  <a:pt x="11228147" y="2016140"/>
                </a:cubicBezTo>
                <a:cubicBezTo>
                  <a:pt x="11228580" y="2016140"/>
                  <a:pt x="11228971" y="2016051"/>
                  <a:pt x="11229319" y="2015874"/>
                </a:cubicBezTo>
                <a:cubicBezTo>
                  <a:pt x="11243695" y="2008266"/>
                  <a:pt x="11254204" y="1996663"/>
                  <a:pt x="11260847" y="1981065"/>
                </a:cubicBezTo>
                <a:cubicBezTo>
                  <a:pt x="11264383" y="1974923"/>
                  <a:pt x="11266825" y="1966166"/>
                  <a:pt x="11268172" y="1954794"/>
                </a:cubicBezTo>
                <a:lnTo>
                  <a:pt x="11283822" y="1954794"/>
                </a:lnTo>
                <a:lnTo>
                  <a:pt x="11283822" y="1963337"/>
                </a:lnTo>
                <a:cubicBezTo>
                  <a:pt x="11283822" y="1966767"/>
                  <a:pt x="11285538" y="1968483"/>
                  <a:pt x="11288968" y="1968483"/>
                </a:cubicBezTo>
                <a:cubicBezTo>
                  <a:pt x="11293498" y="1968483"/>
                  <a:pt x="11295763" y="1967126"/>
                  <a:pt x="11295763" y="1964411"/>
                </a:cubicBezTo>
                <a:lnTo>
                  <a:pt x="11295242" y="1917884"/>
                </a:lnTo>
                <a:lnTo>
                  <a:pt x="11295242" y="1893214"/>
                </a:lnTo>
                <a:cubicBezTo>
                  <a:pt x="11299055" y="1891654"/>
                  <a:pt x="11300961" y="1889845"/>
                  <a:pt x="11300961" y="1887786"/>
                </a:cubicBezTo>
                <a:cubicBezTo>
                  <a:pt x="11300961" y="1885998"/>
                  <a:pt x="11299824" y="1884696"/>
                  <a:pt x="11297548" y="1883877"/>
                </a:cubicBezTo>
                <a:cubicBezTo>
                  <a:pt x="11295660" y="1883206"/>
                  <a:pt x="11290854" y="1882476"/>
                  <a:pt x="11283129" y="1881687"/>
                </a:cubicBezTo>
                <a:cubicBezTo>
                  <a:pt x="11283591" y="1887384"/>
                  <a:pt x="11283822" y="1897446"/>
                  <a:pt x="11283822" y="1911873"/>
                </a:cubicBezTo>
                <a:lnTo>
                  <a:pt x="11283822" y="1946841"/>
                </a:lnTo>
                <a:lnTo>
                  <a:pt x="11268731" y="1946841"/>
                </a:lnTo>
                <a:cubicBezTo>
                  <a:pt x="11269424" y="1939760"/>
                  <a:pt x="11269771" y="1930301"/>
                  <a:pt x="11269771" y="1918463"/>
                </a:cubicBezTo>
                <a:lnTo>
                  <a:pt x="11269771" y="1870826"/>
                </a:lnTo>
                <a:cubicBezTo>
                  <a:pt x="11273756" y="1869036"/>
                  <a:pt x="11275749" y="1867041"/>
                  <a:pt x="11275749" y="1864841"/>
                </a:cubicBezTo>
                <a:cubicBezTo>
                  <a:pt x="11275749" y="1863203"/>
                  <a:pt x="11274866" y="1862104"/>
                  <a:pt x="11273098" y="1861542"/>
                </a:cubicBezTo>
                <a:cubicBezTo>
                  <a:pt x="11270879" y="1860755"/>
                  <a:pt x="11265472" y="1859851"/>
                  <a:pt x="11256877" y="1858828"/>
                </a:cubicBezTo>
                <a:close/>
                <a:moveTo>
                  <a:pt x="947838" y="1850209"/>
                </a:moveTo>
                <a:lnTo>
                  <a:pt x="987708" y="1850209"/>
                </a:lnTo>
                <a:lnTo>
                  <a:pt x="987708" y="1870445"/>
                </a:lnTo>
                <a:lnTo>
                  <a:pt x="947838" y="1870445"/>
                </a:lnTo>
                <a:close/>
                <a:moveTo>
                  <a:pt x="900272" y="1850209"/>
                </a:moveTo>
                <a:lnTo>
                  <a:pt x="936416" y="1850209"/>
                </a:lnTo>
                <a:lnTo>
                  <a:pt x="936416" y="1870445"/>
                </a:lnTo>
                <a:lnTo>
                  <a:pt x="900272" y="1870445"/>
                </a:lnTo>
                <a:close/>
                <a:moveTo>
                  <a:pt x="6966694" y="1850208"/>
                </a:moveTo>
                <a:lnTo>
                  <a:pt x="7006564" y="1850208"/>
                </a:lnTo>
                <a:lnTo>
                  <a:pt x="7006564" y="1870444"/>
                </a:lnTo>
                <a:lnTo>
                  <a:pt x="6966694" y="1870444"/>
                </a:lnTo>
                <a:close/>
                <a:moveTo>
                  <a:pt x="6919128" y="1850208"/>
                </a:moveTo>
                <a:lnTo>
                  <a:pt x="6955273" y="1850208"/>
                </a:lnTo>
                <a:lnTo>
                  <a:pt x="6955273" y="1870444"/>
                </a:lnTo>
                <a:lnTo>
                  <a:pt x="6919128" y="1870444"/>
                </a:lnTo>
                <a:close/>
                <a:moveTo>
                  <a:pt x="912581" y="1822020"/>
                </a:moveTo>
                <a:lnTo>
                  <a:pt x="952358" y="1822020"/>
                </a:lnTo>
                <a:cubicBezTo>
                  <a:pt x="949380" y="1827588"/>
                  <a:pt x="945126" y="1834334"/>
                  <a:pt x="939599" y="1842256"/>
                </a:cubicBezTo>
                <a:lnTo>
                  <a:pt x="900622" y="1842256"/>
                </a:lnTo>
                <a:cubicBezTo>
                  <a:pt x="899660" y="1841480"/>
                  <a:pt x="898186" y="1840770"/>
                  <a:pt x="896200" y="1840129"/>
                </a:cubicBezTo>
                <a:cubicBezTo>
                  <a:pt x="901954" y="1835569"/>
                  <a:pt x="907414" y="1829532"/>
                  <a:pt x="912581" y="1822020"/>
                </a:cubicBezTo>
                <a:close/>
                <a:moveTo>
                  <a:pt x="6931437" y="1822019"/>
                </a:moveTo>
                <a:lnTo>
                  <a:pt x="6971215" y="1822019"/>
                </a:lnTo>
                <a:cubicBezTo>
                  <a:pt x="6968236" y="1827587"/>
                  <a:pt x="6963983" y="1834333"/>
                  <a:pt x="6958455" y="1842255"/>
                </a:cubicBezTo>
                <a:lnTo>
                  <a:pt x="6919479" y="1842255"/>
                </a:lnTo>
                <a:cubicBezTo>
                  <a:pt x="6918517" y="1841478"/>
                  <a:pt x="6917042" y="1840769"/>
                  <a:pt x="6915056" y="1840128"/>
                </a:cubicBezTo>
                <a:cubicBezTo>
                  <a:pt x="6920810" y="1835568"/>
                  <a:pt x="6926270" y="1829531"/>
                  <a:pt x="6931437" y="1822019"/>
                </a:cubicBezTo>
                <a:close/>
                <a:moveTo>
                  <a:pt x="6095621" y="1800201"/>
                </a:moveTo>
                <a:cubicBezTo>
                  <a:pt x="6107156" y="1800928"/>
                  <a:pt x="6117588" y="1805817"/>
                  <a:pt x="6126919" y="1814870"/>
                </a:cubicBezTo>
                <a:cubicBezTo>
                  <a:pt x="6137717" y="1825335"/>
                  <a:pt x="6143115" y="1838026"/>
                  <a:pt x="6143115" y="1852943"/>
                </a:cubicBezTo>
                <a:cubicBezTo>
                  <a:pt x="6143115" y="1865860"/>
                  <a:pt x="6138893" y="1877297"/>
                  <a:pt x="6130447" y="1887256"/>
                </a:cubicBezTo>
                <a:cubicBezTo>
                  <a:pt x="6120717" y="1898722"/>
                  <a:pt x="6109108" y="1904866"/>
                  <a:pt x="6095621" y="1905686"/>
                </a:cubicBezTo>
                <a:close/>
                <a:moveTo>
                  <a:pt x="6084893" y="1800201"/>
                </a:moveTo>
                <a:lnTo>
                  <a:pt x="6084893" y="1905686"/>
                </a:lnTo>
                <a:cubicBezTo>
                  <a:pt x="6073323" y="1904980"/>
                  <a:pt x="6062872" y="1900099"/>
                  <a:pt x="6053541" y="1891044"/>
                </a:cubicBezTo>
                <a:cubicBezTo>
                  <a:pt x="6042779" y="1880615"/>
                  <a:pt x="6037398" y="1867915"/>
                  <a:pt x="6037398" y="1852943"/>
                </a:cubicBezTo>
                <a:cubicBezTo>
                  <a:pt x="6037398" y="1840005"/>
                  <a:pt x="6041606" y="1828577"/>
                  <a:pt x="6050018" y="1818659"/>
                </a:cubicBezTo>
                <a:cubicBezTo>
                  <a:pt x="6059750" y="1807190"/>
                  <a:pt x="6071375" y="1801038"/>
                  <a:pt x="6084893" y="1800201"/>
                </a:cubicBezTo>
                <a:close/>
                <a:moveTo>
                  <a:pt x="2087219" y="1797902"/>
                </a:moveTo>
                <a:cubicBezTo>
                  <a:pt x="2084836" y="1797902"/>
                  <a:pt x="2082686" y="1798431"/>
                  <a:pt x="2080770" y="1799489"/>
                </a:cubicBezTo>
                <a:cubicBezTo>
                  <a:pt x="2079467" y="1800305"/>
                  <a:pt x="2076781" y="1801154"/>
                  <a:pt x="2072710" y="1802036"/>
                </a:cubicBezTo>
                <a:cubicBezTo>
                  <a:pt x="2059945" y="1804815"/>
                  <a:pt x="2033342" y="1810442"/>
                  <a:pt x="1992900" y="1818917"/>
                </a:cubicBezTo>
                <a:cubicBezTo>
                  <a:pt x="1987447" y="1819843"/>
                  <a:pt x="1984057" y="1820306"/>
                  <a:pt x="1982731" y="1820306"/>
                </a:cubicBezTo>
                <a:cubicBezTo>
                  <a:pt x="1978333" y="1820306"/>
                  <a:pt x="1974533" y="1818247"/>
                  <a:pt x="1971330" y="1814129"/>
                </a:cubicBezTo>
                <a:cubicBezTo>
                  <a:pt x="1970210" y="1812586"/>
                  <a:pt x="1969159" y="1811815"/>
                  <a:pt x="1968175" y="1811815"/>
                </a:cubicBezTo>
                <a:cubicBezTo>
                  <a:pt x="1966304" y="1811815"/>
                  <a:pt x="1965368" y="1813357"/>
                  <a:pt x="1965368" y="1816441"/>
                </a:cubicBezTo>
                <a:cubicBezTo>
                  <a:pt x="1965368" y="1821726"/>
                  <a:pt x="1968756" y="1826854"/>
                  <a:pt x="1975531" y="1831825"/>
                </a:cubicBezTo>
                <a:cubicBezTo>
                  <a:pt x="1978430" y="1833953"/>
                  <a:pt x="1981263" y="1835016"/>
                  <a:pt x="1984030" y="1835016"/>
                </a:cubicBezTo>
                <a:cubicBezTo>
                  <a:pt x="1985815" y="1835016"/>
                  <a:pt x="1988129" y="1834170"/>
                  <a:pt x="1990973" y="1832477"/>
                </a:cubicBezTo>
                <a:cubicBezTo>
                  <a:pt x="1992980" y="1831190"/>
                  <a:pt x="1996655" y="1829823"/>
                  <a:pt x="2001997" y="1828377"/>
                </a:cubicBezTo>
                <a:cubicBezTo>
                  <a:pt x="2006895" y="1827106"/>
                  <a:pt x="2014515" y="1825142"/>
                  <a:pt x="2024854" y="1822485"/>
                </a:cubicBezTo>
                <a:cubicBezTo>
                  <a:pt x="2030116" y="1821127"/>
                  <a:pt x="2034839" y="1819869"/>
                  <a:pt x="2039024" y="1818709"/>
                </a:cubicBezTo>
                <a:lnTo>
                  <a:pt x="2043733" y="1817338"/>
                </a:lnTo>
                <a:lnTo>
                  <a:pt x="2037876" y="1821439"/>
                </a:lnTo>
                <a:cubicBezTo>
                  <a:pt x="2034229" y="1824558"/>
                  <a:pt x="2030751" y="1828127"/>
                  <a:pt x="2027443" y="1832144"/>
                </a:cubicBezTo>
                <a:cubicBezTo>
                  <a:pt x="2019041" y="1842629"/>
                  <a:pt x="2014840" y="1854547"/>
                  <a:pt x="2014840" y="1867897"/>
                </a:cubicBezTo>
                <a:cubicBezTo>
                  <a:pt x="2014840" y="1883142"/>
                  <a:pt x="2020914" y="1895671"/>
                  <a:pt x="2033063" y="1905485"/>
                </a:cubicBezTo>
                <a:cubicBezTo>
                  <a:pt x="2037616" y="1909139"/>
                  <a:pt x="2043442" y="1912099"/>
                  <a:pt x="2050539" y="1914364"/>
                </a:cubicBezTo>
                <a:cubicBezTo>
                  <a:pt x="2058446" y="1916960"/>
                  <a:pt x="2066486" y="1918258"/>
                  <a:pt x="2074658" y="1918258"/>
                </a:cubicBezTo>
                <a:cubicBezTo>
                  <a:pt x="2080515" y="1918258"/>
                  <a:pt x="2083444" y="1916369"/>
                  <a:pt x="2083444" y="1912591"/>
                </a:cubicBezTo>
                <a:cubicBezTo>
                  <a:pt x="2083444" y="1909481"/>
                  <a:pt x="2081293" y="1907018"/>
                  <a:pt x="2076989" y="1905203"/>
                </a:cubicBezTo>
                <a:cubicBezTo>
                  <a:pt x="2074069" y="1903810"/>
                  <a:pt x="2070692" y="1903114"/>
                  <a:pt x="2066859" y="1903114"/>
                </a:cubicBezTo>
                <a:cubicBezTo>
                  <a:pt x="2066403" y="1903114"/>
                  <a:pt x="2066030" y="1903143"/>
                  <a:pt x="2065741" y="1903200"/>
                </a:cubicBezTo>
                <a:cubicBezTo>
                  <a:pt x="2054230" y="1903200"/>
                  <a:pt x="2044053" y="1899389"/>
                  <a:pt x="2035211" y="1891768"/>
                </a:cubicBezTo>
                <a:cubicBezTo>
                  <a:pt x="2027974" y="1885617"/>
                  <a:pt x="2024354" y="1876699"/>
                  <a:pt x="2024354" y="1865014"/>
                </a:cubicBezTo>
                <a:cubicBezTo>
                  <a:pt x="2024354" y="1852146"/>
                  <a:pt x="2029380" y="1840600"/>
                  <a:pt x="2039431" y="1830375"/>
                </a:cubicBezTo>
                <a:cubicBezTo>
                  <a:pt x="2045901" y="1824223"/>
                  <a:pt x="2053283" y="1819634"/>
                  <a:pt x="2061576" y="1816607"/>
                </a:cubicBezTo>
                <a:cubicBezTo>
                  <a:pt x="2071017" y="1813309"/>
                  <a:pt x="2082172" y="1811573"/>
                  <a:pt x="2095041" y="1811402"/>
                </a:cubicBezTo>
                <a:cubicBezTo>
                  <a:pt x="2099613" y="1811170"/>
                  <a:pt x="2101899" y="1809512"/>
                  <a:pt x="2101899" y="1806430"/>
                </a:cubicBezTo>
                <a:cubicBezTo>
                  <a:pt x="2101899" y="1804820"/>
                  <a:pt x="2101278" y="1803472"/>
                  <a:pt x="2100038" y="1802387"/>
                </a:cubicBezTo>
                <a:cubicBezTo>
                  <a:pt x="2096252" y="1799397"/>
                  <a:pt x="2091980" y="1797902"/>
                  <a:pt x="2087219" y="1797902"/>
                </a:cubicBezTo>
                <a:close/>
                <a:moveTo>
                  <a:pt x="3707836" y="1797902"/>
                </a:moveTo>
                <a:cubicBezTo>
                  <a:pt x="3705454" y="1797902"/>
                  <a:pt x="3703304" y="1798431"/>
                  <a:pt x="3701388" y="1799488"/>
                </a:cubicBezTo>
                <a:cubicBezTo>
                  <a:pt x="3700086" y="1800305"/>
                  <a:pt x="3697400" y="1801154"/>
                  <a:pt x="3693328" y="1802036"/>
                </a:cubicBezTo>
                <a:cubicBezTo>
                  <a:pt x="3680564" y="1804815"/>
                  <a:pt x="3653960" y="1810442"/>
                  <a:pt x="3613518" y="1818917"/>
                </a:cubicBezTo>
                <a:cubicBezTo>
                  <a:pt x="3608064" y="1819843"/>
                  <a:pt x="3604676" y="1820306"/>
                  <a:pt x="3603349" y="1820306"/>
                </a:cubicBezTo>
                <a:cubicBezTo>
                  <a:pt x="3598952" y="1820306"/>
                  <a:pt x="3595150" y="1818247"/>
                  <a:pt x="3591948" y="1814128"/>
                </a:cubicBezTo>
                <a:cubicBezTo>
                  <a:pt x="3590829" y="1812585"/>
                  <a:pt x="3589776" y="1811815"/>
                  <a:pt x="3588794" y="1811815"/>
                </a:cubicBezTo>
                <a:cubicBezTo>
                  <a:pt x="3586923" y="1811815"/>
                  <a:pt x="3585987" y="1813356"/>
                  <a:pt x="3585987" y="1816441"/>
                </a:cubicBezTo>
                <a:cubicBezTo>
                  <a:pt x="3585987" y="1821726"/>
                  <a:pt x="3589375" y="1826854"/>
                  <a:pt x="3596149" y="1831825"/>
                </a:cubicBezTo>
                <a:cubicBezTo>
                  <a:pt x="3599049" y="1833952"/>
                  <a:pt x="3601881" y="1835016"/>
                  <a:pt x="3604649" y="1835016"/>
                </a:cubicBezTo>
                <a:cubicBezTo>
                  <a:pt x="3606433" y="1835016"/>
                  <a:pt x="3608747" y="1834169"/>
                  <a:pt x="3611591" y="1832477"/>
                </a:cubicBezTo>
                <a:cubicBezTo>
                  <a:pt x="3613598" y="1831190"/>
                  <a:pt x="3617273" y="1829823"/>
                  <a:pt x="3622614" y="1828376"/>
                </a:cubicBezTo>
                <a:cubicBezTo>
                  <a:pt x="3627514" y="1827106"/>
                  <a:pt x="3635132" y="1825142"/>
                  <a:pt x="3645473" y="1822485"/>
                </a:cubicBezTo>
                <a:cubicBezTo>
                  <a:pt x="3650734" y="1821127"/>
                  <a:pt x="3655457" y="1819869"/>
                  <a:pt x="3659642" y="1818709"/>
                </a:cubicBezTo>
                <a:lnTo>
                  <a:pt x="3664352" y="1817337"/>
                </a:lnTo>
                <a:lnTo>
                  <a:pt x="3658494" y="1821439"/>
                </a:lnTo>
                <a:cubicBezTo>
                  <a:pt x="3654847" y="1824558"/>
                  <a:pt x="3651370" y="1828126"/>
                  <a:pt x="3648061" y="1832144"/>
                </a:cubicBezTo>
                <a:cubicBezTo>
                  <a:pt x="3639660" y="1842629"/>
                  <a:pt x="3635458" y="1854546"/>
                  <a:pt x="3635458" y="1867897"/>
                </a:cubicBezTo>
                <a:cubicBezTo>
                  <a:pt x="3635458" y="1883142"/>
                  <a:pt x="3641533" y="1895671"/>
                  <a:pt x="3653681" y="1905485"/>
                </a:cubicBezTo>
                <a:cubicBezTo>
                  <a:pt x="3658235" y="1909138"/>
                  <a:pt x="3664059" y="1912098"/>
                  <a:pt x="3671157" y="1914364"/>
                </a:cubicBezTo>
                <a:cubicBezTo>
                  <a:pt x="3679065" y="1916960"/>
                  <a:pt x="3687104" y="1918258"/>
                  <a:pt x="3695275" y="1918258"/>
                </a:cubicBezTo>
                <a:cubicBezTo>
                  <a:pt x="3701133" y="1918258"/>
                  <a:pt x="3704062" y="1916368"/>
                  <a:pt x="3704062" y="1912591"/>
                </a:cubicBezTo>
                <a:cubicBezTo>
                  <a:pt x="3704062" y="1909481"/>
                  <a:pt x="3701910" y="1907018"/>
                  <a:pt x="3697607" y="1905203"/>
                </a:cubicBezTo>
                <a:cubicBezTo>
                  <a:pt x="3694686" y="1903810"/>
                  <a:pt x="3691310" y="1903114"/>
                  <a:pt x="3687478" y="1903114"/>
                </a:cubicBezTo>
                <a:cubicBezTo>
                  <a:pt x="3687022" y="1903114"/>
                  <a:pt x="3686649" y="1903142"/>
                  <a:pt x="3686359" y="1903199"/>
                </a:cubicBezTo>
                <a:cubicBezTo>
                  <a:pt x="3674848" y="1903199"/>
                  <a:pt x="3664671" y="1899389"/>
                  <a:pt x="3655829" y="1891768"/>
                </a:cubicBezTo>
                <a:cubicBezTo>
                  <a:pt x="3648592" y="1885617"/>
                  <a:pt x="3644972" y="1876698"/>
                  <a:pt x="3644972" y="1865014"/>
                </a:cubicBezTo>
                <a:cubicBezTo>
                  <a:pt x="3644972" y="1852145"/>
                  <a:pt x="3649997" y="1840599"/>
                  <a:pt x="3660050" y="1830375"/>
                </a:cubicBezTo>
                <a:cubicBezTo>
                  <a:pt x="3666519" y="1824223"/>
                  <a:pt x="3673901" y="1819633"/>
                  <a:pt x="3682193" y="1816607"/>
                </a:cubicBezTo>
                <a:cubicBezTo>
                  <a:pt x="3691636" y="1813308"/>
                  <a:pt x="3702789" y="1811572"/>
                  <a:pt x="3715658" y="1811401"/>
                </a:cubicBezTo>
                <a:cubicBezTo>
                  <a:pt x="3720229" y="1811170"/>
                  <a:pt x="3722516" y="1809512"/>
                  <a:pt x="3722516" y="1806430"/>
                </a:cubicBezTo>
                <a:cubicBezTo>
                  <a:pt x="3722516" y="1804820"/>
                  <a:pt x="3721895" y="1803472"/>
                  <a:pt x="3720654" y="1802387"/>
                </a:cubicBezTo>
                <a:cubicBezTo>
                  <a:pt x="3716871" y="1799397"/>
                  <a:pt x="3712598" y="1797902"/>
                  <a:pt x="3707836" y="1797902"/>
                </a:cubicBezTo>
                <a:close/>
                <a:moveTo>
                  <a:pt x="4830929" y="1797902"/>
                </a:moveTo>
                <a:cubicBezTo>
                  <a:pt x="4828546" y="1797902"/>
                  <a:pt x="4826395" y="1798430"/>
                  <a:pt x="4824479" y="1799488"/>
                </a:cubicBezTo>
                <a:cubicBezTo>
                  <a:pt x="4823177" y="1800305"/>
                  <a:pt x="4820490" y="1801154"/>
                  <a:pt x="4816420" y="1802035"/>
                </a:cubicBezTo>
                <a:cubicBezTo>
                  <a:pt x="4803654" y="1804815"/>
                  <a:pt x="4777051" y="1810441"/>
                  <a:pt x="4736609" y="1818916"/>
                </a:cubicBezTo>
                <a:cubicBezTo>
                  <a:pt x="4731156" y="1819842"/>
                  <a:pt x="4727768" y="1820306"/>
                  <a:pt x="4726441" y="1820306"/>
                </a:cubicBezTo>
                <a:cubicBezTo>
                  <a:pt x="4722043" y="1820306"/>
                  <a:pt x="4718242" y="1818246"/>
                  <a:pt x="4715039" y="1814128"/>
                </a:cubicBezTo>
                <a:cubicBezTo>
                  <a:pt x="4713919" y="1812585"/>
                  <a:pt x="4712868" y="1811814"/>
                  <a:pt x="4711885" y="1811814"/>
                </a:cubicBezTo>
                <a:cubicBezTo>
                  <a:pt x="4710014" y="1811814"/>
                  <a:pt x="4709078" y="1813356"/>
                  <a:pt x="4709078" y="1816441"/>
                </a:cubicBezTo>
                <a:cubicBezTo>
                  <a:pt x="4709078" y="1821725"/>
                  <a:pt x="4712465" y="1826854"/>
                  <a:pt x="4719241" y="1831825"/>
                </a:cubicBezTo>
                <a:cubicBezTo>
                  <a:pt x="4722140" y="1833952"/>
                  <a:pt x="4724973" y="1835016"/>
                  <a:pt x="4727740" y="1835016"/>
                </a:cubicBezTo>
                <a:cubicBezTo>
                  <a:pt x="4729524" y="1835016"/>
                  <a:pt x="4731839" y="1834169"/>
                  <a:pt x="4734682" y="1832477"/>
                </a:cubicBezTo>
                <a:cubicBezTo>
                  <a:pt x="4736690" y="1831190"/>
                  <a:pt x="4740364" y="1829823"/>
                  <a:pt x="4745705" y="1828376"/>
                </a:cubicBezTo>
                <a:cubicBezTo>
                  <a:pt x="4750604" y="1827106"/>
                  <a:pt x="4758225" y="1825142"/>
                  <a:pt x="4768564" y="1822484"/>
                </a:cubicBezTo>
                <a:cubicBezTo>
                  <a:pt x="4773825" y="1821127"/>
                  <a:pt x="4778548" y="1819869"/>
                  <a:pt x="4782733" y="1818708"/>
                </a:cubicBezTo>
                <a:lnTo>
                  <a:pt x="4787443" y="1817337"/>
                </a:lnTo>
                <a:lnTo>
                  <a:pt x="4781585" y="1821438"/>
                </a:lnTo>
                <a:cubicBezTo>
                  <a:pt x="4777939" y="1824558"/>
                  <a:pt x="4774462" y="1828126"/>
                  <a:pt x="4771153" y="1832144"/>
                </a:cubicBezTo>
                <a:cubicBezTo>
                  <a:pt x="4762751" y="1842628"/>
                  <a:pt x="4758550" y="1854546"/>
                  <a:pt x="4758550" y="1867897"/>
                </a:cubicBezTo>
                <a:cubicBezTo>
                  <a:pt x="4758550" y="1883141"/>
                  <a:pt x="4764624" y="1895671"/>
                  <a:pt x="4776772" y="1905484"/>
                </a:cubicBezTo>
                <a:cubicBezTo>
                  <a:pt x="4781326" y="1909138"/>
                  <a:pt x="4787151" y="1912098"/>
                  <a:pt x="4794248" y="1914363"/>
                </a:cubicBezTo>
                <a:cubicBezTo>
                  <a:pt x="4802156" y="1916959"/>
                  <a:pt x="4810196" y="1918257"/>
                  <a:pt x="4818366" y="1918257"/>
                </a:cubicBezTo>
                <a:cubicBezTo>
                  <a:pt x="4824224" y="1918257"/>
                  <a:pt x="4827153" y="1916368"/>
                  <a:pt x="4827153" y="1912590"/>
                </a:cubicBezTo>
                <a:cubicBezTo>
                  <a:pt x="4827153" y="1909480"/>
                  <a:pt x="4825002" y="1907018"/>
                  <a:pt x="4820699" y="1905202"/>
                </a:cubicBezTo>
                <a:cubicBezTo>
                  <a:pt x="4817778" y="1903810"/>
                  <a:pt x="4814401" y="1903113"/>
                  <a:pt x="4810568" y="1903113"/>
                </a:cubicBezTo>
                <a:cubicBezTo>
                  <a:pt x="4810112" y="1903113"/>
                  <a:pt x="4809740" y="1903142"/>
                  <a:pt x="4809450" y="1903199"/>
                </a:cubicBezTo>
                <a:cubicBezTo>
                  <a:pt x="4797939" y="1903199"/>
                  <a:pt x="4787763" y="1899388"/>
                  <a:pt x="4778920" y="1891768"/>
                </a:cubicBezTo>
                <a:cubicBezTo>
                  <a:pt x="4771683" y="1885616"/>
                  <a:pt x="4768064" y="1876698"/>
                  <a:pt x="4768064" y="1865013"/>
                </a:cubicBezTo>
                <a:cubicBezTo>
                  <a:pt x="4768064" y="1852145"/>
                  <a:pt x="4773089" y="1840599"/>
                  <a:pt x="4783140" y="1830375"/>
                </a:cubicBezTo>
                <a:cubicBezTo>
                  <a:pt x="4789610" y="1824222"/>
                  <a:pt x="4796991" y="1819633"/>
                  <a:pt x="4805285" y="1816607"/>
                </a:cubicBezTo>
                <a:cubicBezTo>
                  <a:pt x="4814726" y="1813308"/>
                  <a:pt x="4825880" y="1811572"/>
                  <a:pt x="4838750" y="1811401"/>
                </a:cubicBezTo>
                <a:cubicBezTo>
                  <a:pt x="4843321" y="1811169"/>
                  <a:pt x="4845607" y="1809512"/>
                  <a:pt x="4845607" y="1806429"/>
                </a:cubicBezTo>
                <a:cubicBezTo>
                  <a:pt x="4845607" y="1804819"/>
                  <a:pt x="4844987" y="1803472"/>
                  <a:pt x="4843745" y="1802386"/>
                </a:cubicBezTo>
                <a:cubicBezTo>
                  <a:pt x="4839961" y="1799397"/>
                  <a:pt x="4835690" y="1797902"/>
                  <a:pt x="4830929" y="1797902"/>
                </a:cubicBezTo>
                <a:close/>
                <a:moveTo>
                  <a:pt x="8106076" y="1797901"/>
                </a:moveTo>
                <a:cubicBezTo>
                  <a:pt x="8103693" y="1797901"/>
                  <a:pt x="8101543" y="1798430"/>
                  <a:pt x="8099626" y="1799488"/>
                </a:cubicBezTo>
                <a:cubicBezTo>
                  <a:pt x="8098324" y="1800304"/>
                  <a:pt x="8095638" y="1801153"/>
                  <a:pt x="8091567" y="1802035"/>
                </a:cubicBezTo>
                <a:cubicBezTo>
                  <a:pt x="8078802" y="1804814"/>
                  <a:pt x="8052198" y="1810441"/>
                  <a:pt x="8011757" y="1818916"/>
                </a:cubicBezTo>
                <a:cubicBezTo>
                  <a:pt x="8006304" y="1819842"/>
                  <a:pt x="8002914" y="1820305"/>
                  <a:pt x="8001588" y="1820305"/>
                </a:cubicBezTo>
                <a:cubicBezTo>
                  <a:pt x="7997190" y="1820305"/>
                  <a:pt x="7993389" y="1818246"/>
                  <a:pt x="7990187" y="1814128"/>
                </a:cubicBezTo>
                <a:cubicBezTo>
                  <a:pt x="7989067" y="1812585"/>
                  <a:pt x="7988015" y="1811814"/>
                  <a:pt x="7987032" y="1811814"/>
                </a:cubicBezTo>
                <a:cubicBezTo>
                  <a:pt x="7985161" y="1811814"/>
                  <a:pt x="7984225" y="1813356"/>
                  <a:pt x="7984225" y="1816440"/>
                </a:cubicBezTo>
                <a:cubicBezTo>
                  <a:pt x="7984225" y="1821725"/>
                  <a:pt x="7987612" y="1826853"/>
                  <a:pt x="7994387" y="1831824"/>
                </a:cubicBezTo>
                <a:cubicBezTo>
                  <a:pt x="7997287" y="1833952"/>
                  <a:pt x="8000120" y="1835015"/>
                  <a:pt x="8002887" y="1835015"/>
                </a:cubicBezTo>
                <a:cubicBezTo>
                  <a:pt x="8004672" y="1835015"/>
                  <a:pt x="8006986" y="1834168"/>
                  <a:pt x="8009829" y="1832476"/>
                </a:cubicBezTo>
                <a:cubicBezTo>
                  <a:pt x="8011837" y="1831189"/>
                  <a:pt x="8015511" y="1829822"/>
                  <a:pt x="8020853" y="1828376"/>
                </a:cubicBezTo>
                <a:cubicBezTo>
                  <a:pt x="8025752" y="1827105"/>
                  <a:pt x="8033371" y="1825141"/>
                  <a:pt x="8043711" y="1822484"/>
                </a:cubicBezTo>
                <a:cubicBezTo>
                  <a:pt x="8048972" y="1821126"/>
                  <a:pt x="8053695" y="1819868"/>
                  <a:pt x="8057881" y="1818708"/>
                </a:cubicBezTo>
                <a:lnTo>
                  <a:pt x="8062590" y="1817337"/>
                </a:lnTo>
                <a:lnTo>
                  <a:pt x="8056732" y="1821438"/>
                </a:lnTo>
                <a:cubicBezTo>
                  <a:pt x="8053086" y="1824557"/>
                  <a:pt x="8049608" y="1828126"/>
                  <a:pt x="8046300" y="1832143"/>
                </a:cubicBezTo>
                <a:cubicBezTo>
                  <a:pt x="8037898" y="1842628"/>
                  <a:pt x="8033697" y="1854545"/>
                  <a:pt x="8033697" y="1867896"/>
                </a:cubicBezTo>
                <a:cubicBezTo>
                  <a:pt x="8033697" y="1883141"/>
                  <a:pt x="8039771" y="1895670"/>
                  <a:pt x="8051919" y="1905484"/>
                </a:cubicBezTo>
                <a:cubicBezTo>
                  <a:pt x="8056473" y="1909138"/>
                  <a:pt x="8062298" y="1912098"/>
                  <a:pt x="8069395" y="1914363"/>
                </a:cubicBezTo>
                <a:cubicBezTo>
                  <a:pt x="8077303" y="1916959"/>
                  <a:pt x="8085343" y="1918257"/>
                  <a:pt x="8093514" y="1918257"/>
                </a:cubicBezTo>
                <a:cubicBezTo>
                  <a:pt x="8099372" y="1918257"/>
                  <a:pt x="8102301" y="1916368"/>
                  <a:pt x="8102301" y="1912590"/>
                </a:cubicBezTo>
                <a:cubicBezTo>
                  <a:pt x="8102301" y="1909480"/>
                  <a:pt x="8100149" y="1907017"/>
                  <a:pt x="8095846" y="1905202"/>
                </a:cubicBezTo>
                <a:cubicBezTo>
                  <a:pt x="8092925" y="1903809"/>
                  <a:pt x="8089549" y="1903113"/>
                  <a:pt x="8085716" y="1903113"/>
                </a:cubicBezTo>
                <a:cubicBezTo>
                  <a:pt x="8085260" y="1903113"/>
                  <a:pt x="8084887" y="1903142"/>
                  <a:pt x="8084597" y="1903199"/>
                </a:cubicBezTo>
                <a:cubicBezTo>
                  <a:pt x="8073087" y="1903199"/>
                  <a:pt x="8062910" y="1899388"/>
                  <a:pt x="8054068" y="1891767"/>
                </a:cubicBezTo>
                <a:cubicBezTo>
                  <a:pt x="8046830" y="1885616"/>
                  <a:pt x="8043211" y="1876697"/>
                  <a:pt x="8043211" y="1865013"/>
                </a:cubicBezTo>
                <a:cubicBezTo>
                  <a:pt x="8043211" y="1852145"/>
                  <a:pt x="8048237" y="1840599"/>
                  <a:pt x="8058287" y="1830374"/>
                </a:cubicBezTo>
                <a:cubicBezTo>
                  <a:pt x="8064758" y="1824222"/>
                  <a:pt x="8072139" y="1819632"/>
                  <a:pt x="8080433" y="1816606"/>
                </a:cubicBezTo>
                <a:cubicBezTo>
                  <a:pt x="8089873" y="1813308"/>
                  <a:pt x="8101028" y="1811572"/>
                  <a:pt x="8113898" y="1811401"/>
                </a:cubicBezTo>
                <a:cubicBezTo>
                  <a:pt x="8118469" y="1811169"/>
                  <a:pt x="8120754" y="1809511"/>
                  <a:pt x="8120754" y="1806429"/>
                </a:cubicBezTo>
                <a:cubicBezTo>
                  <a:pt x="8120754" y="1804819"/>
                  <a:pt x="8120134" y="1803471"/>
                  <a:pt x="8118893" y="1802386"/>
                </a:cubicBezTo>
                <a:cubicBezTo>
                  <a:pt x="8115109" y="1799396"/>
                  <a:pt x="8110837" y="1797901"/>
                  <a:pt x="8106076" y="1797901"/>
                </a:cubicBezTo>
                <a:close/>
                <a:moveTo>
                  <a:pt x="9726694" y="1797901"/>
                </a:moveTo>
                <a:cubicBezTo>
                  <a:pt x="9724310" y="1797901"/>
                  <a:pt x="9722161" y="1798429"/>
                  <a:pt x="9720244" y="1799487"/>
                </a:cubicBezTo>
                <a:cubicBezTo>
                  <a:pt x="9718942" y="1800304"/>
                  <a:pt x="9716255" y="1801153"/>
                  <a:pt x="9712185" y="1802035"/>
                </a:cubicBezTo>
                <a:cubicBezTo>
                  <a:pt x="9699420" y="1804814"/>
                  <a:pt x="9672816" y="1810441"/>
                  <a:pt x="9632375" y="1818916"/>
                </a:cubicBezTo>
                <a:cubicBezTo>
                  <a:pt x="9626922" y="1819842"/>
                  <a:pt x="9623532" y="1820305"/>
                  <a:pt x="9622206" y="1820305"/>
                </a:cubicBezTo>
                <a:cubicBezTo>
                  <a:pt x="9617807" y="1820305"/>
                  <a:pt x="9614007" y="1818246"/>
                  <a:pt x="9610805" y="1814127"/>
                </a:cubicBezTo>
                <a:cubicBezTo>
                  <a:pt x="9609685" y="1812584"/>
                  <a:pt x="9608633" y="1811813"/>
                  <a:pt x="9607650" y="1811813"/>
                </a:cubicBezTo>
                <a:cubicBezTo>
                  <a:pt x="9605779" y="1811813"/>
                  <a:pt x="9604843" y="1813355"/>
                  <a:pt x="9604843" y="1816440"/>
                </a:cubicBezTo>
                <a:cubicBezTo>
                  <a:pt x="9604843" y="1821725"/>
                  <a:pt x="9608230" y="1826853"/>
                  <a:pt x="9615005" y="1831824"/>
                </a:cubicBezTo>
                <a:cubicBezTo>
                  <a:pt x="9617905" y="1833951"/>
                  <a:pt x="9620738" y="1835015"/>
                  <a:pt x="9623505" y="1835015"/>
                </a:cubicBezTo>
                <a:cubicBezTo>
                  <a:pt x="9625290" y="1835015"/>
                  <a:pt x="9627604" y="1834168"/>
                  <a:pt x="9630447" y="1832476"/>
                </a:cubicBezTo>
                <a:cubicBezTo>
                  <a:pt x="9632455" y="1831189"/>
                  <a:pt x="9636129" y="1829822"/>
                  <a:pt x="9641471" y="1828375"/>
                </a:cubicBezTo>
                <a:cubicBezTo>
                  <a:pt x="9646370" y="1827105"/>
                  <a:pt x="9653989" y="1825141"/>
                  <a:pt x="9664329" y="1822483"/>
                </a:cubicBezTo>
                <a:cubicBezTo>
                  <a:pt x="9669590" y="1821126"/>
                  <a:pt x="9674313" y="1819868"/>
                  <a:pt x="9678499" y="1818707"/>
                </a:cubicBezTo>
                <a:lnTo>
                  <a:pt x="9683208" y="1817336"/>
                </a:lnTo>
                <a:lnTo>
                  <a:pt x="9677350" y="1821438"/>
                </a:lnTo>
                <a:cubicBezTo>
                  <a:pt x="9673703" y="1824557"/>
                  <a:pt x="9670226" y="1828125"/>
                  <a:pt x="9666918" y="1832143"/>
                </a:cubicBezTo>
                <a:cubicBezTo>
                  <a:pt x="9658515" y="1842627"/>
                  <a:pt x="9654314" y="1854545"/>
                  <a:pt x="9654314" y="1867896"/>
                </a:cubicBezTo>
                <a:cubicBezTo>
                  <a:pt x="9654314" y="1883141"/>
                  <a:pt x="9660389" y="1895670"/>
                  <a:pt x="9672537" y="1905483"/>
                </a:cubicBezTo>
                <a:cubicBezTo>
                  <a:pt x="9677091" y="1909137"/>
                  <a:pt x="9682916" y="1912097"/>
                  <a:pt x="9690013" y="1914363"/>
                </a:cubicBezTo>
                <a:cubicBezTo>
                  <a:pt x="9697921" y="1916958"/>
                  <a:pt x="9705961" y="1918256"/>
                  <a:pt x="9714132" y="1918256"/>
                </a:cubicBezTo>
                <a:cubicBezTo>
                  <a:pt x="9719990" y="1918256"/>
                  <a:pt x="9722919" y="1916367"/>
                  <a:pt x="9722919" y="1912590"/>
                </a:cubicBezTo>
                <a:cubicBezTo>
                  <a:pt x="9722919" y="1909480"/>
                  <a:pt x="9720767" y="1907017"/>
                  <a:pt x="9716464" y="1905201"/>
                </a:cubicBezTo>
                <a:cubicBezTo>
                  <a:pt x="9713543" y="1903809"/>
                  <a:pt x="9710166" y="1903113"/>
                  <a:pt x="9706333" y="1903113"/>
                </a:cubicBezTo>
                <a:cubicBezTo>
                  <a:pt x="9705878" y="1903113"/>
                  <a:pt x="9705505" y="1903141"/>
                  <a:pt x="9705215" y="1903198"/>
                </a:cubicBezTo>
                <a:cubicBezTo>
                  <a:pt x="9693704" y="1903198"/>
                  <a:pt x="9683528" y="1899388"/>
                  <a:pt x="9674686" y="1891767"/>
                </a:cubicBezTo>
                <a:cubicBezTo>
                  <a:pt x="9667448" y="1885616"/>
                  <a:pt x="9663829" y="1876697"/>
                  <a:pt x="9663829" y="1865012"/>
                </a:cubicBezTo>
                <a:cubicBezTo>
                  <a:pt x="9663829" y="1852144"/>
                  <a:pt x="9668854" y="1840598"/>
                  <a:pt x="9678905" y="1830374"/>
                </a:cubicBezTo>
                <a:cubicBezTo>
                  <a:pt x="9685375" y="1824222"/>
                  <a:pt x="9692757" y="1819632"/>
                  <a:pt x="9701051" y="1816606"/>
                </a:cubicBezTo>
                <a:cubicBezTo>
                  <a:pt x="9710491" y="1813307"/>
                  <a:pt x="9721646" y="1811571"/>
                  <a:pt x="9734515" y="1811400"/>
                </a:cubicBezTo>
                <a:cubicBezTo>
                  <a:pt x="9739087" y="1811169"/>
                  <a:pt x="9741372" y="1809511"/>
                  <a:pt x="9741372" y="1806428"/>
                </a:cubicBezTo>
                <a:cubicBezTo>
                  <a:pt x="9741372" y="1804818"/>
                  <a:pt x="9740752" y="1803471"/>
                  <a:pt x="9739511" y="1802386"/>
                </a:cubicBezTo>
                <a:cubicBezTo>
                  <a:pt x="9735727" y="1799396"/>
                  <a:pt x="9731454" y="1797901"/>
                  <a:pt x="9726694" y="1797901"/>
                </a:cubicBezTo>
                <a:close/>
                <a:moveTo>
                  <a:pt x="10849787" y="1797901"/>
                </a:moveTo>
                <a:cubicBezTo>
                  <a:pt x="10847403" y="1797901"/>
                  <a:pt x="10845254" y="1798429"/>
                  <a:pt x="10843337" y="1799487"/>
                </a:cubicBezTo>
                <a:cubicBezTo>
                  <a:pt x="10842035" y="1800303"/>
                  <a:pt x="10839348" y="1801153"/>
                  <a:pt x="10835278" y="1802034"/>
                </a:cubicBezTo>
                <a:cubicBezTo>
                  <a:pt x="10822513" y="1804814"/>
                  <a:pt x="10795909" y="1810440"/>
                  <a:pt x="10755468" y="1818915"/>
                </a:cubicBezTo>
                <a:cubicBezTo>
                  <a:pt x="10750015" y="1819841"/>
                  <a:pt x="10746625" y="1820305"/>
                  <a:pt x="10745299" y="1820305"/>
                </a:cubicBezTo>
                <a:cubicBezTo>
                  <a:pt x="10740900" y="1820305"/>
                  <a:pt x="10737100" y="1818245"/>
                  <a:pt x="10733898" y="1814127"/>
                </a:cubicBezTo>
                <a:cubicBezTo>
                  <a:pt x="10732778" y="1812584"/>
                  <a:pt x="10731726" y="1811813"/>
                  <a:pt x="10730743" y="1811813"/>
                </a:cubicBezTo>
                <a:cubicBezTo>
                  <a:pt x="10728872" y="1811813"/>
                  <a:pt x="10727936" y="1813355"/>
                  <a:pt x="10727936" y="1816439"/>
                </a:cubicBezTo>
                <a:cubicBezTo>
                  <a:pt x="10727936" y="1821724"/>
                  <a:pt x="10731323" y="1826853"/>
                  <a:pt x="10738098" y="1831824"/>
                </a:cubicBezTo>
                <a:cubicBezTo>
                  <a:pt x="10740998" y="1833951"/>
                  <a:pt x="10743831" y="1835014"/>
                  <a:pt x="10746598" y="1835014"/>
                </a:cubicBezTo>
                <a:cubicBezTo>
                  <a:pt x="10748383" y="1835014"/>
                  <a:pt x="10750697" y="1834168"/>
                  <a:pt x="10753540" y="1832476"/>
                </a:cubicBezTo>
                <a:cubicBezTo>
                  <a:pt x="10755548" y="1831189"/>
                  <a:pt x="10759222" y="1829822"/>
                  <a:pt x="10764564" y="1828375"/>
                </a:cubicBezTo>
                <a:cubicBezTo>
                  <a:pt x="10769463" y="1827105"/>
                  <a:pt x="10777082" y="1825141"/>
                  <a:pt x="10787422" y="1822483"/>
                </a:cubicBezTo>
                <a:cubicBezTo>
                  <a:pt x="10792683" y="1821125"/>
                  <a:pt x="10797406" y="1819868"/>
                  <a:pt x="10801592" y="1818707"/>
                </a:cubicBezTo>
                <a:lnTo>
                  <a:pt x="10806301" y="1817336"/>
                </a:lnTo>
                <a:lnTo>
                  <a:pt x="10800443" y="1821437"/>
                </a:lnTo>
                <a:cubicBezTo>
                  <a:pt x="10796796" y="1824557"/>
                  <a:pt x="10793319" y="1828125"/>
                  <a:pt x="10790011" y="1832143"/>
                </a:cubicBezTo>
                <a:cubicBezTo>
                  <a:pt x="10781608" y="1842627"/>
                  <a:pt x="10777407" y="1854545"/>
                  <a:pt x="10777407" y="1867895"/>
                </a:cubicBezTo>
                <a:cubicBezTo>
                  <a:pt x="10777407" y="1883140"/>
                  <a:pt x="10783482" y="1895670"/>
                  <a:pt x="10795630" y="1905483"/>
                </a:cubicBezTo>
                <a:cubicBezTo>
                  <a:pt x="10800184" y="1909137"/>
                  <a:pt x="10806009" y="1912097"/>
                  <a:pt x="10813106" y="1914362"/>
                </a:cubicBezTo>
                <a:cubicBezTo>
                  <a:pt x="10821014" y="1916958"/>
                  <a:pt x="10829054" y="1918256"/>
                  <a:pt x="10837225" y="1918256"/>
                </a:cubicBezTo>
                <a:cubicBezTo>
                  <a:pt x="10843083" y="1918256"/>
                  <a:pt x="10846012" y="1916367"/>
                  <a:pt x="10846012" y="1912589"/>
                </a:cubicBezTo>
                <a:cubicBezTo>
                  <a:pt x="10846012" y="1909479"/>
                  <a:pt x="10843860" y="1907017"/>
                  <a:pt x="10839557" y="1905201"/>
                </a:cubicBezTo>
                <a:cubicBezTo>
                  <a:pt x="10836636" y="1903809"/>
                  <a:pt x="10833259" y="1903112"/>
                  <a:pt x="10829426" y="1903112"/>
                </a:cubicBezTo>
                <a:cubicBezTo>
                  <a:pt x="10828971" y="1903112"/>
                  <a:pt x="10828598" y="1903141"/>
                  <a:pt x="10828308" y="1903198"/>
                </a:cubicBezTo>
                <a:cubicBezTo>
                  <a:pt x="10816797" y="1903198"/>
                  <a:pt x="10806621" y="1899387"/>
                  <a:pt x="10797779" y="1891767"/>
                </a:cubicBezTo>
                <a:cubicBezTo>
                  <a:pt x="10790541" y="1885615"/>
                  <a:pt x="10786922" y="1876697"/>
                  <a:pt x="10786922" y="1865012"/>
                </a:cubicBezTo>
                <a:cubicBezTo>
                  <a:pt x="10786922" y="1852144"/>
                  <a:pt x="10791947" y="1840598"/>
                  <a:pt x="10801998" y="1830374"/>
                </a:cubicBezTo>
                <a:cubicBezTo>
                  <a:pt x="10808468" y="1824222"/>
                  <a:pt x="10815850" y="1819632"/>
                  <a:pt x="10824144" y="1816606"/>
                </a:cubicBezTo>
                <a:cubicBezTo>
                  <a:pt x="10833584" y="1813307"/>
                  <a:pt x="10844739" y="1811571"/>
                  <a:pt x="10857608" y="1811400"/>
                </a:cubicBezTo>
                <a:cubicBezTo>
                  <a:pt x="10862180" y="1811168"/>
                  <a:pt x="10864465" y="1809511"/>
                  <a:pt x="10864465" y="1806428"/>
                </a:cubicBezTo>
                <a:cubicBezTo>
                  <a:pt x="10864465" y="1804818"/>
                  <a:pt x="10863845" y="1803471"/>
                  <a:pt x="10862604" y="1802385"/>
                </a:cubicBezTo>
                <a:cubicBezTo>
                  <a:pt x="10858820" y="1799396"/>
                  <a:pt x="10854547" y="1797901"/>
                  <a:pt x="10849787" y="1797901"/>
                </a:cubicBezTo>
                <a:close/>
                <a:moveTo>
                  <a:pt x="911781" y="1794450"/>
                </a:moveTo>
                <a:cubicBezTo>
                  <a:pt x="910530" y="1800758"/>
                  <a:pt x="907986" y="1807298"/>
                  <a:pt x="904147" y="1814070"/>
                </a:cubicBezTo>
                <a:cubicBezTo>
                  <a:pt x="900105" y="1821243"/>
                  <a:pt x="894951" y="1828331"/>
                  <a:pt x="888686" y="1835333"/>
                </a:cubicBezTo>
                <a:cubicBezTo>
                  <a:pt x="881332" y="1843654"/>
                  <a:pt x="874012" y="1850187"/>
                  <a:pt x="866724" y="1854934"/>
                </a:cubicBezTo>
                <a:cubicBezTo>
                  <a:pt x="865764" y="1855175"/>
                  <a:pt x="865284" y="1855900"/>
                  <a:pt x="865284" y="1857108"/>
                </a:cubicBezTo>
                <a:cubicBezTo>
                  <a:pt x="865284" y="1859269"/>
                  <a:pt x="866278" y="1860348"/>
                  <a:pt x="868265" y="1860348"/>
                </a:cubicBezTo>
                <a:cubicBezTo>
                  <a:pt x="868698" y="1860348"/>
                  <a:pt x="869084" y="1860264"/>
                  <a:pt x="869423" y="1860096"/>
                </a:cubicBezTo>
                <a:cubicBezTo>
                  <a:pt x="877125" y="1856275"/>
                  <a:pt x="883302" y="1851798"/>
                  <a:pt x="887953" y="1846662"/>
                </a:cubicBezTo>
                <a:cubicBezTo>
                  <a:pt x="887974" y="1848485"/>
                  <a:pt x="887985" y="1856327"/>
                  <a:pt x="887985" y="1870187"/>
                </a:cubicBezTo>
                <a:cubicBezTo>
                  <a:pt x="887985" y="1891372"/>
                  <a:pt x="886472" y="1907441"/>
                  <a:pt x="883447" y="1918396"/>
                </a:cubicBezTo>
                <a:cubicBezTo>
                  <a:pt x="880219" y="1930002"/>
                  <a:pt x="873439" y="1942156"/>
                  <a:pt x="863105" y="1954858"/>
                </a:cubicBezTo>
                <a:cubicBezTo>
                  <a:pt x="862652" y="1955311"/>
                  <a:pt x="862426" y="1955872"/>
                  <a:pt x="862426" y="1956542"/>
                </a:cubicBezTo>
                <a:cubicBezTo>
                  <a:pt x="862426" y="1957614"/>
                  <a:pt x="862902" y="1958447"/>
                  <a:pt x="863854" y="1959043"/>
                </a:cubicBezTo>
                <a:cubicBezTo>
                  <a:pt x="864397" y="1959478"/>
                  <a:pt x="865001" y="1959696"/>
                  <a:pt x="865665" y="1959696"/>
                </a:cubicBezTo>
                <a:cubicBezTo>
                  <a:pt x="866320" y="1959696"/>
                  <a:pt x="866962" y="1959381"/>
                  <a:pt x="867593" y="1958749"/>
                </a:cubicBezTo>
                <a:cubicBezTo>
                  <a:pt x="880375" y="1947431"/>
                  <a:pt x="889086" y="1935249"/>
                  <a:pt x="893726" y="1922202"/>
                </a:cubicBezTo>
                <a:cubicBezTo>
                  <a:pt x="895524" y="1916876"/>
                  <a:pt x="896719" y="1912467"/>
                  <a:pt x="897310" y="1908973"/>
                </a:cubicBezTo>
                <a:lnTo>
                  <a:pt x="936416" y="1908973"/>
                </a:lnTo>
                <a:lnTo>
                  <a:pt x="936416" y="1922801"/>
                </a:lnTo>
                <a:cubicBezTo>
                  <a:pt x="936416" y="1930845"/>
                  <a:pt x="936275" y="1938132"/>
                  <a:pt x="935991" y="1944661"/>
                </a:cubicBezTo>
                <a:cubicBezTo>
                  <a:pt x="935932" y="1945377"/>
                  <a:pt x="935873" y="1946527"/>
                  <a:pt x="935814" y="1948112"/>
                </a:cubicBezTo>
                <a:cubicBezTo>
                  <a:pt x="935754" y="1949319"/>
                  <a:pt x="935723" y="1950095"/>
                  <a:pt x="935723" y="1950439"/>
                </a:cubicBezTo>
                <a:cubicBezTo>
                  <a:pt x="935723" y="1953870"/>
                  <a:pt x="937497" y="1955585"/>
                  <a:pt x="941043" y="1955585"/>
                </a:cubicBezTo>
                <a:cubicBezTo>
                  <a:pt x="945919" y="1955585"/>
                  <a:pt x="948357" y="1954167"/>
                  <a:pt x="948357" y="1951330"/>
                </a:cubicBezTo>
                <a:lnTo>
                  <a:pt x="947838" y="1923132"/>
                </a:lnTo>
                <a:lnTo>
                  <a:pt x="947838" y="1908973"/>
                </a:lnTo>
                <a:lnTo>
                  <a:pt x="987708" y="1908973"/>
                </a:lnTo>
                <a:lnTo>
                  <a:pt x="987708" y="1941868"/>
                </a:lnTo>
                <a:cubicBezTo>
                  <a:pt x="987708" y="1942821"/>
                  <a:pt x="987228" y="1943298"/>
                  <a:pt x="986269" y="1943298"/>
                </a:cubicBezTo>
                <a:cubicBezTo>
                  <a:pt x="981606" y="1943298"/>
                  <a:pt x="974369" y="1942849"/>
                  <a:pt x="964558" y="1941953"/>
                </a:cubicBezTo>
                <a:cubicBezTo>
                  <a:pt x="962663" y="1941869"/>
                  <a:pt x="961716" y="1942790"/>
                  <a:pt x="961716" y="1944719"/>
                </a:cubicBezTo>
                <a:cubicBezTo>
                  <a:pt x="961716" y="1946427"/>
                  <a:pt x="962488" y="1947448"/>
                  <a:pt x="964032" y="1947786"/>
                </a:cubicBezTo>
                <a:cubicBezTo>
                  <a:pt x="971207" y="1948872"/>
                  <a:pt x="975721" y="1949767"/>
                  <a:pt x="977576" y="1950467"/>
                </a:cubicBezTo>
                <a:cubicBezTo>
                  <a:pt x="979870" y="1951362"/>
                  <a:pt x="981119" y="1952483"/>
                  <a:pt x="981323" y="1953831"/>
                </a:cubicBezTo>
                <a:cubicBezTo>
                  <a:pt x="981587" y="1956385"/>
                  <a:pt x="983005" y="1957664"/>
                  <a:pt x="985576" y="1957664"/>
                </a:cubicBezTo>
                <a:cubicBezTo>
                  <a:pt x="987749" y="1957664"/>
                  <a:pt x="990198" y="1957081"/>
                  <a:pt x="992921" y="1955917"/>
                </a:cubicBezTo>
                <a:cubicBezTo>
                  <a:pt x="997753" y="1953469"/>
                  <a:pt x="1000169" y="1950167"/>
                  <a:pt x="1000169" y="1946010"/>
                </a:cubicBezTo>
                <a:lnTo>
                  <a:pt x="999648" y="1890314"/>
                </a:lnTo>
                <a:lnTo>
                  <a:pt x="999648" y="1852272"/>
                </a:lnTo>
                <a:cubicBezTo>
                  <a:pt x="1002594" y="1850482"/>
                  <a:pt x="1004067" y="1848685"/>
                  <a:pt x="1004067" y="1846882"/>
                </a:cubicBezTo>
                <a:cubicBezTo>
                  <a:pt x="1004067" y="1845497"/>
                  <a:pt x="1002998" y="1843920"/>
                  <a:pt x="1000859" y="1842151"/>
                </a:cubicBezTo>
                <a:cubicBezTo>
                  <a:pt x="997118" y="1839045"/>
                  <a:pt x="994739" y="1837491"/>
                  <a:pt x="993721" y="1837491"/>
                </a:cubicBezTo>
                <a:cubicBezTo>
                  <a:pt x="992632" y="1837491"/>
                  <a:pt x="990557" y="1839080"/>
                  <a:pt x="987496" y="1842256"/>
                </a:cubicBezTo>
                <a:lnTo>
                  <a:pt x="946798" y="1842256"/>
                </a:lnTo>
                <a:cubicBezTo>
                  <a:pt x="953412" y="1837060"/>
                  <a:pt x="958901" y="1831412"/>
                  <a:pt x="963265" y="1825313"/>
                </a:cubicBezTo>
                <a:cubicBezTo>
                  <a:pt x="968229" y="1823979"/>
                  <a:pt x="970711" y="1822289"/>
                  <a:pt x="970711" y="1820245"/>
                </a:cubicBezTo>
                <a:cubicBezTo>
                  <a:pt x="970711" y="1818696"/>
                  <a:pt x="969459" y="1816706"/>
                  <a:pt x="966955" y="1814274"/>
                </a:cubicBezTo>
                <a:cubicBezTo>
                  <a:pt x="963416" y="1810671"/>
                  <a:pt x="960930" y="1808869"/>
                  <a:pt x="959498" y="1808869"/>
                </a:cubicBezTo>
                <a:cubicBezTo>
                  <a:pt x="958022" y="1808869"/>
                  <a:pt x="955839" y="1810602"/>
                  <a:pt x="952951" y="1814067"/>
                </a:cubicBezTo>
                <a:lnTo>
                  <a:pt x="916214" y="1814067"/>
                </a:lnTo>
                <a:cubicBezTo>
                  <a:pt x="917893" y="1812823"/>
                  <a:pt x="919480" y="1810627"/>
                  <a:pt x="920976" y="1807478"/>
                </a:cubicBezTo>
                <a:cubicBezTo>
                  <a:pt x="926003" y="1806787"/>
                  <a:pt x="928516" y="1805174"/>
                  <a:pt x="928516" y="1802640"/>
                </a:cubicBezTo>
                <a:cubicBezTo>
                  <a:pt x="928516" y="1801215"/>
                  <a:pt x="927964" y="1800210"/>
                  <a:pt x="926860" y="1799628"/>
                </a:cubicBezTo>
                <a:cubicBezTo>
                  <a:pt x="924783" y="1798500"/>
                  <a:pt x="919757" y="1796774"/>
                  <a:pt x="911781" y="1794450"/>
                </a:cubicBezTo>
                <a:close/>
                <a:moveTo>
                  <a:pt x="6930638" y="1794449"/>
                </a:moveTo>
                <a:cubicBezTo>
                  <a:pt x="6929387" y="1800757"/>
                  <a:pt x="6926842" y="1807297"/>
                  <a:pt x="6923004" y="1814069"/>
                </a:cubicBezTo>
                <a:cubicBezTo>
                  <a:pt x="6918961" y="1821241"/>
                  <a:pt x="6913807" y="1828329"/>
                  <a:pt x="6907542" y="1835332"/>
                </a:cubicBezTo>
                <a:cubicBezTo>
                  <a:pt x="6900188" y="1843652"/>
                  <a:pt x="6892868" y="1850186"/>
                  <a:pt x="6885580" y="1854933"/>
                </a:cubicBezTo>
                <a:cubicBezTo>
                  <a:pt x="6884620" y="1855174"/>
                  <a:pt x="6884140" y="1855899"/>
                  <a:pt x="6884140" y="1857106"/>
                </a:cubicBezTo>
                <a:cubicBezTo>
                  <a:pt x="6884140" y="1859267"/>
                  <a:pt x="6885134" y="1860347"/>
                  <a:pt x="6887121" y="1860347"/>
                </a:cubicBezTo>
                <a:cubicBezTo>
                  <a:pt x="6887554" y="1860347"/>
                  <a:pt x="6887940" y="1860263"/>
                  <a:pt x="6888280" y="1860094"/>
                </a:cubicBezTo>
                <a:cubicBezTo>
                  <a:pt x="6895981" y="1856274"/>
                  <a:pt x="6902158" y="1851796"/>
                  <a:pt x="6906809" y="1846661"/>
                </a:cubicBezTo>
                <a:cubicBezTo>
                  <a:pt x="6906830" y="1848484"/>
                  <a:pt x="6906841" y="1856325"/>
                  <a:pt x="6906841" y="1870186"/>
                </a:cubicBezTo>
                <a:cubicBezTo>
                  <a:pt x="6906841" y="1891371"/>
                  <a:pt x="6905328" y="1907440"/>
                  <a:pt x="6902304" y="1918394"/>
                </a:cubicBezTo>
                <a:cubicBezTo>
                  <a:pt x="6899076" y="1930001"/>
                  <a:pt x="6892295" y="1942155"/>
                  <a:pt x="6881961" y="1954856"/>
                </a:cubicBezTo>
                <a:cubicBezTo>
                  <a:pt x="6881508" y="1955310"/>
                  <a:pt x="6881282" y="1955871"/>
                  <a:pt x="6881282" y="1956541"/>
                </a:cubicBezTo>
                <a:cubicBezTo>
                  <a:pt x="6881282" y="1957613"/>
                  <a:pt x="6881758" y="1958446"/>
                  <a:pt x="6882710" y="1959042"/>
                </a:cubicBezTo>
                <a:cubicBezTo>
                  <a:pt x="6883253" y="1959477"/>
                  <a:pt x="6883857" y="1959695"/>
                  <a:pt x="6884521" y="1959695"/>
                </a:cubicBezTo>
                <a:cubicBezTo>
                  <a:pt x="6885176" y="1959695"/>
                  <a:pt x="6885818" y="1959380"/>
                  <a:pt x="6886449" y="1958748"/>
                </a:cubicBezTo>
                <a:cubicBezTo>
                  <a:pt x="6899232" y="1947430"/>
                  <a:pt x="6907943" y="1935248"/>
                  <a:pt x="6912582" y="1922201"/>
                </a:cubicBezTo>
                <a:cubicBezTo>
                  <a:pt x="6914380" y="1916875"/>
                  <a:pt x="6915575" y="1912466"/>
                  <a:pt x="6916166" y="1908972"/>
                </a:cubicBezTo>
                <a:lnTo>
                  <a:pt x="6955273" y="1908972"/>
                </a:lnTo>
                <a:lnTo>
                  <a:pt x="6955273" y="1922800"/>
                </a:lnTo>
                <a:cubicBezTo>
                  <a:pt x="6955273" y="1930844"/>
                  <a:pt x="6955131" y="1938131"/>
                  <a:pt x="6954847" y="1944660"/>
                </a:cubicBezTo>
                <a:cubicBezTo>
                  <a:pt x="6954788" y="1945376"/>
                  <a:pt x="6954730" y="1946526"/>
                  <a:pt x="6954671" y="1948111"/>
                </a:cubicBezTo>
                <a:cubicBezTo>
                  <a:pt x="6954610" y="1949318"/>
                  <a:pt x="6954579" y="1950094"/>
                  <a:pt x="6954579" y="1950438"/>
                </a:cubicBezTo>
                <a:cubicBezTo>
                  <a:pt x="6954579" y="1953869"/>
                  <a:pt x="6956353" y="1955584"/>
                  <a:pt x="6959899" y="1955584"/>
                </a:cubicBezTo>
                <a:cubicBezTo>
                  <a:pt x="6964775" y="1955584"/>
                  <a:pt x="6967213" y="1954166"/>
                  <a:pt x="6967213" y="1951329"/>
                </a:cubicBezTo>
                <a:lnTo>
                  <a:pt x="6966694" y="1923131"/>
                </a:lnTo>
                <a:lnTo>
                  <a:pt x="6966694" y="1908972"/>
                </a:lnTo>
                <a:lnTo>
                  <a:pt x="7006564" y="1908972"/>
                </a:lnTo>
                <a:lnTo>
                  <a:pt x="7006564" y="1941867"/>
                </a:lnTo>
                <a:cubicBezTo>
                  <a:pt x="7006564" y="1942820"/>
                  <a:pt x="7006084" y="1943297"/>
                  <a:pt x="7005125" y="1943297"/>
                </a:cubicBezTo>
                <a:cubicBezTo>
                  <a:pt x="7000462" y="1943297"/>
                  <a:pt x="6993225" y="1942848"/>
                  <a:pt x="6983415" y="1941952"/>
                </a:cubicBezTo>
                <a:cubicBezTo>
                  <a:pt x="6981519" y="1941868"/>
                  <a:pt x="6980572" y="1942789"/>
                  <a:pt x="6980572" y="1944718"/>
                </a:cubicBezTo>
                <a:cubicBezTo>
                  <a:pt x="6980572" y="1946426"/>
                  <a:pt x="6981344" y="1947447"/>
                  <a:pt x="6982889" y="1947784"/>
                </a:cubicBezTo>
                <a:cubicBezTo>
                  <a:pt x="6990063" y="1948871"/>
                  <a:pt x="6994577" y="1949765"/>
                  <a:pt x="6996432" y="1950466"/>
                </a:cubicBezTo>
                <a:cubicBezTo>
                  <a:pt x="6998726" y="1951361"/>
                  <a:pt x="6999975" y="1952482"/>
                  <a:pt x="7000179" y="1953830"/>
                </a:cubicBezTo>
                <a:cubicBezTo>
                  <a:pt x="7000444" y="1956384"/>
                  <a:pt x="7001861" y="1957662"/>
                  <a:pt x="7004432" y="1957662"/>
                </a:cubicBezTo>
                <a:cubicBezTo>
                  <a:pt x="7006605" y="1957662"/>
                  <a:pt x="7009054" y="1957080"/>
                  <a:pt x="7011778" y="1955916"/>
                </a:cubicBezTo>
                <a:cubicBezTo>
                  <a:pt x="7016609" y="1953468"/>
                  <a:pt x="7019025" y="1950166"/>
                  <a:pt x="7019025" y="1946009"/>
                </a:cubicBezTo>
                <a:lnTo>
                  <a:pt x="7018504" y="1890313"/>
                </a:lnTo>
                <a:lnTo>
                  <a:pt x="7018504" y="1852271"/>
                </a:lnTo>
                <a:cubicBezTo>
                  <a:pt x="7021450" y="1850481"/>
                  <a:pt x="7022923" y="1848684"/>
                  <a:pt x="7022923" y="1846881"/>
                </a:cubicBezTo>
                <a:cubicBezTo>
                  <a:pt x="7022923" y="1845496"/>
                  <a:pt x="7021854" y="1843920"/>
                  <a:pt x="7019715" y="1842150"/>
                </a:cubicBezTo>
                <a:cubicBezTo>
                  <a:pt x="7015975" y="1839044"/>
                  <a:pt x="7013595" y="1837490"/>
                  <a:pt x="7012577" y="1837490"/>
                </a:cubicBezTo>
                <a:cubicBezTo>
                  <a:pt x="7011488" y="1837490"/>
                  <a:pt x="7009413" y="1839079"/>
                  <a:pt x="7006353" y="1842255"/>
                </a:cubicBezTo>
                <a:lnTo>
                  <a:pt x="6965654" y="1842255"/>
                </a:lnTo>
                <a:cubicBezTo>
                  <a:pt x="6972268" y="1837059"/>
                  <a:pt x="6977757" y="1831411"/>
                  <a:pt x="6982121" y="1825312"/>
                </a:cubicBezTo>
                <a:cubicBezTo>
                  <a:pt x="6987085" y="1823978"/>
                  <a:pt x="6989567" y="1822288"/>
                  <a:pt x="6989567" y="1820243"/>
                </a:cubicBezTo>
                <a:cubicBezTo>
                  <a:pt x="6989567" y="1818695"/>
                  <a:pt x="6988315" y="1816705"/>
                  <a:pt x="6985812" y="1814273"/>
                </a:cubicBezTo>
                <a:cubicBezTo>
                  <a:pt x="6982272" y="1810670"/>
                  <a:pt x="6979787" y="1808868"/>
                  <a:pt x="6978354" y="1808868"/>
                </a:cubicBezTo>
                <a:cubicBezTo>
                  <a:pt x="6976878" y="1808868"/>
                  <a:pt x="6974695" y="1810601"/>
                  <a:pt x="6971807" y="1814066"/>
                </a:cubicBezTo>
                <a:lnTo>
                  <a:pt x="6935070" y="1814066"/>
                </a:lnTo>
                <a:cubicBezTo>
                  <a:pt x="6936749" y="1812822"/>
                  <a:pt x="6938336" y="1810626"/>
                  <a:pt x="6939832" y="1807477"/>
                </a:cubicBezTo>
                <a:cubicBezTo>
                  <a:pt x="6944859" y="1806786"/>
                  <a:pt x="6947372" y="1805173"/>
                  <a:pt x="6947372" y="1802639"/>
                </a:cubicBezTo>
                <a:cubicBezTo>
                  <a:pt x="6947372" y="1801214"/>
                  <a:pt x="6946820" y="1800209"/>
                  <a:pt x="6945717" y="1799627"/>
                </a:cubicBezTo>
                <a:cubicBezTo>
                  <a:pt x="6943639" y="1798498"/>
                  <a:pt x="6938613" y="1796773"/>
                  <a:pt x="6930638" y="1794449"/>
                </a:cubicBezTo>
                <a:close/>
                <a:moveTo>
                  <a:pt x="5999727" y="1762443"/>
                </a:moveTo>
                <a:lnTo>
                  <a:pt x="5999727" y="1773602"/>
                </a:lnTo>
                <a:lnTo>
                  <a:pt x="6084893" y="1773602"/>
                </a:lnTo>
                <a:lnTo>
                  <a:pt x="6084893" y="1789346"/>
                </a:lnTo>
                <a:cubicBezTo>
                  <a:pt x="6070291" y="1790231"/>
                  <a:pt x="6057354" y="1796102"/>
                  <a:pt x="6046085" y="1806959"/>
                </a:cubicBezTo>
                <a:cubicBezTo>
                  <a:pt x="6033026" y="1819484"/>
                  <a:pt x="6026499" y="1834812"/>
                  <a:pt x="6026499" y="1852943"/>
                </a:cubicBezTo>
                <a:cubicBezTo>
                  <a:pt x="6026499" y="1868641"/>
                  <a:pt x="6031575" y="1882460"/>
                  <a:pt x="6041728" y="1894396"/>
                </a:cubicBezTo>
                <a:cubicBezTo>
                  <a:pt x="6053546" y="1908118"/>
                  <a:pt x="6067935" y="1915453"/>
                  <a:pt x="6084893" y="1916401"/>
                </a:cubicBezTo>
                <a:lnTo>
                  <a:pt x="6084893" y="1943443"/>
                </a:lnTo>
                <a:lnTo>
                  <a:pt x="6095621" y="1943443"/>
                </a:lnTo>
                <a:lnTo>
                  <a:pt x="6095621" y="1916393"/>
                </a:lnTo>
                <a:cubicBezTo>
                  <a:pt x="6110186" y="1915565"/>
                  <a:pt x="6123104" y="1909752"/>
                  <a:pt x="6134375" y="1898953"/>
                </a:cubicBezTo>
                <a:cubicBezTo>
                  <a:pt x="6147469" y="1886393"/>
                  <a:pt x="6154016" y="1871056"/>
                  <a:pt x="6154016" y="1852943"/>
                </a:cubicBezTo>
                <a:cubicBezTo>
                  <a:pt x="6154016" y="1837299"/>
                  <a:pt x="6148923" y="1823491"/>
                  <a:pt x="6138737" y="1811517"/>
                </a:cubicBezTo>
                <a:cubicBezTo>
                  <a:pt x="6126983" y="1797742"/>
                  <a:pt x="6112611" y="1790353"/>
                  <a:pt x="6095621" y="1789350"/>
                </a:cubicBezTo>
                <a:lnTo>
                  <a:pt x="6095621" y="1773602"/>
                </a:lnTo>
                <a:lnTo>
                  <a:pt x="6180789" y="1773602"/>
                </a:lnTo>
                <a:lnTo>
                  <a:pt x="6180789" y="1762443"/>
                </a:lnTo>
                <a:close/>
                <a:moveTo>
                  <a:pt x="4240290" y="1727218"/>
                </a:moveTo>
                <a:lnTo>
                  <a:pt x="4280159" y="1727218"/>
                </a:lnTo>
                <a:lnTo>
                  <a:pt x="4280159" y="1749840"/>
                </a:lnTo>
                <a:lnTo>
                  <a:pt x="4240290" y="1749840"/>
                </a:lnTo>
                <a:close/>
                <a:moveTo>
                  <a:pt x="4192665" y="1727218"/>
                </a:moveTo>
                <a:lnTo>
                  <a:pt x="4228869" y="1727218"/>
                </a:lnTo>
                <a:lnTo>
                  <a:pt x="4228869" y="1749840"/>
                </a:lnTo>
                <a:lnTo>
                  <a:pt x="4190733" y="1749840"/>
                </a:lnTo>
                <a:cubicBezTo>
                  <a:pt x="4191866" y="1743486"/>
                  <a:pt x="4192510" y="1735945"/>
                  <a:pt x="4192665" y="1727218"/>
                </a:cubicBezTo>
                <a:close/>
                <a:moveTo>
                  <a:pt x="5292934" y="1727218"/>
                </a:moveTo>
                <a:lnTo>
                  <a:pt x="5332804" y="1727218"/>
                </a:lnTo>
                <a:lnTo>
                  <a:pt x="5332804" y="1749840"/>
                </a:lnTo>
                <a:lnTo>
                  <a:pt x="5292934" y="1749840"/>
                </a:lnTo>
                <a:close/>
                <a:moveTo>
                  <a:pt x="5245308" y="1727218"/>
                </a:moveTo>
                <a:lnTo>
                  <a:pt x="5281513" y="1727218"/>
                </a:lnTo>
                <a:lnTo>
                  <a:pt x="5281513" y="1749840"/>
                </a:lnTo>
                <a:lnTo>
                  <a:pt x="5243375" y="1749840"/>
                </a:lnTo>
                <a:cubicBezTo>
                  <a:pt x="5244509" y="1743486"/>
                  <a:pt x="5245153" y="1735945"/>
                  <a:pt x="5245308" y="1727218"/>
                </a:cubicBezTo>
                <a:close/>
                <a:moveTo>
                  <a:pt x="10259148" y="1727217"/>
                </a:moveTo>
                <a:lnTo>
                  <a:pt x="10299018" y="1727217"/>
                </a:lnTo>
                <a:lnTo>
                  <a:pt x="10299018" y="1749839"/>
                </a:lnTo>
                <a:lnTo>
                  <a:pt x="10259148" y="1749839"/>
                </a:lnTo>
                <a:close/>
                <a:moveTo>
                  <a:pt x="10211522" y="1727217"/>
                </a:moveTo>
                <a:lnTo>
                  <a:pt x="10247726" y="1727217"/>
                </a:lnTo>
                <a:lnTo>
                  <a:pt x="10247726" y="1749839"/>
                </a:lnTo>
                <a:lnTo>
                  <a:pt x="10209589" y="1749839"/>
                </a:lnTo>
                <a:cubicBezTo>
                  <a:pt x="10210722" y="1743485"/>
                  <a:pt x="10211367" y="1735944"/>
                  <a:pt x="10211522" y="1727217"/>
                </a:cubicBezTo>
                <a:close/>
                <a:moveTo>
                  <a:pt x="11311792" y="1727217"/>
                </a:moveTo>
                <a:lnTo>
                  <a:pt x="11351662" y="1727217"/>
                </a:lnTo>
                <a:lnTo>
                  <a:pt x="11351662" y="1749839"/>
                </a:lnTo>
                <a:lnTo>
                  <a:pt x="11311792" y="1749839"/>
                </a:lnTo>
                <a:close/>
                <a:moveTo>
                  <a:pt x="11264166" y="1727217"/>
                </a:moveTo>
                <a:lnTo>
                  <a:pt x="11300370" y="1727217"/>
                </a:lnTo>
                <a:lnTo>
                  <a:pt x="11300370" y="1749839"/>
                </a:lnTo>
                <a:lnTo>
                  <a:pt x="11262233" y="1749839"/>
                </a:lnTo>
                <a:cubicBezTo>
                  <a:pt x="11263366" y="1743485"/>
                  <a:pt x="11264011" y="1735944"/>
                  <a:pt x="11264166" y="1727217"/>
                </a:cubicBezTo>
                <a:close/>
                <a:moveTo>
                  <a:pt x="3166129" y="1707649"/>
                </a:moveTo>
                <a:cubicBezTo>
                  <a:pt x="3166880" y="1714307"/>
                  <a:pt x="3167255" y="1739036"/>
                  <a:pt x="3167255" y="1781838"/>
                </a:cubicBezTo>
                <a:lnTo>
                  <a:pt x="3167255" y="1795662"/>
                </a:lnTo>
                <a:lnTo>
                  <a:pt x="3150950" y="1795662"/>
                </a:lnTo>
                <a:lnTo>
                  <a:pt x="3150950" y="1741861"/>
                </a:lnTo>
                <a:cubicBezTo>
                  <a:pt x="3154763" y="1740302"/>
                  <a:pt x="3156669" y="1738464"/>
                  <a:pt x="3156669" y="1736348"/>
                </a:cubicBezTo>
                <a:cubicBezTo>
                  <a:pt x="3156669" y="1734618"/>
                  <a:pt x="3155531" y="1733344"/>
                  <a:pt x="3153256" y="1732525"/>
                </a:cubicBezTo>
                <a:cubicBezTo>
                  <a:pt x="3151367" y="1731855"/>
                  <a:pt x="3146561" y="1731125"/>
                  <a:pt x="3138837" y="1730335"/>
                </a:cubicBezTo>
                <a:cubicBezTo>
                  <a:pt x="3139299" y="1736148"/>
                  <a:pt x="3139530" y="1748751"/>
                  <a:pt x="3139530" y="1768144"/>
                </a:cubicBezTo>
                <a:cubicBezTo>
                  <a:pt x="3139530" y="1781047"/>
                  <a:pt x="3139387" y="1793070"/>
                  <a:pt x="3139102" y="1804213"/>
                </a:cubicBezTo>
                <a:cubicBezTo>
                  <a:pt x="3139040" y="1806133"/>
                  <a:pt x="3138981" y="1808281"/>
                  <a:pt x="3138922" y="1810657"/>
                </a:cubicBezTo>
                <a:cubicBezTo>
                  <a:pt x="3138866" y="1812621"/>
                  <a:pt x="3138837" y="1813815"/>
                  <a:pt x="3138837" y="1814238"/>
                </a:cubicBezTo>
                <a:cubicBezTo>
                  <a:pt x="3138837" y="1817668"/>
                  <a:pt x="3140553" y="1819383"/>
                  <a:pt x="3143983" y="1819383"/>
                </a:cubicBezTo>
                <a:cubicBezTo>
                  <a:pt x="3148628" y="1819383"/>
                  <a:pt x="3150950" y="1817437"/>
                  <a:pt x="3150950" y="1813544"/>
                </a:cubicBezTo>
                <a:lnTo>
                  <a:pt x="3150950" y="1803616"/>
                </a:lnTo>
                <a:lnTo>
                  <a:pt x="3167255" y="1803616"/>
                </a:lnTo>
                <a:cubicBezTo>
                  <a:pt x="3167139" y="1827420"/>
                  <a:pt x="3166879" y="1845152"/>
                  <a:pt x="3166475" y="1856814"/>
                </a:cubicBezTo>
                <a:cubicBezTo>
                  <a:pt x="3166417" y="1859259"/>
                  <a:pt x="3166388" y="1860577"/>
                  <a:pt x="3166388" y="1860768"/>
                </a:cubicBezTo>
                <a:cubicBezTo>
                  <a:pt x="3166388" y="1864199"/>
                  <a:pt x="3168219" y="1865914"/>
                  <a:pt x="3171881" y="1865914"/>
                </a:cubicBezTo>
                <a:cubicBezTo>
                  <a:pt x="3176757" y="1865914"/>
                  <a:pt x="3179196" y="1863968"/>
                  <a:pt x="3179196" y="1860075"/>
                </a:cubicBezTo>
                <a:cubicBezTo>
                  <a:pt x="3179185" y="1859767"/>
                  <a:pt x="3179147" y="1858940"/>
                  <a:pt x="3179080" y="1857593"/>
                </a:cubicBezTo>
                <a:cubicBezTo>
                  <a:pt x="3179022" y="1854954"/>
                  <a:pt x="3178964" y="1852249"/>
                  <a:pt x="3178906" y="1849476"/>
                </a:cubicBezTo>
                <a:cubicBezTo>
                  <a:pt x="3178694" y="1839250"/>
                  <a:pt x="3178560" y="1823963"/>
                  <a:pt x="3178503" y="1803616"/>
                </a:cubicBezTo>
                <a:lnTo>
                  <a:pt x="3196280" y="1803616"/>
                </a:lnTo>
                <a:lnTo>
                  <a:pt x="3196280" y="1812158"/>
                </a:lnTo>
                <a:cubicBezTo>
                  <a:pt x="3196280" y="1815589"/>
                  <a:pt x="3197995" y="1817304"/>
                  <a:pt x="3201425" y="1817304"/>
                </a:cubicBezTo>
                <a:cubicBezTo>
                  <a:pt x="3205955" y="1817304"/>
                  <a:pt x="3208220" y="1815677"/>
                  <a:pt x="3208220" y="1812423"/>
                </a:cubicBezTo>
                <a:lnTo>
                  <a:pt x="3207931" y="1802427"/>
                </a:lnTo>
                <a:cubicBezTo>
                  <a:pt x="3207662" y="1792671"/>
                  <a:pt x="3207527" y="1780407"/>
                  <a:pt x="3207527" y="1765632"/>
                </a:cubicBezTo>
                <a:lnTo>
                  <a:pt x="3207527" y="1742210"/>
                </a:lnTo>
                <a:cubicBezTo>
                  <a:pt x="3211455" y="1740651"/>
                  <a:pt x="3213418" y="1738841"/>
                  <a:pt x="3213418" y="1736781"/>
                </a:cubicBezTo>
                <a:cubicBezTo>
                  <a:pt x="3213418" y="1734971"/>
                  <a:pt x="3212514" y="1733705"/>
                  <a:pt x="3210705" y="1732983"/>
                </a:cubicBezTo>
                <a:cubicBezTo>
                  <a:pt x="3208146" y="1732003"/>
                  <a:pt x="3203049" y="1731121"/>
                  <a:pt x="3195413" y="1730335"/>
                </a:cubicBezTo>
                <a:cubicBezTo>
                  <a:pt x="3195990" y="1736185"/>
                  <a:pt x="3196280" y="1746477"/>
                  <a:pt x="3196280" y="1761214"/>
                </a:cubicBezTo>
                <a:lnTo>
                  <a:pt x="3196280" y="1795662"/>
                </a:lnTo>
                <a:lnTo>
                  <a:pt x="3178503" y="1795662"/>
                </a:lnTo>
                <a:lnTo>
                  <a:pt x="3178503" y="1719084"/>
                </a:lnTo>
                <a:cubicBezTo>
                  <a:pt x="3182372" y="1717525"/>
                  <a:pt x="3184307" y="1715718"/>
                  <a:pt x="3184307" y="1713662"/>
                </a:cubicBezTo>
                <a:cubicBezTo>
                  <a:pt x="3184307" y="1711933"/>
                  <a:pt x="3183364" y="1710729"/>
                  <a:pt x="3181477" y="1710049"/>
                </a:cubicBezTo>
                <a:cubicBezTo>
                  <a:pt x="3179107" y="1709235"/>
                  <a:pt x="3173990" y="1708436"/>
                  <a:pt x="3166129" y="1707649"/>
                </a:cubicBezTo>
                <a:close/>
                <a:moveTo>
                  <a:pt x="3087893" y="1707649"/>
                </a:moveTo>
                <a:cubicBezTo>
                  <a:pt x="3088643" y="1713766"/>
                  <a:pt x="3089018" y="1733529"/>
                  <a:pt x="3089018" y="1766936"/>
                </a:cubicBezTo>
                <a:cubicBezTo>
                  <a:pt x="3089018" y="1777959"/>
                  <a:pt x="3088738" y="1787534"/>
                  <a:pt x="3088178" y="1795662"/>
                </a:cubicBezTo>
                <a:lnTo>
                  <a:pt x="3073753" y="1795662"/>
                </a:lnTo>
                <a:lnTo>
                  <a:pt x="3073753" y="1742032"/>
                </a:lnTo>
                <a:cubicBezTo>
                  <a:pt x="3077681" y="1740415"/>
                  <a:pt x="3079645" y="1738606"/>
                  <a:pt x="3079645" y="1736607"/>
                </a:cubicBezTo>
                <a:cubicBezTo>
                  <a:pt x="3079645" y="1734856"/>
                  <a:pt x="3078463" y="1733508"/>
                  <a:pt x="3076099" y="1732563"/>
                </a:cubicBezTo>
                <a:cubicBezTo>
                  <a:pt x="3074187" y="1731869"/>
                  <a:pt x="3069367" y="1731125"/>
                  <a:pt x="3061640" y="1730335"/>
                </a:cubicBezTo>
                <a:cubicBezTo>
                  <a:pt x="3062217" y="1736185"/>
                  <a:pt x="3062506" y="1749077"/>
                  <a:pt x="3062506" y="1769012"/>
                </a:cubicBezTo>
                <a:cubicBezTo>
                  <a:pt x="3062506" y="1782152"/>
                  <a:pt x="3062333" y="1794234"/>
                  <a:pt x="3061986" y="1805259"/>
                </a:cubicBezTo>
                <a:cubicBezTo>
                  <a:pt x="3061929" y="1806694"/>
                  <a:pt x="3061844" y="1808565"/>
                  <a:pt x="3061730" y="1810870"/>
                </a:cubicBezTo>
                <a:cubicBezTo>
                  <a:pt x="3061670" y="1812789"/>
                  <a:pt x="3061640" y="1813970"/>
                  <a:pt x="3061640" y="1814411"/>
                </a:cubicBezTo>
                <a:cubicBezTo>
                  <a:pt x="3061640" y="1817726"/>
                  <a:pt x="3063355" y="1819383"/>
                  <a:pt x="3066786" y="1819383"/>
                </a:cubicBezTo>
                <a:cubicBezTo>
                  <a:pt x="3071431" y="1819383"/>
                  <a:pt x="3073753" y="1817437"/>
                  <a:pt x="3073753" y="1813544"/>
                </a:cubicBezTo>
                <a:lnTo>
                  <a:pt x="3073753" y="1803616"/>
                </a:lnTo>
                <a:lnTo>
                  <a:pt x="3087718" y="1803616"/>
                </a:lnTo>
                <a:cubicBezTo>
                  <a:pt x="3086582" y="1814083"/>
                  <a:pt x="3084869" y="1822093"/>
                  <a:pt x="3082578" y="1827644"/>
                </a:cubicBezTo>
                <a:cubicBezTo>
                  <a:pt x="3077424" y="1840499"/>
                  <a:pt x="3068740" y="1851404"/>
                  <a:pt x="3056527" y="1860361"/>
                </a:cubicBezTo>
                <a:cubicBezTo>
                  <a:pt x="3056296" y="1860443"/>
                  <a:pt x="3056181" y="1860925"/>
                  <a:pt x="3056181" y="1861807"/>
                </a:cubicBezTo>
                <a:cubicBezTo>
                  <a:pt x="3056181" y="1863910"/>
                  <a:pt x="3057175" y="1864962"/>
                  <a:pt x="3059162" y="1864962"/>
                </a:cubicBezTo>
                <a:cubicBezTo>
                  <a:pt x="3059595" y="1864962"/>
                  <a:pt x="3059985" y="1864873"/>
                  <a:pt x="3060334" y="1864695"/>
                </a:cubicBezTo>
                <a:cubicBezTo>
                  <a:pt x="3074709" y="1857087"/>
                  <a:pt x="3085219" y="1845484"/>
                  <a:pt x="3091862" y="1829887"/>
                </a:cubicBezTo>
                <a:cubicBezTo>
                  <a:pt x="3095398" y="1823744"/>
                  <a:pt x="3097840" y="1814987"/>
                  <a:pt x="3099187" y="1803616"/>
                </a:cubicBezTo>
                <a:lnTo>
                  <a:pt x="3114837" y="1803616"/>
                </a:lnTo>
                <a:lnTo>
                  <a:pt x="3114837" y="1812158"/>
                </a:lnTo>
                <a:cubicBezTo>
                  <a:pt x="3114837" y="1815589"/>
                  <a:pt x="3116552" y="1817304"/>
                  <a:pt x="3119983" y="1817304"/>
                </a:cubicBezTo>
                <a:cubicBezTo>
                  <a:pt x="3124513" y="1817304"/>
                  <a:pt x="3126777" y="1815947"/>
                  <a:pt x="3126777" y="1813232"/>
                </a:cubicBezTo>
                <a:lnTo>
                  <a:pt x="3126257" y="1766705"/>
                </a:lnTo>
                <a:lnTo>
                  <a:pt x="3126257" y="1742035"/>
                </a:lnTo>
                <a:cubicBezTo>
                  <a:pt x="3130070" y="1740476"/>
                  <a:pt x="3131976" y="1738667"/>
                  <a:pt x="3131976" y="1736607"/>
                </a:cubicBezTo>
                <a:cubicBezTo>
                  <a:pt x="3131976" y="1734820"/>
                  <a:pt x="3130838" y="1733517"/>
                  <a:pt x="3128563" y="1732699"/>
                </a:cubicBezTo>
                <a:cubicBezTo>
                  <a:pt x="3126675" y="1732028"/>
                  <a:pt x="3121869" y="1731297"/>
                  <a:pt x="3114144" y="1730509"/>
                </a:cubicBezTo>
                <a:cubicBezTo>
                  <a:pt x="3114606" y="1736206"/>
                  <a:pt x="3114837" y="1746267"/>
                  <a:pt x="3114837" y="1760694"/>
                </a:cubicBezTo>
                <a:lnTo>
                  <a:pt x="3114837" y="1795662"/>
                </a:lnTo>
                <a:lnTo>
                  <a:pt x="3099746" y="1795662"/>
                </a:lnTo>
                <a:cubicBezTo>
                  <a:pt x="3100439" y="1788581"/>
                  <a:pt x="3100785" y="1779122"/>
                  <a:pt x="3100785" y="1767284"/>
                </a:cubicBezTo>
                <a:lnTo>
                  <a:pt x="3100785" y="1719648"/>
                </a:lnTo>
                <a:cubicBezTo>
                  <a:pt x="3104771" y="1717857"/>
                  <a:pt x="3106764" y="1715863"/>
                  <a:pt x="3106764" y="1713662"/>
                </a:cubicBezTo>
                <a:cubicBezTo>
                  <a:pt x="3106764" y="1712025"/>
                  <a:pt x="3105881" y="1710925"/>
                  <a:pt x="3104113" y="1710364"/>
                </a:cubicBezTo>
                <a:cubicBezTo>
                  <a:pt x="3101894" y="1709577"/>
                  <a:pt x="3096487" y="1708672"/>
                  <a:pt x="3087893" y="1707649"/>
                </a:cubicBezTo>
                <a:close/>
                <a:moveTo>
                  <a:pt x="2617387" y="1707649"/>
                </a:moveTo>
                <a:cubicBezTo>
                  <a:pt x="2618138" y="1714307"/>
                  <a:pt x="2618513" y="1739036"/>
                  <a:pt x="2618513" y="1781838"/>
                </a:cubicBezTo>
                <a:lnTo>
                  <a:pt x="2618513" y="1795662"/>
                </a:lnTo>
                <a:lnTo>
                  <a:pt x="2602208" y="1795662"/>
                </a:lnTo>
                <a:lnTo>
                  <a:pt x="2602208" y="1741861"/>
                </a:lnTo>
                <a:cubicBezTo>
                  <a:pt x="2606021" y="1740302"/>
                  <a:pt x="2607927" y="1738464"/>
                  <a:pt x="2607927" y="1736348"/>
                </a:cubicBezTo>
                <a:cubicBezTo>
                  <a:pt x="2607927" y="1734618"/>
                  <a:pt x="2606789" y="1733344"/>
                  <a:pt x="2604514" y="1732525"/>
                </a:cubicBezTo>
                <a:cubicBezTo>
                  <a:pt x="2602625" y="1731855"/>
                  <a:pt x="2597819" y="1731125"/>
                  <a:pt x="2590095" y="1730335"/>
                </a:cubicBezTo>
                <a:cubicBezTo>
                  <a:pt x="2590557" y="1736148"/>
                  <a:pt x="2590788" y="1748751"/>
                  <a:pt x="2590788" y="1768145"/>
                </a:cubicBezTo>
                <a:cubicBezTo>
                  <a:pt x="2590788" y="1781047"/>
                  <a:pt x="2590645" y="1793070"/>
                  <a:pt x="2590360" y="1804213"/>
                </a:cubicBezTo>
                <a:cubicBezTo>
                  <a:pt x="2590298" y="1806133"/>
                  <a:pt x="2590239" y="1808281"/>
                  <a:pt x="2590181" y="1810657"/>
                </a:cubicBezTo>
                <a:cubicBezTo>
                  <a:pt x="2590124" y="1812622"/>
                  <a:pt x="2590095" y="1813815"/>
                  <a:pt x="2590095" y="1814238"/>
                </a:cubicBezTo>
                <a:cubicBezTo>
                  <a:pt x="2590095" y="1817669"/>
                  <a:pt x="2591810" y="1819383"/>
                  <a:pt x="2595241" y="1819383"/>
                </a:cubicBezTo>
                <a:cubicBezTo>
                  <a:pt x="2599886" y="1819383"/>
                  <a:pt x="2602208" y="1817437"/>
                  <a:pt x="2602208" y="1813544"/>
                </a:cubicBezTo>
                <a:lnTo>
                  <a:pt x="2602208" y="1803616"/>
                </a:lnTo>
                <a:lnTo>
                  <a:pt x="2618513" y="1803616"/>
                </a:lnTo>
                <a:cubicBezTo>
                  <a:pt x="2618397" y="1827420"/>
                  <a:pt x="2618137" y="1845153"/>
                  <a:pt x="2617733" y="1856814"/>
                </a:cubicBezTo>
                <a:cubicBezTo>
                  <a:pt x="2617675" y="1859259"/>
                  <a:pt x="2617646" y="1860577"/>
                  <a:pt x="2617646" y="1860769"/>
                </a:cubicBezTo>
                <a:cubicBezTo>
                  <a:pt x="2617646" y="1864199"/>
                  <a:pt x="2619477" y="1865914"/>
                  <a:pt x="2623139" y="1865914"/>
                </a:cubicBezTo>
                <a:cubicBezTo>
                  <a:pt x="2628015" y="1865914"/>
                  <a:pt x="2630454" y="1863968"/>
                  <a:pt x="2630454" y="1860075"/>
                </a:cubicBezTo>
                <a:cubicBezTo>
                  <a:pt x="2630444" y="1859767"/>
                  <a:pt x="2630405" y="1858940"/>
                  <a:pt x="2630338" y="1857593"/>
                </a:cubicBezTo>
                <a:cubicBezTo>
                  <a:pt x="2630280" y="1854955"/>
                  <a:pt x="2630222" y="1852249"/>
                  <a:pt x="2630164" y="1849477"/>
                </a:cubicBezTo>
                <a:cubicBezTo>
                  <a:pt x="2629952" y="1839250"/>
                  <a:pt x="2629818" y="1823963"/>
                  <a:pt x="2629761" y="1803616"/>
                </a:cubicBezTo>
                <a:lnTo>
                  <a:pt x="2647538" y="1803616"/>
                </a:lnTo>
                <a:lnTo>
                  <a:pt x="2647538" y="1812158"/>
                </a:lnTo>
                <a:cubicBezTo>
                  <a:pt x="2647538" y="1815589"/>
                  <a:pt x="2649253" y="1817304"/>
                  <a:pt x="2652683" y="1817304"/>
                </a:cubicBezTo>
                <a:cubicBezTo>
                  <a:pt x="2657213" y="1817304"/>
                  <a:pt x="2659478" y="1815677"/>
                  <a:pt x="2659478" y="1812423"/>
                </a:cubicBezTo>
                <a:lnTo>
                  <a:pt x="2659190" y="1802427"/>
                </a:lnTo>
                <a:cubicBezTo>
                  <a:pt x="2658920" y="1792672"/>
                  <a:pt x="2658785" y="1780407"/>
                  <a:pt x="2658785" y="1765632"/>
                </a:cubicBezTo>
                <a:lnTo>
                  <a:pt x="2658785" y="1742210"/>
                </a:lnTo>
                <a:cubicBezTo>
                  <a:pt x="2662713" y="1740651"/>
                  <a:pt x="2664677" y="1738841"/>
                  <a:pt x="2664677" y="1736781"/>
                </a:cubicBezTo>
                <a:cubicBezTo>
                  <a:pt x="2664677" y="1734972"/>
                  <a:pt x="2663772" y="1733705"/>
                  <a:pt x="2661964" y="1732983"/>
                </a:cubicBezTo>
                <a:cubicBezTo>
                  <a:pt x="2659404" y="1732004"/>
                  <a:pt x="2654307" y="1731121"/>
                  <a:pt x="2646670" y="1730335"/>
                </a:cubicBezTo>
                <a:cubicBezTo>
                  <a:pt x="2647248" y="1736185"/>
                  <a:pt x="2647538" y="1746477"/>
                  <a:pt x="2647538" y="1761214"/>
                </a:cubicBezTo>
                <a:lnTo>
                  <a:pt x="2647538" y="1795662"/>
                </a:lnTo>
                <a:lnTo>
                  <a:pt x="2629761" y="1795662"/>
                </a:lnTo>
                <a:lnTo>
                  <a:pt x="2629761" y="1719085"/>
                </a:lnTo>
                <a:cubicBezTo>
                  <a:pt x="2633631" y="1717525"/>
                  <a:pt x="2635565" y="1715718"/>
                  <a:pt x="2635565" y="1713662"/>
                </a:cubicBezTo>
                <a:cubicBezTo>
                  <a:pt x="2635565" y="1711933"/>
                  <a:pt x="2634622" y="1710729"/>
                  <a:pt x="2632735" y="1710049"/>
                </a:cubicBezTo>
                <a:cubicBezTo>
                  <a:pt x="2630365" y="1709235"/>
                  <a:pt x="2625248" y="1708436"/>
                  <a:pt x="2617387" y="1707649"/>
                </a:cubicBezTo>
                <a:close/>
                <a:moveTo>
                  <a:pt x="2539151" y="1707649"/>
                </a:moveTo>
                <a:cubicBezTo>
                  <a:pt x="2539900" y="1713766"/>
                  <a:pt x="2540276" y="1733529"/>
                  <a:pt x="2540276" y="1766937"/>
                </a:cubicBezTo>
                <a:cubicBezTo>
                  <a:pt x="2540276" y="1777959"/>
                  <a:pt x="2539996" y="1787534"/>
                  <a:pt x="2539436" y="1795662"/>
                </a:cubicBezTo>
                <a:lnTo>
                  <a:pt x="2525012" y="1795662"/>
                </a:lnTo>
                <a:lnTo>
                  <a:pt x="2525012" y="1742032"/>
                </a:lnTo>
                <a:cubicBezTo>
                  <a:pt x="2528940" y="1740415"/>
                  <a:pt x="2530903" y="1738606"/>
                  <a:pt x="2530903" y="1736607"/>
                </a:cubicBezTo>
                <a:cubicBezTo>
                  <a:pt x="2530903" y="1734856"/>
                  <a:pt x="2529721" y="1733508"/>
                  <a:pt x="2527357" y="1732563"/>
                </a:cubicBezTo>
                <a:cubicBezTo>
                  <a:pt x="2525445" y="1731869"/>
                  <a:pt x="2520625" y="1731126"/>
                  <a:pt x="2512897" y="1730335"/>
                </a:cubicBezTo>
                <a:cubicBezTo>
                  <a:pt x="2513475" y="1736185"/>
                  <a:pt x="2513764" y="1749077"/>
                  <a:pt x="2513764" y="1769012"/>
                </a:cubicBezTo>
                <a:cubicBezTo>
                  <a:pt x="2513764" y="1782152"/>
                  <a:pt x="2513591" y="1794234"/>
                  <a:pt x="2513244" y="1805259"/>
                </a:cubicBezTo>
                <a:cubicBezTo>
                  <a:pt x="2513187" y="1806694"/>
                  <a:pt x="2513102" y="1808565"/>
                  <a:pt x="2512988" y="1810870"/>
                </a:cubicBezTo>
                <a:cubicBezTo>
                  <a:pt x="2512928" y="1812790"/>
                  <a:pt x="2512897" y="1813970"/>
                  <a:pt x="2512897" y="1814412"/>
                </a:cubicBezTo>
                <a:cubicBezTo>
                  <a:pt x="2512897" y="1817726"/>
                  <a:pt x="2514613" y="1819383"/>
                  <a:pt x="2518045" y="1819383"/>
                </a:cubicBezTo>
                <a:cubicBezTo>
                  <a:pt x="2522689" y="1819383"/>
                  <a:pt x="2525012" y="1817437"/>
                  <a:pt x="2525012" y="1813544"/>
                </a:cubicBezTo>
                <a:lnTo>
                  <a:pt x="2525012" y="1803616"/>
                </a:lnTo>
                <a:lnTo>
                  <a:pt x="2538976" y="1803616"/>
                </a:lnTo>
                <a:cubicBezTo>
                  <a:pt x="2537840" y="1814084"/>
                  <a:pt x="2536127" y="1822093"/>
                  <a:pt x="2533836" y="1827644"/>
                </a:cubicBezTo>
                <a:cubicBezTo>
                  <a:pt x="2528682" y="1840499"/>
                  <a:pt x="2519999" y="1851405"/>
                  <a:pt x="2507786" y="1860361"/>
                </a:cubicBezTo>
                <a:cubicBezTo>
                  <a:pt x="2507555" y="1860443"/>
                  <a:pt x="2507439" y="1860925"/>
                  <a:pt x="2507439" y="1861808"/>
                </a:cubicBezTo>
                <a:cubicBezTo>
                  <a:pt x="2507439" y="1863910"/>
                  <a:pt x="2508433" y="1864962"/>
                  <a:pt x="2510420" y="1864962"/>
                </a:cubicBezTo>
                <a:cubicBezTo>
                  <a:pt x="2510853" y="1864962"/>
                  <a:pt x="2511244" y="1864873"/>
                  <a:pt x="2511593" y="1864695"/>
                </a:cubicBezTo>
                <a:cubicBezTo>
                  <a:pt x="2525967" y="1857087"/>
                  <a:pt x="2536477" y="1845484"/>
                  <a:pt x="2543120" y="1829887"/>
                </a:cubicBezTo>
                <a:cubicBezTo>
                  <a:pt x="2546657" y="1823744"/>
                  <a:pt x="2549098" y="1814987"/>
                  <a:pt x="2550445" y="1803616"/>
                </a:cubicBezTo>
                <a:lnTo>
                  <a:pt x="2566095" y="1803616"/>
                </a:lnTo>
                <a:lnTo>
                  <a:pt x="2566095" y="1812158"/>
                </a:lnTo>
                <a:cubicBezTo>
                  <a:pt x="2566095" y="1815589"/>
                  <a:pt x="2567810" y="1817304"/>
                  <a:pt x="2571241" y="1817304"/>
                </a:cubicBezTo>
                <a:cubicBezTo>
                  <a:pt x="2575771" y="1817304"/>
                  <a:pt x="2578036" y="1815947"/>
                  <a:pt x="2578036" y="1813233"/>
                </a:cubicBezTo>
                <a:lnTo>
                  <a:pt x="2577515" y="1766705"/>
                </a:lnTo>
                <a:lnTo>
                  <a:pt x="2577515" y="1742035"/>
                </a:lnTo>
                <a:cubicBezTo>
                  <a:pt x="2581328" y="1740476"/>
                  <a:pt x="2583234" y="1738667"/>
                  <a:pt x="2583234" y="1736607"/>
                </a:cubicBezTo>
                <a:cubicBezTo>
                  <a:pt x="2583234" y="1734820"/>
                  <a:pt x="2582096" y="1733517"/>
                  <a:pt x="2579821" y="1732699"/>
                </a:cubicBezTo>
                <a:cubicBezTo>
                  <a:pt x="2577933" y="1732028"/>
                  <a:pt x="2573127" y="1731298"/>
                  <a:pt x="2565402" y="1730509"/>
                </a:cubicBezTo>
                <a:cubicBezTo>
                  <a:pt x="2565864" y="1736206"/>
                  <a:pt x="2566095" y="1746267"/>
                  <a:pt x="2566095" y="1760694"/>
                </a:cubicBezTo>
                <a:lnTo>
                  <a:pt x="2566095" y="1795662"/>
                </a:lnTo>
                <a:lnTo>
                  <a:pt x="2551004" y="1795662"/>
                </a:lnTo>
                <a:cubicBezTo>
                  <a:pt x="2551697" y="1788581"/>
                  <a:pt x="2552043" y="1779122"/>
                  <a:pt x="2552043" y="1767284"/>
                </a:cubicBezTo>
                <a:lnTo>
                  <a:pt x="2552043" y="1719648"/>
                </a:lnTo>
                <a:cubicBezTo>
                  <a:pt x="2556029" y="1717857"/>
                  <a:pt x="2558022" y="1715863"/>
                  <a:pt x="2558022" y="1713662"/>
                </a:cubicBezTo>
                <a:cubicBezTo>
                  <a:pt x="2558022" y="1712025"/>
                  <a:pt x="2557139" y="1710925"/>
                  <a:pt x="2555371" y="1710364"/>
                </a:cubicBezTo>
                <a:cubicBezTo>
                  <a:pt x="2553152" y="1709577"/>
                  <a:pt x="2547745" y="1708673"/>
                  <a:pt x="2539151" y="1707649"/>
                </a:cubicBezTo>
                <a:close/>
                <a:moveTo>
                  <a:pt x="8636243" y="1707648"/>
                </a:moveTo>
                <a:cubicBezTo>
                  <a:pt x="8636994" y="1714306"/>
                  <a:pt x="8637369" y="1739035"/>
                  <a:pt x="8637369" y="1781837"/>
                </a:cubicBezTo>
                <a:lnTo>
                  <a:pt x="8637369" y="1795661"/>
                </a:lnTo>
                <a:lnTo>
                  <a:pt x="8621064" y="1795661"/>
                </a:lnTo>
                <a:lnTo>
                  <a:pt x="8621064" y="1741860"/>
                </a:lnTo>
                <a:cubicBezTo>
                  <a:pt x="8624877" y="1740301"/>
                  <a:pt x="8626783" y="1738463"/>
                  <a:pt x="8626783" y="1736347"/>
                </a:cubicBezTo>
                <a:cubicBezTo>
                  <a:pt x="8626783" y="1734617"/>
                  <a:pt x="8625646" y="1733343"/>
                  <a:pt x="8623370" y="1732524"/>
                </a:cubicBezTo>
                <a:cubicBezTo>
                  <a:pt x="8621481" y="1731854"/>
                  <a:pt x="8616675" y="1731124"/>
                  <a:pt x="8608951" y="1730334"/>
                </a:cubicBezTo>
                <a:cubicBezTo>
                  <a:pt x="8609413" y="1736147"/>
                  <a:pt x="8609644" y="1748750"/>
                  <a:pt x="8609644" y="1768143"/>
                </a:cubicBezTo>
                <a:cubicBezTo>
                  <a:pt x="8609644" y="1781046"/>
                  <a:pt x="8609502" y="1793069"/>
                  <a:pt x="8609216" y="1804212"/>
                </a:cubicBezTo>
                <a:cubicBezTo>
                  <a:pt x="8609155" y="1806132"/>
                  <a:pt x="8609095" y="1808279"/>
                  <a:pt x="8609037" y="1810656"/>
                </a:cubicBezTo>
                <a:cubicBezTo>
                  <a:pt x="8608980" y="1812621"/>
                  <a:pt x="8608951" y="1813814"/>
                  <a:pt x="8608951" y="1814237"/>
                </a:cubicBezTo>
                <a:cubicBezTo>
                  <a:pt x="8608951" y="1817668"/>
                  <a:pt x="8610666" y="1819382"/>
                  <a:pt x="8614097" y="1819382"/>
                </a:cubicBezTo>
                <a:cubicBezTo>
                  <a:pt x="8618742" y="1819382"/>
                  <a:pt x="8621064" y="1817436"/>
                  <a:pt x="8621064" y="1813543"/>
                </a:cubicBezTo>
                <a:lnTo>
                  <a:pt x="8621064" y="1803615"/>
                </a:lnTo>
                <a:lnTo>
                  <a:pt x="8637369" y="1803615"/>
                </a:lnTo>
                <a:cubicBezTo>
                  <a:pt x="8637253" y="1827419"/>
                  <a:pt x="8636993" y="1845151"/>
                  <a:pt x="8636589" y="1856813"/>
                </a:cubicBezTo>
                <a:cubicBezTo>
                  <a:pt x="8636531" y="1859258"/>
                  <a:pt x="8636502" y="1860576"/>
                  <a:pt x="8636502" y="1860768"/>
                </a:cubicBezTo>
                <a:cubicBezTo>
                  <a:pt x="8636502" y="1864198"/>
                  <a:pt x="8638333" y="1865913"/>
                  <a:pt x="8641995" y="1865913"/>
                </a:cubicBezTo>
                <a:cubicBezTo>
                  <a:pt x="8646872" y="1865913"/>
                  <a:pt x="8649310" y="1863967"/>
                  <a:pt x="8649310" y="1860074"/>
                </a:cubicBezTo>
                <a:cubicBezTo>
                  <a:pt x="8649300" y="1859766"/>
                  <a:pt x="8649261" y="1858939"/>
                  <a:pt x="8649194" y="1857592"/>
                </a:cubicBezTo>
                <a:cubicBezTo>
                  <a:pt x="8649136" y="1854953"/>
                  <a:pt x="8649078" y="1852248"/>
                  <a:pt x="8649020" y="1849475"/>
                </a:cubicBezTo>
                <a:cubicBezTo>
                  <a:pt x="8648808" y="1839249"/>
                  <a:pt x="8648674" y="1823962"/>
                  <a:pt x="8648617" y="1803615"/>
                </a:cubicBezTo>
                <a:lnTo>
                  <a:pt x="8666394" y="1803615"/>
                </a:lnTo>
                <a:lnTo>
                  <a:pt x="8666394" y="1812157"/>
                </a:lnTo>
                <a:cubicBezTo>
                  <a:pt x="8666394" y="1815588"/>
                  <a:pt x="8668109" y="1817303"/>
                  <a:pt x="8671540" y="1817303"/>
                </a:cubicBezTo>
                <a:cubicBezTo>
                  <a:pt x="8676069" y="1817303"/>
                  <a:pt x="8678334" y="1815676"/>
                  <a:pt x="8678334" y="1812422"/>
                </a:cubicBezTo>
                <a:lnTo>
                  <a:pt x="8678046" y="1802426"/>
                </a:lnTo>
                <a:cubicBezTo>
                  <a:pt x="8677776" y="1792671"/>
                  <a:pt x="8677641" y="1780406"/>
                  <a:pt x="8677641" y="1765631"/>
                </a:cubicBezTo>
                <a:lnTo>
                  <a:pt x="8677641" y="1742209"/>
                </a:lnTo>
                <a:cubicBezTo>
                  <a:pt x="8681569" y="1740650"/>
                  <a:pt x="8683533" y="1738840"/>
                  <a:pt x="8683533" y="1736781"/>
                </a:cubicBezTo>
                <a:cubicBezTo>
                  <a:pt x="8683533" y="1734971"/>
                  <a:pt x="8682628" y="1733704"/>
                  <a:pt x="8680820" y="1732982"/>
                </a:cubicBezTo>
                <a:cubicBezTo>
                  <a:pt x="8678261" y="1732003"/>
                  <a:pt x="8673163" y="1731120"/>
                  <a:pt x="8665527" y="1730334"/>
                </a:cubicBezTo>
                <a:cubicBezTo>
                  <a:pt x="8666105" y="1736184"/>
                  <a:pt x="8666394" y="1746476"/>
                  <a:pt x="8666394" y="1761213"/>
                </a:cubicBezTo>
                <a:lnTo>
                  <a:pt x="8666394" y="1795661"/>
                </a:lnTo>
                <a:lnTo>
                  <a:pt x="8648617" y="1795661"/>
                </a:lnTo>
                <a:lnTo>
                  <a:pt x="8648617" y="1719083"/>
                </a:lnTo>
                <a:cubicBezTo>
                  <a:pt x="8652486" y="1717524"/>
                  <a:pt x="8654421" y="1715717"/>
                  <a:pt x="8654421" y="1713661"/>
                </a:cubicBezTo>
                <a:cubicBezTo>
                  <a:pt x="8654421" y="1711932"/>
                  <a:pt x="8653478" y="1710728"/>
                  <a:pt x="8651591" y="1710048"/>
                </a:cubicBezTo>
                <a:cubicBezTo>
                  <a:pt x="8649221" y="1709234"/>
                  <a:pt x="8644105" y="1708435"/>
                  <a:pt x="8636243" y="1707648"/>
                </a:cubicBezTo>
                <a:close/>
                <a:moveTo>
                  <a:pt x="8558006" y="1707648"/>
                </a:moveTo>
                <a:cubicBezTo>
                  <a:pt x="8558757" y="1713765"/>
                  <a:pt x="8559132" y="1733528"/>
                  <a:pt x="8559132" y="1766936"/>
                </a:cubicBezTo>
                <a:cubicBezTo>
                  <a:pt x="8559132" y="1777958"/>
                  <a:pt x="8558852" y="1787533"/>
                  <a:pt x="8558292" y="1795661"/>
                </a:cubicBezTo>
                <a:lnTo>
                  <a:pt x="8543868" y="1795661"/>
                </a:lnTo>
                <a:lnTo>
                  <a:pt x="8543868" y="1742031"/>
                </a:lnTo>
                <a:cubicBezTo>
                  <a:pt x="8547795" y="1740414"/>
                  <a:pt x="8549759" y="1738606"/>
                  <a:pt x="8549759" y="1736606"/>
                </a:cubicBezTo>
                <a:cubicBezTo>
                  <a:pt x="8549759" y="1734855"/>
                  <a:pt x="8548577" y="1733507"/>
                  <a:pt x="8546214" y="1732562"/>
                </a:cubicBezTo>
                <a:cubicBezTo>
                  <a:pt x="8544301" y="1731868"/>
                  <a:pt x="8539481" y="1731125"/>
                  <a:pt x="8531753" y="1730334"/>
                </a:cubicBezTo>
                <a:cubicBezTo>
                  <a:pt x="8532331" y="1736184"/>
                  <a:pt x="8532620" y="1749076"/>
                  <a:pt x="8532620" y="1769011"/>
                </a:cubicBezTo>
                <a:cubicBezTo>
                  <a:pt x="8532620" y="1782151"/>
                  <a:pt x="8532447" y="1794233"/>
                  <a:pt x="8532100" y="1805258"/>
                </a:cubicBezTo>
                <a:cubicBezTo>
                  <a:pt x="8532043" y="1806693"/>
                  <a:pt x="8531958" y="1808563"/>
                  <a:pt x="8531844" y="1810869"/>
                </a:cubicBezTo>
                <a:cubicBezTo>
                  <a:pt x="8531784" y="1812789"/>
                  <a:pt x="8531753" y="1813969"/>
                  <a:pt x="8531753" y="1814411"/>
                </a:cubicBezTo>
                <a:cubicBezTo>
                  <a:pt x="8531753" y="1817725"/>
                  <a:pt x="8533469" y="1819382"/>
                  <a:pt x="8536901" y="1819382"/>
                </a:cubicBezTo>
                <a:cubicBezTo>
                  <a:pt x="8541545" y="1819382"/>
                  <a:pt x="8543868" y="1817436"/>
                  <a:pt x="8543868" y="1813543"/>
                </a:cubicBezTo>
                <a:lnTo>
                  <a:pt x="8543868" y="1803615"/>
                </a:lnTo>
                <a:lnTo>
                  <a:pt x="8557832" y="1803615"/>
                </a:lnTo>
                <a:cubicBezTo>
                  <a:pt x="8556697" y="1814083"/>
                  <a:pt x="8554983" y="1822092"/>
                  <a:pt x="8552692" y="1827643"/>
                </a:cubicBezTo>
                <a:cubicBezTo>
                  <a:pt x="8547538" y="1840498"/>
                  <a:pt x="8538855" y="1851403"/>
                  <a:pt x="8526642" y="1860360"/>
                </a:cubicBezTo>
                <a:cubicBezTo>
                  <a:pt x="8526411" y="1860442"/>
                  <a:pt x="8526295" y="1860924"/>
                  <a:pt x="8526295" y="1861807"/>
                </a:cubicBezTo>
                <a:cubicBezTo>
                  <a:pt x="8526295" y="1863909"/>
                  <a:pt x="8527289" y="1864961"/>
                  <a:pt x="8529276" y="1864961"/>
                </a:cubicBezTo>
                <a:cubicBezTo>
                  <a:pt x="8529709" y="1864961"/>
                  <a:pt x="8530100" y="1864872"/>
                  <a:pt x="8530448" y="1864694"/>
                </a:cubicBezTo>
                <a:cubicBezTo>
                  <a:pt x="8544824" y="1857086"/>
                  <a:pt x="8555333" y="1845483"/>
                  <a:pt x="8561976" y="1829886"/>
                </a:cubicBezTo>
                <a:cubicBezTo>
                  <a:pt x="8565512" y="1823744"/>
                  <a:pt x="8567954" y="1814986"/>
                  <a:pt x="8569301" y="1803615"/>
                </a:cubicBezTo>
                <a:lnTo>
                  <a:pt x="8584951" y="1803615"/>
                </a:lnTo>
                <a:lnTo>
                  <a:pt x="8584951" y="1812157"/>
                </a:lnTo>
                <a:cubicBezTo>
                  <a:pt x="8584951" y="1815588"/>
                  <a:pt x="8586667" y="1817303"/>
                  <a:pt x="8590097" y="1817303"/>
                </a:cubicBezTo>
                <a:cubicBezTo>
                  <a:pt x="8594627" y="1817303"/>
                  <a:pt x="8596892" y="1815946"/>
                  <a:pt x="8596892" y="1813232"/>
                </a:cubicBezTo>
                <a:lnTo>
                  <a:pt x="8596371" y="1766705"/>
                </a:lnTo>
                <a:lnTo>
                  <a:pt x="8596371" y="1742034"/>
                </a:lnTo>
                <a:cubicBezTo>
                  <a:pt x="8600184" y="1740475"/>
                  <a:pt x="8602090" y="1738666"/>
                  <a:pt x="8602090" y="1736606"/>
                </a:cubicBezTo>
                <a:cubicBezTo>
                  <a:pt x="8602090" y="1734819"/>
                  <a:pt x="8600953" y="1733516"/>
                  <a:pt x="8598677" y="1732698"/>
                </a:cubicBezTo>
                <a:cubicBezTo>
                  <a:pt x="8596789" y="1732027"/>
                  <a:pt x="8591983" y="1731297"/>
                  <a:pt x="8584258" y="1730508"/>
                </a:cubicBezTo>
                <a:cubicBezTo>
                  <a:pt x="8584720" y="1736205"/>
                  <a:pt x="8584951" y="1746266"/>
                  <a:pt x="8584951" y="1760693"/>
                </a:cubicBezTo>
                <a:lnTo>
                  <a:pt x="8584951" y="1795661"/>
                </a:lnTo>
                <a:lnTo>
                  <a:pt x="8569860" y="1795661"/>
                </a:lnTo>
                <a:cubicBezTo>
                  <a:pt x="8570553" y="1788580"/>
                  <a:pt x="8570900" y="1779121"/>
                  <a:pt x="8570900" y="1767283"/>
                </a:cubicBezTo>
                <a:lnTo>
                  <a:pt x="8570900" y="1719647"/>
                </a:lnTo>
                <a:cubicBezTo>
                  <a:pt x="8574885" y="1717856"/>
                  <a:pt x="8576878" y="1715862"/>
                  <a:pt x="8576878" y="1713661"/>
                </a:cubicBezTo>
                <a:cubicBezTo>
                  <a:pt x="8576878" y="1712024"/>
                  <a:pt x="8575995" y="1710924"/>
                  <a:pt x="8574227" y="1710363"/>
                </a:cubicBezTo>
                <a:cubicBezTo>
                  <a:pt x="8572008" y="1709576"/>
                  <a:pt x="8566601" y="1708671"/>
                  <a:pt x="8558006" y="1707648"/>
                </a:cubicBezTo>
                <a:close/>
                <a:moveTo>
                  <a:pt x="9184985" y="1707648"/>
                </a:moveTo>
                <a:cubicBezTo>
                  <a:pt x="9185736" y="1714305"/>
                  <a:pt x="9186111" y="1739035"/>
                  <a:pt x="9186111" y="1781837"/>
                </a:cubicBezTo>
                <a:lnTo>
                  <a:pt x="9186111" y="1795661"/>
                </a:lnTo>
                <a:lnTo>
                  <a:pt x="9169806" y="1795661"/>
                </a:lnTo>
                <a:lnTo>
                  <a:pt x="9169806" y="1741860"/>
                </a:lnTo>
                <a:cubicBezTo>
                  <a:pt x="9173619" y="1740301"/>
                  <a:pt x="9175525" y="1738463"/>
                  <a:pt x="9175525" y="1736347"/>
                </a:cubicBezTo>
                <a:cubicBezTo>
                  <a:pt x="9175525" y="1734617"/>
                  <a:pt x="9174388" y="1733343"/>
                  <a:pt x="9172112" y="1732524"/>
                </a:cubicBezTo>
                <a:cubicBezTo>
                  <a:pt x="9170223" y="1731854"/>
                  <a:pt x="9165417" y="1731124"/>
                  <a:pt x="9157693" y="1730334"/>
                </a:cubicBezTo>
                <a:cubicBezTo>
                  <a:pt x="9158155" y="1736147"/>
                  <a:pt x="9158386" y="1748750"/>
                  <a:pt x="9158386" y="1768143"/>
                </a:cubicBezTo>
                <a:cubicBezTo>
                  <a:pt x="9158386" y="1781046"/>
                  <a:pt x="9158244" y="1793069"/>
                  <a:pt x="9157958" y="1804212"/>
                </a:cubicBezTo>
                <a:cubicBezTo>
                  <a:pt x="9157897" y="1806132"/>
                  <a:pt x="9157837" y="1808279"/>
                  <a:pt x="9157779" y="1810656"/>
                </a:cubicBezTo>
                <a:cubicBezTo>
                  <a:pt x="9157722" y="1812620"/>
                  <a:pt x="9157693" y="1813814"/>
                  <a:pt x="9157693" y="1814236"/>
                </a:cubicBezTo>
                <a:cubicBezTo>
                  <a:pt x="9157693" y="1817667"/>
                  <a:pt x="9159408" y="1819382"/>
                  <a:pt x="9162839" y="1819382"/>
                </a:cubicBezTo>
                <a:cubicBezTo>
                  <a:pt x="9167484" y="1819382"/>
                  <a:pt x="9169806" y="1817436"/>
                  <a:pt x="9169806" y="1813543"/>
                </a:cubicBezTo>
                <a:lnTo>
                  <a:pt x="9169806" y="1803615"/>
                </a:lnTo>
                <a:lnTo>
                  <a:pt x="9186111" y="1803615"/>
                </a:lnTo>
                <a:cubicBezTo>
                  <a:pt x="9185995" y="1827419"/>
                  <a:pt x="9185735" y="1845151"/>
                  <a:pt x="9185331" y="1856813"/>
                </a:cubicBezTo>
                <a:cubicBezTo>
                  <a:pt x="9185273" y="1859258"/>
                  <a:pt x="9185244" y="1860576"/>
                  <a:pt x="9185244" y="1860767"/>
                </a:cubicBezTo>
                <a:cubicBezTo>
                  <a:pt x="9185244" y="1864198"/>
                  <a:pt x="9187075" y="1865913"/>
                  <a:pt x="9190737" y="1865913"/>
                </a:cubicBezTo>
                <a:cubicBezTo>
                  <a:pt x="9195614" y="1865913"/>
                  <a:pt x="9198052" y="1863967"/>
                  <a:pt x="9198052" y="1860074"/>
                </a:cubicBezTo>
                <a:cubicBezTo>
                  <a:pt x="9198042" y="1859766"/>
                  <a:pt x="9198003" y="1858939"/>
                  <a:pt x="9197936" y="1857591"/>
                </a:cubicBezTo>
                <a:cubicBezTo>
                  <a:pt x="9197878" y="1854953"/>
                  <a:pt x="9197820" y="1852248"/>
                  <a:pt x="9197762" y="1849475"/>
                </a:cubicBezTo>
                <a:cubicBezTo>
                  <a:pt x="9197550" y="1839249"/>
                  <a:pt x="9197416" y="1823962"/>
                  <a:pt x="9197359" y="1803615"/>
                </a:cubicBezTo>
                <a:lnTo>
                  <a:pt x="9215136" y="1803615"/>
                </a:lnTo>
                <a:lnTo>
                  <a:pt x="9215136" y="1812157"/>
                </a:lnTo>
                <a:cubicBezTo>
                  <a:pt x="9215136" y="1815588"/>
                  <a:pt x="9216851" y="1817303"/>
                  <a:pt x="9220282" y="1817303"/>
                </a:cubicBezTo>
                <a:cubicBezTo>
                  <a:pt x="9224811" y="1817303"/>
                  <a:pt x="9227076" y="1815676"/>
                  <a:pt x="9227076" y="1812422"/>
                </a:cubicBezTo>
                <a:lnTo>
                  <a:pt x="9226788" y="1802426"/>
                </a:lnTo>
                <a:cubicBezTo>
                  <a:pt x="9226518" y="1792670"/>
                  <a:pt x="9226383" y="1780406"/>
                  <a:pt x="9226383" y="1765631"/>
                </a:cubicBezTo>
                <a:lnTo>
                  <a:pt x="9226383" y="1742209"/>
                </a:lnTo>
                <a:cubicBezTo>
                  <a:pt x="9230311" y="1740650"/>
                  <a:pt x="9232275" y="1738840"/>
                  <a:pt x="9232275" y="1736780"/>
                </a:cubicBezTo>
                <a:cubicBezTo>
                  <a:pt x="9232275" y="1734971"/>
                  <a:pt x="9231370" y="1733704"/>
                  <a:pt x="9229562" y="1732982"/>
                </a:cubicBezTo>
                <a:cubicBezTo>
                  <a:pt x="9227003" y="1732003"/>
                  <a:pt x="9221905" y="1731120"/>
                  <a:pt x="9214269" y="1730334"/>
                </a:cubicBezTo>
                <a:cubicBezTo>
                  <a:pt x="9214847" y="1736184"/>
                  <a:pt x="9215136" y="1746476"/>
                  <a:pt x="9215136" y="1761213"/>
                </a:cubicBezTo>
                <a:lnTo>
                  <a:pt x="9215136" y="1795661"/>
                </a:lnTo>
                <a:lnTo>
                  <a:pt x="9197359" y="1795661"/>
                </a:lnTo>
                <a:lnTo>
                  <a:pt x="9197359" y="1719083"/>
                </a:lnTo>
                <a:cubicBezTo>
                  <a:pt x="9201228" y="1717524"/>
                  <a:pt x="9203163" y="1715717"/>
                  <a:pt x="9203163" y="1713661"/>
                </a:cubicBezTo>
                <a:cubicBezTo>
                  <a:pt x="9203163" y="1711932"/>
                  <a:pt x="9202220" y="1710728"/>
                  <a:pt x="9200333" y="1710048"/>
                </a:cubicBezTo>
                <a:cubicBezTo>
                  <a:pt x="9197963" y="1709234"/>
                  <a:pt x="9192847" y="1708435"/>
                  <a:pt x="9184985" y="1707648"/>
                </a:cubicBezTo>
                <a:close/>
                <a:moveTo>
                  <a:pt x="9106748" y="1707648"/>
                </a:moveTo>
                <a:cubicBezTo>
                  <a:pt x="9107499" y="1713765"/>
                  <a:pt x="9107874" y="1733528"/>
                  <a:pt x="9107874" y="1766936"/>
                </a:cubicBezTo>
                <a:cubicBezTo>
                  <a:pt x="9107874" y="1777958"/>
                  <a:pt x="9107594" y="1787533"/>
                  <a:pt x="9107034" y="1795661"/>
                </a:cubicBezTo>
                <a:lnTo>
                  <a:pt x="9092610" y="1795661"/>
                </a:lnTo>
                <a:lnTo>
                  <a:pt x="9092610" y="1742031"/>
                </a:lnTo>
                <a:cubicBezTo>
                  <a:pt x="9096537" y="1740414"/>
                  <a:pt x="9098501" y="1738605"/>
                  <a:pt x="9098501" y="1736606"/>
                </a:cubicBezTo>
                <a:cubicBezTo>
                  <a:pt x="9098501" y="1734855"/>
                  <a:pt x="9097319" y="1733507"/>
                  <a:pt x="9094956" y="1732562"/>
                </a:cubicBezTo>
                <a:cubicBezTo>
                  <a:pt x="9093043" y="1731868"/>
                  <a:pt x="9088223" y="1731125"/>
                  <a:pt x="9080495" y="1730334"/>
                </a:cubicBezTo>
                <a:cubicBezTo>
                  <a:pt x="9081073" y="1736184"/>
                  <a:pt x="9081362" y="1749076"/>
                  <a:pt x="9081362" y="1769011"/>
                </a:cubicBezTo>
                <a:cubicBezTo>
                  <a:pt x="9081362" y="1782151"/>
                  <a:pt x="9081189" y="1794233"/>
                  <a:pt x="9080842" y="1805258"/>
                </a:cubicBezTo>
                <a:cubicBezTo>
                  <a:pt x="9080785" y="1806693"/>
                  <a:pt x="9080700" y="1808563"/>
                  <a:pt x="9080586" y="1810869"/>
                </a:cubicBezTo>
                <a:cubicBezTo>
                  <a:pt x="9080526" y="1812788"/>
                  <a:pt x="9080495" y="1813969"/>
                  <a:pt x="9080495" y="1814410"/>
                </a:cubicBezTo>
                <a:cubicBezTo>
                  <a:pt x="9080495" y="1817725"/>
                  <a:pt x="9082211" y="1819382"/>
                  <a:pt x="9085643" y="1819382"/>
                </a:cubicBezTo>
                <a:cubicBezTo>
                  <a:pt x="9090287" y="1819382"/>
                  <a:pt x="9092610" y="1817436"/>
                  <a:pt x="9092610" y="1813543"/>
                </a:cubicBezTo>
                <a:lnTo>
                  <a:pt x="9092610" y="1803615"/>
                </a:lnTo>
                <a:lnTo>
                  <a:pt x="9106574" y="1803615"/>
                </a:lnTo>
                <a:cubicBezTo>
                  <a:pt x="9105439" y="1814082"/>
                  <a:pt x="9103725" y="1822092"/>
                  <a:pt x="9101434" y="1827643"/>
                </a:cubicBezTo>
                <a:cubicBezTo>
                  <a:pt x="9096280" y="1840498"/>
                  <a:pt x="9087597" y="1851403"/>
                  <a:pt x="9075384" y="1860360"/>
                </a:cubicBezTo>
                <a:cubicBezTo>
                  <a:pt x="9075153" y="1860442"/>
                  <a:pt x="9075037" y="1860924"/>
                  <a:pt x="9075037" y="1861807"/>
                </a:cubicBezTo>
                <a:cubicBezTo>
                  <a:pt x="9075037" y="1863909"/>
                  <a:pt x="9076031" y="1864961"/>
                  <a:pt x="9078018" y="1864961"/>
                </a:cubicBezTo>
                <a:cubicBezTo>
                  <a:pt x="9078451" y="1864961"/>
                  <a:pt x="9078842" y="1864872"/>
                  <a:pt x="9079190" y="1864694"/>
                </a:cubicBezTo>
                <a:cubicBezTo>
                  <a:pt x="9093566" y="1857086"/>
                  <a:pt x="9104075" y="1845483"/>
                  <a:pt x="9110718" y="1829886"/>
                </a:cubicBezTo>
                <a:cubicBezTo>
                  <a:pt x="9114254" y="1823744"/>
                  <a:pt x="9116696" y="1814986"/>
                  <a:pt x="9118043" y="1803615"/>
                </a:cubicBezTo>
                <a:lnTo>
                  <a:pt x="9133693" y="1803615"/>
                </a:lnTo>
                <a:lnTo>
                  <a:pt x="9133693" y="1812157"/>
                </a:lnTo>
                <a:cubicBezTo>
                  <a:pt x="9133693" y="1815588"/>
                  <a:pt x="9135409" y="1817303"/>
                  <a:pt x="9138839" y="1817303"/>
                </a:cubicBezTo>
                <a:cubicBezTo>
                  <a:pt x="9143369" y="1817303"/>
                  <a:pt x="9145634" y="1815946"/>
                  <a:pt x="9145634" y="1813231"/>
                </a:cubicBezTo>
                <a:lnTo>
                  <a:pt x="9145113" y="1766704"/>
                </a:lnTo>
                <a:lnTo>
                  <a:pt x="9145113" y="1742034"/>
                </a:lnTo>
                <a:cubicBezTo>
                  <a:pt x="9148926" y="1740475"/>
                  <a:pt x="9150832" y="1738665"/>
                  <a:pt x="9150832" y="1736606"/>
                </a:cubicBezTo>
                <a:cubicBezTo>
                  <a:pt x="9150832" y="1734819"/>
                  <a:pt x="9149695" y="1733516"/>
                  <a:pt x="9147419" y="1732698"/>
                </a:cubicBezTo>
                <a:cubicBezTo>
                  <a:pt x="9145531" y="1732027"/>
                  <a:pt x="9140725" y="1731296"/>
                  <a:pt x="9133000" y="1730508"/>
                </a:cubicBezTo>
                <a:cubicBezTo>
                  <a:pt x="9133462" y="1736205"/>
                  <a:pt x="9133693" y="1746266"/>
                  <a:pt x="9133693" y="1760693"/>
                </a:cubicBezTo>
                <a:lnTo>
                  <a:pt x="9133693" y="1795661"/>
                </a:lnTo>
                <a:lnTo>
                  <a:pt x="9118602" y="1795661"/>
                </a:lnTo>
                <a:cubicBezTo>
                  <a:pt x="9119295" y="1788580"/>
                  <a:pt x="9119642" y="1779121"/>
                  <a:pt x="9119642" y="1767283"/>
                </a:cubicBezTo>
                <a:lnTo>
                  <a:pt x="9119642" y="1719647"/>
                </a:lnTo>
                <a:cubicBezTo>
                  <a:pt x="9123627" y="1717856"/>
                  <a:pt x="9125620" y="1715862"/>
                  <a:pt x="9125620" y="1713661"/>
                </a:cubicBezTo>
                <a:cubicBezTo>
                  <a:pt x="9125620" y="1712024"/>
                  <a:pt x="9124737" y="1710924"/>
                  <a:pt x="9122969" y="1710363"/>
                </a:cubicBezTo>
                <a:cubicBezTo>
                  <a:pt x="9120750" y="1709576"/>
                  <a:pt x="9115343" y="1708671"/>
                  <a:pt x="9106748" y="1707648"/>
                </a:cubicBezTo>
                <a:close/>
                <a:moveTo>
                  <a:pt x="4240290" y="1699030"/>
                </a:moveTo>
                <a:lnTo>
                  <a:pt x="4280159" y="1699030"/>
                </a:lnTo>
                <a:lnTo>
                  <a:pt x="4280159" y="1719266"/>
                </a:lnTo>
                <a:lnTo>
                  <a:pt x="4240290" y="1719266"/>
                </a:lnTo>
                <a:close/>
                <a:moveTo>
                  <a:pt x="4192725" y="1699030"/>
                </a:moveTo>
                <a:lnTo>
                  <a:pt x="4228869" y="1699030"/>
                </a:lnTo>
                <a:lnTo>
                  <a:pt x="4228869" y="1719266"/>
                </a:lnTo>
                <a:lnTo>
                  <a:pt x="4192725" y="1719266"/>
                </a:lnTo>
                <a:close/>
                <a:moveTo>
                  <a:pt x="5292934" y="1699029"/>
                </a:moveTo>
                <a:lnTo>
                  <a:pt x="5332804" y="1699029"/>
                </a:lnTo>
                <a:lnTo>
                  <a:pt x="5332804" y="1719265"/>
                </a:lnTo>
                <a:lnTo>
                  <a:pt x="5292934" y="1719265"/>
                </a:lnTo>
                <a:close/>
                <a:moveTo>
                  <a:pt x="5245368" y="1699029"/>
                </a:moveTo>
                <a:lnTo>
                  <a:pt x="5281513" y="1699029"/>
                </a:lnTo>
                <a:lnTo>
                  <a:pt x="5281513" y="1719265"/>
                </a:lnTo>
                <a:lnTo>
                  <a:pt x="5245368" y="1719265"/>
                </a:lnTo>
                <a:close/>
                <a:moveTo>
                  <a:pt x="10259148" y="1699029"/>
                </a:moveTo>
                <a:lnTo>
                  <a:pt x="10299018" y="1699029"/>
                </a:lnTo>
                <a:lnTo>
                  <a:pt x="10299018" y="1719265"/>
                </a:lnTo>
                <a:lnTo>
                  <a:pt x="10259148" y="1719265"/>
                </a:lnTo>
                <a:close/>
                <a:moveTo>
                  <a:pt x="10211582" y="1699029"/>
                </a:moveTo>
                <a:lnTo>
                  <a:pt x="10247726" y="1699029"/>
                </a:lnTo>
                <a:lnTo>
                  <a:pt x="10247726" y="1719265"/>
                </a:lnTo>
                <a:lnTo>
                  <a:pt x="10211582" y="1719265"/>
                </a:lnTo>
                <a:close/>
                <a:moveTo>
                  <a:pt x="11311792" y="1699028"/>
                </a:moveTo>
                <a:lnTo>
                  <a:pt x="11351662" y="1699028"/>
                </a:lnTo>
                <a:lnTo>
                  <a:pt x="11351662" y="1719264"/>
                </a:lnTo>
                <a:lnTo>
                  <a:pt x="11311792" y="1719264"/>
                </a:lnTo>
                <a:close/>
                <a:moveTo>
                  <a:pt x="11264226" y="1699028"/>
                </a:moveTo>
                <a:lnTo>
                  <a:pt x="11300370" y="1699028"/>
                </a:lnTo>
                <a:lnTo>
                  <a:pt x="11300370" y="1719264"/>
                </a:lnTo>
                <a:lnTo>
                  <a:pt x="11264226" y="1719264"/>
                </a:lnTo>
                <a:close/>
                <a:moveTo>
                  <a:pt x="4205033" y="1670841"/>
                </a:moveTo>
                <a:lnTo>
                  <a:pt x="4244811" y="1670841"/>
                </a:lnTo>
                <a:cubicBezTo>
                  <a:pt x="4241831" y="1676408"/>
                  <a:pt x="4237579" y="1683154"/>
                  <a:pt x="4232051" y="1691077"/>
                </a:cubicBezTo>
                <a:lnTo>
                  <a:pt x="4193076" y="1691077"/>
                </a:lnTo>
                <a:cubicBezTo>
                  <a:pt x="4192114" y="1690299"/>
                  <a:pt x="4190640" y="1689591"/>
                  <a:pt x="4188653" y="1688949"/>
                </a:cubicBezTo>
                <a:cubicBezTo>
                  <a:pt x="4194406" y="1684389"/>
                  <a:pt x="4199866" y="1678353"/>
                  <a:pt x="4205033" y="1670841"/>
                </a:cubicBezTo>
                <a:close/>
                <a:moveTo>
                  <a:pt x="5257677" y="1670840"/>
                </a:moveTo>
                <a:lnTo>
                  <a:pt x="5297455" y="1670840"/>
                </a:lnTo>
                <a:cubicBezTo>
                  <a:pt x="5294476" y="1676408"/>
                  <a:pt x="5290222" y="1683154"/>
                  <a:pt x="5284694" y="1691076"/>
                </a:cubicBezTo>
                <a:lnTo>
                  <a:pt x="5245719" y="1691076"/>
                </a:lnTo>
                <a:cubicBezTo>
                  <a:pt x="5244757" y="1690299"/>
                  <a:pt x="5243283" y="1689590"/>
                  <a:pt x="5241295" y="1688948"/>
                </a:cubicBezTo>
                <a:cubicBezTo>
                  <a:pt x="5247050" y="1684388"/>
                  <a:pt x="5252510" y="1678353"/>
                  <a:pt x="5257677" y="1670840"/>
                </a:cubicBezTo>
                <a:close/>
                <a:moveTo>
                  <a:pt x="10223891" y="1670840"/>
                </a:moveTo>
                <a:lnTo>
                  <a:pt x="10263668" y="1670840"/>
                </a:lnTo>
                <a:cubicBezTo>
                  <a:pt x="10260690" y="1676407"/>
                  <a:pt x="10256436" y="1683153"/>
                  <a:pt x="10250909" y="1691076"/>
                </a:cubicBezTo>
                <a:lnTo>
                  <a:pt x="10211932" y="1691076"/>
                </a:lnTo>
                <a:cubicBezTo>
                  <a:pt x="10210970" y="1690299"/>
                  <a:pt x="10209496" y="1689590"/>
                  <a:pt x="10207510" y="1688948"/>
                </a:cubicBezTo>
                <a:cubicBezTo>
                  <a:pt x="10213264" y="1684388"/>
                  <a:pt x="10218724" y="1678352"/>
                  <a:pt x="10223891" y="1670840"/>
                </a:cubicBezTo>
                <a:close/>
                <a:moveTo>
                  <a:pt x="11276535" y="1670839"/>
                </a:moveTo>
                <a:lnTo>
                  <a:pt x="11316312" y="1670839"/>
                </a:lnTo>
                <a:cubicBezTo>
                  <a:pt x="11313334" y="1676407"/>
                  <a:pt x="11309080" y="1683153"/>
                  <a:pt x="11303553" y="1691075"/>
                </a:cubicBezTo>
                <a:lnTo>
                  <a:pt x="11264576" y="1691075"/>
                </a:lnTo>
                <a:cubicBezTo>
                  <a:pt x="11263614" y="1690298"/>
                  <a:pt x="11262140" y="1689589"/>
                  <a:pt x="11260154" y="1688947"/>
                </a:cubicBezTo>
                <a:cubicBezTo>
                  <a:pt x="11265908" y="1684387"/>
                  <a:pt x="11271368" y="1678352"/>
                  <a:pt x="11276535" y="1670839"/>
                </a:cubicBezTo>
                <a:close/>
                <a:moveTo>
                  <a:pt x="1538476" y="1646723"/>
                </a:moveTo>
                <a:cubicBezTo>
                  <a:pt x="1536093" y="1646723"/>
                  <a:pt x="1533943" y="1647252"/>
                  <a:pt x="1532027" y="1648310"/>
                </a:cubicBezTo>
                <a:cubicBezTo>
                  <a:pt x="1530724" y="1649126"/>
                  <a:pt x="1528038" y="1649976"/>
                  <a:pt x="1523968" y="1650858"/>
                </a:cubicBezTo>
                <a:cubicBezTo>
                  <a:pt x="1511202" y="1653637"/>
                  <a:pt x="1484599" y="1659263"/>
                  <a:pt x="1444157" y="1667738"/>
                </a:cubicBezTo>
                <a:cubicBezTo>
                  <a:pt x="1438704" y="1668664"/>
                  <a:pt x="1435315" y="1669127"/>
                  <a:pt x="1433988" y="1669127"/>
                </a:cubicBezTo>
                <a:cubicBezTo>
                  <a:pt x="1429590" y="1669127"/>
                  <a:pt x="1425790" y="1667068"/>
                  <a:pt x="1422588" y="1662949"/>
                </a:cubicBezTo>
                <a:cubicBezTo>
                  <a:pt x="1421467" y="1661407"/>
                  <a:pt x="1420416" y="1660636"/>
                  <a:pt x="1419433" y="1660636"/>
                </a:cubicBezTo>
                <a:cubicBezTo>
                  <a:pt x="1417561" y="1660636"/>
                  <a:pt x="1416626" y="1662178"/>
                  <a:pt x="1416626" y="1665262"/>
                </a:cubicBezTo>
                <a:cubicBezTo>
                  <a:pt x="1416626" y="1670547"/>
                  <a:pt x="1420013" y="1675675"/>
                  <a:pt x="1426788" y="1680647"/>
                </a:cubicBezTo>
                <a:cubicBezTo>
                  <a:pt x="1429687" y="1682774"/>
                  <a:pt x="1432521" y="1683838"/>
                  <a:pt x="1435288" y="1683838"/>
                </a:cubicBezTo>
                <a:cubicBezTo>
                  <a:pt x="1437072" y="1683838"/>
                  <a:pt x="1439386" y="1682991"/>
                  <a:pt x="1442230" y="1681298"/>
                </a:cubicBezTo>
                <a:cubicBezTo>
                  <a:pt x="1444237" y="1680011"/>
                  <a:pt x="1447912" y="1678644"/>
                  <a:pt x="1453254" y="1677197"/>
                </a:cubicBezTo>
                <a:cubicBezTo>
                  <a:pt x="1458152" y="1675927"/>
                  <a:pt x="1465772" y="1673963"/>
                  <a:pt x="1476112" y="1671306"/>
                </a:cubicBezTo>
                <a:cubicBezTo>
                  <a:pt x="1481373" y="1669949"/>
                  <a:pt x="1486096" y="1668690"/>
                  <a:pt x="1490281" y="1667529"/>
                </a:cubicBezTo>
                <a:lnTo>
                  <a:pt x="1494991" y="1666159"/>
                </a:lnTo>
                <a:lnTo>
                  <a:pt x="1489133" y="1670260"/>
                </a:lnTo>
                <a:cubicBezTo>
                  <a:pt x="1485486" y="1673379"/>
                  <a:pt x="1482009" y="1676948"/>
                  <a:pt x="1478701" y="1680966"/>
                </a:cubicBezTo>
                <a:cubicBezTo>
                  <a:pt x="1470298" y="1691450"/>
                  <a:pt x="1466097" y="1703367"/>
                  <a:pt x="1466097" y="1716718"/>
                </a:cubicBezTo>
                <a:cubicBezTo>
                  <a:pt x="1466097" y="1731963"/>
                  <a:pt x="1472171" y="1744492"/>
                  <a:pt x="1484320" y="1754306"/>
                </a:cubicBezTo>
                <a:cubicBezTo>
                  <a:pt x="1488874" y="1757960"/>
                  <a:pt x="1494699" y="1760920"/>
                  <a:pt x="1501796" y="1763185"/>
                </a:cubicBezTo>
                <a:cubicBezTo>
                  <a:pt x="1509704" y="1765781"/>
                  <a:pt x="1517743" y="1767079"/>
                  <a:pt x="1525915" y="1767079"/>
                </a:cubicBezTo>
                <a:cubicBezTo>
                  <a:pt x="1531773" y="1767079"/>
                  <a:pt x="1534702" y="1765190"/>
                  <a:pt x="1534702" y="1761413"/>
                </a:cubicBezTo>
                <a:cubicBezTo>
                  <a:pt x="1534702" y="1758302"/>
                  <a:pt x="1532550" y="1755839"/>
                  <a:pt x="1528247" y="1754024"/>
                </a:cubicBezTo>
                <a:cubicBezTo>
                  <a:pt x="1525326" y="1752631"/>
                  <a:pt x="1521949" y="1751935"/>
                  <a:pt x="1518116" y="1751935"/>
                </a:cubicBezTo>
                <a:cubicBezTo>
                  <a:pt x="1517661" y="1751935"/>
                  <a:pt x="1517288" y="1751963"/>
                  <a:pt x="1516998" y="1752021"/>
                </a:cubicBezTo>
                <a:cubicBezTo>
                  <a:pt x="1505487" y="1752021"/>
                  <a:pt x="1495311" y="1748210"/>
                  <a:pt x="1486468" y="1740590"/>
                </a:cubicBezTo>
                <a:cubicBezTo>
                  <a:pt x="1479231" y="1734438"/>
                  <a:pt x="1475612" y="1725520"/>
                  <a:pt x="1475612" y="1713835"/>
                </a:cubicBezTo>
                <a:cubicBezTo>
                  <a:pt x="1475612" y="1700967"/>
                  <a:pt x="1480637" y="1689421"/>
                  <a:pt x="1490688" y="1679197"/>
                </a:cubicBezTo>
                <a:cubicBezTo>
                  <a:pt x="1497158" y="1673044"/>
                  <a:pt x="1504540" y="1668455"/>
                  <a:pt x="1512833" y="1665428"/>
                </a:cubicBezTo>
                <a:cubicBezTo>
                  <a:pt x="1522274" y="1662129"/>
                  <a:pt x="1533429" y="1660394"/>
                  <a:pt x="1546298" y="1660223"/>
                </a:cubicBezTo>
                <a:cubicBezTo>
                  <a:pt x="1550869" y="1659991"/>
                  <a:pt x="1553155" y="1658333"/>
                  <a:pt x="1553155" y="1655251"/>
                </a:cubicBezTo>
                <a:cubicBezTo>
                  <a:pt x="1553155" y="1653641"/>
                  <a:pt x="1552535" y="1652293"/>
                  <a:pt x="1551294" y="1651208"/>
                </a:cubicBezTo>
                <a:cubicBezTo>
                  <a:pt x="1547510" y="1648218"/>
                  <a:pt x="1543237" y="1646723"/>
                  <a:pt x="1538476" y="1646723"/>
                </a:cubicBezTo>
                <a:close/>
                <a:moveTo>
                  <a:pt x="7557333" y="1646722"/>
                </a:moveTo>
                <a:cubicBezTo>
                  <a:pt x="7554950" y="1646722"/>
                  <a:pt x="7552800" y="1647251"/>
                  <a:pt x="7550883" y="1648309"/>
                </a:cubicBezTo>
                <a:cubicBezTo>
                  <a:pt x="7549581" y="1649125"/>
                  <a:pt x="7546895" y="1649975"/>
                  <a:pt x="7542824" y="1650856"/>
                </a:cubicBezTo>
                <a:cubicBezTo>
                  <a:pt x="7530059" y="1653635"/>
                  <a:pt x="7503455" y="1659262"/>
                  <a:pt x="7463014" y="1667737"/>
                </a:cubicBezTo>
                <a:cubicBezTo>
                  <a:pt x="7457561" y="1668663"/>
                  <a:pt x="7454171" y="1669126"/>
                  <a:pt x="7452845" y="1669126"/>
                </a:cubicBezTo>
                <a:cubicBezTo>
                  <a:pt x="7448447" y="1669126"/>
                  <a:pt x="7444646" y="1667067"/>
                  <a:pt x="7441444" y="1662949"/>
                </a:cubicBezTo>
                <a:cubicBezTo>
                  <a:pt x="7440324" y="1661406"/>
                  <a:pt x="7439272" y="1660635"/>
                  <a:pt x="7438289" y="1660635"/>
                </a:cubicBezTo>
                <a:cubicBezTo>
                  <a:pt x="7436418" y="1660635"/>
                  <a:pt x="7435482" y="1662177"/>
                  <a:pt x="7435482" y="1665261"/>
                </a:cubicBezTo>
                <a:cubicBezTo>
                  <a:pt x="7435482" y="1670546"/>
                  <a:pt x="7438869" y="1675674"/>
                  <a:pt x="7445644" y="1680646"/>
                </a:cubicBezTo>
                <a:cubicBezTo>
                  <a:pt x="7448544" y="1682773"/>
                  <a:pt x="7451377" y="1683837"/>
                  <a:pt x="7454144" y="1683837"/>
                </a:cubicBezTo>
                <a:cubicBezTo>
                  <a:pt x="7455929" y="1683837"/>
                  <a:pt x="7458243" y="1682990"/>
                  <a:pt x="7461086" y="1681297"/>
                </a:cubicBezTo>
                <a:cubicBezTo>
                  <a:pt x="7463094" y="1680010"/>
                  <a:pt x="7466768" y="1678643"/>
                  <a:pt x="7472110" y="1677196"/>
                </a:cubicBezTo>
                <a:cubicBezTo>
                  <a:pt x="7477009" y="1675926"/>
                  <a:pt x="7484628" y="1673962"/>
                  <a:pt x="7494968" y="1671305"/>
                </a:cubicBezTo>
                <a:cubicBezTo>
                  <a:pt x="7500229" y="1669948"/>
                  <a:pt x="7504952" y="1668689"/>
                  <a:pt x="7509138" y="1667529"/>
                </a:cubicBezTo>
                <a:lnTo>
                  <a:pt x="7513847" y="1666158"/>
                </a:lnTo>
                <a:lnTo>
                  <a:pt x="7507989" y="1670259"/>
                </a:lnTo>
                <a:cubicBezTo>
                  <a:pt x="7504343" y="1673378"/>
                  <a:pt x="7500865" y="1676947"/>
                  <a:pt x="7497557" y="1680965"/>
                </a:cubicBezTo>
                <a:cubicBezTo>
                  <a:pt x="7489155" y="1691449"/>
                  <a:pt x="7484954" y="1703366"/>
                  <a:pt x="7484954" y="1716717"/>
                </a:cubicBezTo>
                <a:cubicBezTo>
                  <a:pt x="7484954" y="1731962"/>
                  <a:pt x="7491028" y="1744492"/>
                  <a:pt x="7503176" y="1754305"/>
                </a:cubicBezTo>
                <a:cubicBezTo>
                  <a:pt x="7507730" y="1757959"/>
                  <a:pt x="7513555" y="1760919"/>
                  <a:pt x="7520652" y="1763184"/>
                </a:cubicBezTo>
                <a:cubicBezTo>
                  <a:pt x="7528560" y="1765780"/>
                  <a:pt x="7536600" y="1767078"/>
                  <a:pt x="7544771" y="1767078"/>
                </a:cubicBezTo>
                <a:cubicBezTo>
                  <a:pt x="7550629" y="1767078"/>
                  <a:pt x="7553558" y="1765189"/>
                  <a:pt x="7553558" y="1761412"/>
                </a:cubicBezTo>
                <a:cubicBezTo>
                  <a:pt x="7553558" y="1758301"/>
                  <a:pt x="7551406" y="1755838"/>
                  <a:pt x="7547103" y="1754023"/>
                </a:cubicBezTo>
                <a:cubicBezTo>
                  <a:pt x="7544182" y="1752630"/>
                  <a:pt x="7540806" y="1751934"/>
                  <a:pt x="7536973" y="1751934"/>
                </a:cubicBezTo>
                <a:cubicBezTo>
                  <a:pt x="7536517" y="1751934"/>
                  <a:pt x="7536144" y="1751962"/>
                  <a:pt x="7535854" y="1752020"/>
                </a:cubicBezTo>
                <a:cubicBezTo>
                  <a:pt x="7524344" y="1752020"/>
                  <a:pt x="7514167" y="1748209"/>
                  <a:pt x="7505325" y="1740588"/>
                </a:cubicBezTo>
                <a:cubicBezTo>
                  <a:pt x="7498087" y="1734437"/>
                  <a:pt x="7494468" y="1725519"/>
                  <a:pt x="7494468" y="1713834"/>
                </a:cubicBezTo>
                <a:cubicBezTo>
                  <a:pt x="7494468" y="1700965"/>
                  <a:pt x="7499494" y="1689420"/>
                  <a:pt x="7509544" y="1679196"/>
                </a:cubicBezTo>
                <a:cubicBezTo>
                  <a:pt x="7516015" y="1673043"/>
                  <a:pt x="7523396" y="1668454"/>
                  <a:pt x="7531690" y="1665427"/>
                </a:cubicBezTo>
                <a:cubicBezTo>
                  <a:pt x="7541130" y="1662128"/>
                  <a:pt x="7552285" y="1660393"/>
                  <a:pt x="7565155" y="1660221"/>
                </a:cubicBezTo>
                <a:cubicBezTo>
                  <a:pt x="7569726" y="1659990"/>
                  <a:pt x="7572011" y="1658332"/>
                  <a:pt x="7572011" y="1655250"/>
                </a:cubicBezTo>
                <a:cubicBezTo>
                  <a:pt x="7572011" y="1653640"/>
                  <a:pt x="7571391" y="1652292"/>
                  <a:pt x="7570150" y="1651207"/>
                </a:cubicBezTo>
                <a:cubicBezTo>
                  <a:pt x="7566366" y="1648217"/>
                  <a:pt x="7562094" y="1646722"/>
                  <a:pt x="7557333" y="1646722"/>
                </a:cubicBezTo>
                <a:close/>
                <a:moveTo>
                  <a:pt x="4204233" y="1643270"/>
                </a:moveTo>
                <a:cubicBezTo>
                  <a:pt x="4202983" y="1649578"/>
                  <a:pt x="4200437" y="1656118"/>
                  <a:pt x="4196599" y="1662890"/>
                </a:cubicBezTo>
                <a:cubicBezTo>
                  <a:pt x="4192558" y="1670062"/>
                  <a:pt x="4187404" y="1677150"/>
                  <a:pt x="4181139" y="1684153"/>
                </a:cubicBezTo>
                <a:cubicBezTo>
                  <a:pt x="4173786" y="1692474"/>
                  <a:pt x="4166465" y="1699008"/>
                  <a:pt x="4159177" y="1703755"/>
                </a:cubicBezTo>
                <a:cubicBezTo>
                  <a:pt x="4158217" y="1703996"/>
                  <a:pt x="4157738" y="1704720"/>
                  <a:pt x="4157738" y="1705927"/>
                </a:cubicBezTo>
                <a:cubicBezTo>
                  <a:pt x="4157738" y="1708088"/>
                  <a:pt x="4158731" y="1709168"/>
                  <a:pt x="4160718" y="1709168"/>
                </a:cubicBezTo>
                <a:cubicBezTo>
                  <a:pt x="4161151" y="1709168"/>
                  <a:pt x="4161537" y="1709084"/>
                  <a:pt x="4161876" y="1708916"/>
                </a:cubicBezTo>
                <a:cubicBezTo>
                  <a:pt x="4169578" y="1705095"/>
                  <a:pt x="4175755" y="1700618"/>
                  <a:pt x="4180406" y="1695482"/>
                </a:cubicBezTo>
                <a:cubicBezTo>
                  <a:pt x="4180427" y="1697305"/>
                  <a:pt x="4180438" y="1705147"/>
                  <a:pt x="4180438" y="1719008"/>
                </a:cubicBezTo>
                <a:cubicBezTo>
                  <a:pt x="4180438" y="1740192"/>
                  <a:pt x="4178926" y="1756262"/>
                  <a:pt x="4175901" y="1767216"/>
                </a:cubicBezTo>
                <a:cubicBezTo>
                  <a:pt x="4172673" y="1778823"/>
                  <a:pt x="4165892" y="1790977"/>
                  <a:pt x="4155559" y="1803678"/>
                </a:cubicBezTo>
                <a:cubicBezTo>
                  <a:pt x="4155106" y="1804131"/>
                  <a:pt x="4154879" y="1804692"/>
                  <a:pt x="4154879" y="1805363"/>
                </a:cubicBezTo>
                <a:cubicBezTo>
                  <a:pt x="4154879" y="1806434"/>
                  <a:pt x="4155355" y="1807267"/>
                  <a:pt x="4156307" y="1807862"/>
                </a:cubicBezTo>
                <a:cubicBezTo>
                  <a:pt x="4156850" y="1808299"/>
                  <a:pt x="4157454" y="1808516"/>
                  <a:pt x="4158118" y="1808516"/>
                </a:cubicBezTo>
                <a:cubicBezTo>
                  <a:pt x="4158773" y="1808516"/>
                  <a:pt x="4159416" y="1808201"/>
                  <a:pt x="4160046" y="1807570"/>
                </a:cubicBezTo>
                <a:cubicBezTo>
                  <a:pt x="4172829" y="1796252"/>
                  <a:pt x="4181539" y="1784069"/>
                  <a:pt x="4186179" y="1771022"/>
                </a:cubicBezTo>
                <a:cubicBezTo>
                  <a:pt x="4187977" y="1765696"/>
                  <a:pt x="4189172" y="1761287"/>
                  <a:pt x="4189763" y="1757794"/>
                </a:cubicBezTo>
                <a:lnTo>
                  <a:pt x="4228869" y="1757794"/>
                </a:lnTo>
                <a:lnTo>
                  <a:pt x="4228869" y="1771621"/>
                </a:lnTo>
                <a:cubicBezTo>
                  <a:pt x="4228869" y="1779666"/>
                  <a:pt x="4228727" y="1786952"/>
                  <a:pt x="4228442" y="1793481"/>
                </a:cubicBezTo>
                <a:cubicBezTo>
                  <a:pt x="4228384" y="1794198"/>
                  <a:pt x="4228325" y="1795348"/>
                  <a:pt x="4228267" y="1796932"/>
                </a:cubicBezTo>
                <a:cubicBezTo>
                  <a:pt x="4228205" y="1798139"/>
                  <a:pt x="4228175" y="1798915"/>
                  <a:pt x="4228175" y="1799260"/>
                </a:cubicBezTo>
                <a:cubicBezTo>
                  <a:pt x="4228175" y="1802690"/>
                  <a:pt x="4229948" y="1804406"/>
                  <a:pt x="4233495" y="1804406"/>
                </a:cubicBezTo>
                <a:cubicBezTo>
                  <a:pt x="4238370" y="1804406"/>
                  <a:pt x="4240809" y="1802987"/>
                  <a:pt x="4240809" y="1800150"/>
                </a:cubicBezTo>
                <a:lnTo>
                  <a:pt x="4240290" y="1771953"/>
                </a:lnTo>
                <a:lnTo>
                  <a:pt x="4240290" y="1757794"/>
                </a:lnTo>
                <a:lnTo>
                  <a:pt x="4280159" y="1757794"/>
                </a:lnTo>
                <a:lnTo>
                  <a:pt x="4280159" y="1790688"/>
                </a:lnTo>
                <a:cubicBezTo>
                  <a:pt x="4280159" y="1791642"/>
                  <a:pt x="4279679" y="1792118"/>
                  <a:pt x="4278720" y="1792118"/>
                </a:cubicBezTo>
                <a:cubicBezTo>
                  <a:pt x="4274059" y="1792118"/>
                  <a:pt x="4266821" y="1791670"/>
                  <a:pt x="4257011" y="1790774"/>
                </a:cubicBezTo>
                <a:cubicBezTo>
                  <a:pt x="4255115" y="1790688"/>
                  <a:pt x="4254167" y="1791611"/>
                  <a:pt x="4254167" y="1793539"/>
                </a:cubicBezTo>
                <a:cubicBezTo>
                  <a:pt x="4254167" y="1795247"/>
                  <a:pt x="4254939" y="1796269"/>
                  <a:pt x="4256484" y="1796605"/>
                </a:cubicBezTo>
                <a:cubicBezTo>
                  <a:pt x="4263659" y="1797693"/>
                  <a:pt x="4268173" y="1798587"/>
                  <a:pt x="4270028" y="1799287"/>
                </a:cubicBezTo>
                <a:cubicBezTo>
                  <a:pt x="4272322" y="1800182"/>
                  <a:pt x="4273570" y="1801303"/>
                  <a:pt x="4273776" y="1802651"/>
                </a:cubicBezTo>
                <a:cubicBezTo>
                  <a:pt x="4274039" y="1805206"/>
                  <a:pt x="4275457" y="1806484"/>
                  <a:pt x="4278028" y="1806484"/>
                </a:cubicBezTo>
                <a:cubicBezTo>
                  <a:pt x="4280201" y="1806484"/>
                  <a:pt x="4282650" y="1805901"/>
                  <a:pt x="4285373" y="1804737"/>
                </a:cubicBezTo>
                <a:cubicBezTo>
                  <a:pt x="4290205" y="1802289"/>
                  <a:pt x="4292622" y="1798988"/>
                  <a:pt x="4292622" y="1794830"/>
                </a:cubicBezTo>
                <a:lnTo>
                  <a:pt x="4292100" y="1739134"/>
                </a:lnTo>
                <a:lnTo>
                  <a:pt x="4292100" y="1701092"/>
                </a:lnTo>
                <a:cubicBezTo>
                  <a:pt x="4295046" y="1699302"/>
                  <a:pt x="4296519" y="1697505"/>
                  <a:pt x="4296519" y="1695702"/>
                </a:cubicBezTo>
                <a:cubicBezTo>
                  <a:pt x="4296519" y="1694317"/>
                  <a:pt x="4295450" y="1692741"/>
                  <a:pt x="4293312" y="1690972"/>
                </a:cubicBezTo>
                <a:cubicBezTo>
                  <a:pt x="4289571" y="1687865"/>
                  <a:pt x="4287191" y="1686312"/>
                  <a:pt x="4286172" y="1686312"/>
                </a:cubicBezTo>
                <a:cubicBezTo>
                  <a:pt x="4285084" y="1686312"/>
                  <a:pt x="4283009" y="1687900"/>
                  <a:pt x="4279948" y="1691077"/>
                </a:cubicBezTo>
                <a:lnTo>
                  <a:pt x="4239249" y="1691077"/>
                </a:lnTo>
                <a:cubicBezTo>
                  <a:pt x="4245863" y="1685880"/>
                  <a:pt x="4251352" y="1680233"/>
                  <a:pt x="4255717" y="1674134"/>
                </a:cubicBezTo>
                <a:cubicBezTo>
                  <a:pt x="4260681" y="1672799"/>
                  <a:pt x="4263164" y="1671109"/>
                  <a:pt x="4263164" y="1669065"/>
                </a:cubicBezTo>
                <a:cubicBezTo>
                  <a:pt x="4263164" y="1667517"/>
                  <a:pt x="4261911" y="1665527"/>
                  <a:pt x="4259407" y="1663095"/>
                </a:cubicBezTo>
                <a:cubicBezTo>
                  <a:pt x="4255868" y="1659491"/>
                  <a:pt x="4253382" y="1657689"/>
                  <a:pt x="4251950" y="1657689"/>
                </a:cubicBezTo>
                <a:cubicBezTo>
                  <a:pt x="4250473" y="1657689"/>
                  <a:pt x="4248290" y="1659422"/>
                  <a:pt x="4245403" y="1662888"/>
                </a:cubicBezTo>
                <a:lnTo>
                  <a:pt x="4208665" y="1662888"/>
                </a:lnTo>
                <a:cubicBezTo>
                  <a:pt x="4210344" y="1661643"/>
                  <a:pt x="4211932" y="1659447"/>
                  <a:pt x="4213427" y="1656298"/>
                </a:cubicBezTo>
                <a:cubicBezTo>
                  <a:pt x="4218454" y="1655607"/>
                  <a:pt x="4220967" y="1653995"/>
                  <a:pt x="4220967" y="1651461"/>
                </a:cubicBezTo>
                <a:cubicBezTo>
                  <a:pt x="4220967" y="1650035"/>
                  <a:pt x="4220415" y="1649030"/>
                  <a:pt x="4219312" y="1648448"/>
                </a:cubicBezTo>
                <a:cubicBezTo>
                  <a:pt x="4217234" y="1647320"/>
                  <a:pt x="4212209" y="1645595"/>
                  <a:pt x="4204233" y="1643270"/>
                </a:cubicBezTo>
                <a:close/>
                <a:moveTo>
                  <a:pt x="5256878" y="1643270"/>
                </a:moveTo>
                <a:cubicBezTo>
                  <a:pt x="5255627" y="1649578"/>
                  <a:pt x="5253083" y="1656118"/>
                  <a:pt x="5249243" y="1662890"/>
                </a:cubicBezTo>
                <a:cubicBezTo>
                  <a:pt x="5245201" y="1670062"/>
                  <a:pt x="5240048" y="1677150"/>
                  <a:pt x="5233782" y="1684153"/>
                </a:cubicBezTo>
                <a:cubicBezTo>
                  <a:pt x="5226428" y="1692474"/>
                  <a:pt x="5219109" y="1699007"/>
                  <a:pt x="5211821" y="1703754"/>
                </a:cubicBezTo>
                <a:cubicBezTo>
                  <a:pt x="5210859" y="1703996"/>
                  <a:pt x="5210380" y="1704720"/>
                  <a:pt x="5210380" y="1705927"/>
                </a:cubicBezTo>
                <a:cubicBezTo>
                  <a:pt x="5210380" y="1708088"/>
                  <a:pt x="5211374" y="1709168"/>
                  <a:pt x="5213361" y="1709168"/>
                </a:cubicBezTo>
                <a:cubicBezTo>
                  <a:pt x="5213793" y="1709168"/>
                  <a:pt x="5214180" y="1709084"/>
                  <a:pt x="5214520" y="1708915"/>
                </a:cubicBezTo>
                <a:cubicBezTo>
                  <a:pt x="5222221" y="1705095"/>
                  <a:pt x="5228398" y="1700618"/>
                  <a:pt x="5233048" y="1695482"/>
                </a:cubicBezTo>
                <a:cubicBezTo>
                  <a:pt x="5233070" y="1697305"/>
                  <a:pt x="5233081" y="1705146"/>
                  <a:pt x="5233081" y="1719007"/>
                </a:cubicBezTo>
                <a:cubicBezTo>
                  <a:pt x="5233081" y="1740192"/>
                  <a:pt x="5231568" y="1756262"/>
                  <a:pt x="5228544" y="1767216"/>
                </a:cubicBezTo>
                <a:cubicBezTo>
                  <a:pt x="5225316" y="1778823"/>
                  <a:pt x="5218535" y="1790976"/>
                  <a:pt x="5208201" y="1803678"/>
                </a:cubicBezTo>
                <a:cubicBezTo>
                  <a:pt x="5207748" y="1804130"/>
                  <a:pt x="5207522" y="1804692"/>
                  <a:pt x="5207522" y="1805363"/>
                </a:cubicBezTo>
                <a:cubicBezTo>
                  <a:pt x="5207522" y="1806433"/>
                  <a:pt x="5207998" y="1807267"/>
                  <a:pt x="5208949" y="1807862"/>
                </a:cubicBezTo>
                <a:cubicBezTo>
                  <a:pt x="5209492" y="1808298"/>
                  <a:pt x="5210097" y="1808516"/>
                  <a:pt x="5210761" y="1808516"/>
                </a:cubicBezTo>
                <a:cubicBezTo>
                  <a:pt x="5211416" y="1808516"/>
                  <a:pt x="5212059" y="1808200"/>
                  <a:pt x="5212688" y="1807570"/>
                </a:cubicBezTo>
                <a:cubicBezTo>
                  <a:pt x="5225472" y="1796252"/>
                  <a:pt x="5234183" y="1784069"/>
                  <a:pt x="5238821" y="1771022"/>
                </a:cubicBezTo>
                <a:cubicBezTo>
                  <a:pt x="5240620" y="1765696"/>
                  <a:pt x="5241816" y="1761287"/>
                  <a:pt x="5242406" y="1757793"/>
                </a:cubicBezTo>
                <a:lnTo>
                  <a:pt x="5281513" y="1757793"/>
                </a:lnTo>
                <a:lnTo>
                  <a:pt x="5281513" y="1771621"/>
                </a:lnTo>
                <a:cubicBezTo>
                  <a:pt x="5281513" y="1779665"/>
                  <a:pt x="5281370" y="1786952"/>
                  <a:pt x="5281088" y="1793481"/>
                </a:cubicBezTo>
                <a:cubicBezTo>
                  <a:pt x="5281028" y="1794198"/>
                  <a:pt x="5280970" y="1795347"/>
                  <a:pt x="5280910" y="1796932"/>
                </a:cubicBezTo>
                <a:cubicBezTo>
                  <a:pt x="5280850" y="1798139"/>
                  <a:pt x="5280819" y="1798915"/>
                  <a:pt x="5280819" y="1799259"/>
                </a:cubicBezTo>
                <a:cubicBezTo>
                  <a:pt x="5280819" y="1802690"/>
                  <a:pt x="5282592" y="1804405"/>
                  <a:pt x="5286139" y="1804405"/>
                </a:cubicBezTo>
                <a:cubicBezTo>
                  <a:pt x="5291016" y="1804405"/>
                  <a:pt x="5293454" y="1802987"/>
                  <a:pt x="5293454" y="1800150"/>
                </a:cubicBezTo>
                <a:lnTo>
                  <a:pt x="5292934" y="1771952"/>
                </a:lnTo>
                <a:lnTo>
                  <a:pt x="5292934" y="1757793"/>
                </a:lnTo>
                <a:lnTo>
                  <a:pt x="5332804" y="1757793"/>
                </a:lnTo>
                <a:lnTo>
                  <a:pt x="5332804" y="1790688"/>
                </a:lnTo>
                <a:cubicBezTo>
                  <a:pt x="5332804" y="1791641"/>
                  <a:pt x="5332324" y="1792118"/>
                  <a:pt x="5331366" y="1792118"/>
                </a:cubicBezTo>
                <a:cubicBezTo>
                  <a:pt x="5326702" y="1792118"/>
                  <a:pt x="5319465" y="1791670"/>
                  <a:pt x="5309655" y="1790774"/>
                </a:cubicBezTo>
                <a:cubicBezTo>
                  <a:pt x="5307759" y="1790688"/>
                  <a:pt x="5306812" y="1791611"/>
                  <a:pt x="5306812" y="1793539"/>
                </a:cubicBezTo>
                <a:cubicBezTo>
                  <a:pt x="5306812" y="1795247"/>
                  <a:pt x="5307584" y="1796269"/>
                  <a:pt x="5309128" y="1796605"/>
                </a:cubicBezTo>
                <a:cubicBezTo>
                  <a:pt x="5316303" y="1797693"/>
                  <a:pt x="5320817" y="1798587"/>
                  <a:pt x="5322672" y="1799287"/>
                </a:cubicBezTo>
                <a:cubicBezTo>
                  <a:pt x="5324966" y="1800182"/>
                  <a:pt x="5326215" y="1801303"/>
                  <a:pt x="5326420" y="1802650"/>
                </a:cubicBezTo>
                <a:cubicBezTo>
                  <a:pt x="5326683" y="1805206"/>
                  <a:pt x="5328101" y="1806484"/>
                  <a:pt x="5330673" y="1806484"/>
                </a:cubicBezTo>
                <a:cubicBezTo>
                  <a:pt x="5332844" y="1806484"/>
                  <a:pt x="5335294" y="1805901"/>
                  <a:pt x="5338018" y="1804737"/>
                </a:cubicBezTo>
                <a:cubicBezTo>
                  <a:pt x="5342849" y="1802289"/>
                  <a:pt x="5345265" y="1798987"/>
                  <a:pt x="5345265" y="1794830"/>
                </a:cubicBezTo>
                <a:lnTo>
                  <a:pt x="5344745" y="1739134"/>
                </a:lnTo>
                <a:lnTo>
                  <a:pt x="5344745" y="1701092"/>
                </a:lnTo>
                <a:cubicBezTo>
                  <a:pt x="5347690" y="1699302"/>
                  <a:pt x="5349162" y="1697505"/>
                  <a:pt x="5349162" y="1695702"/>
                </a:cubicBezTo>
                <a:cubicBezTo>
                  <a:pt x="5349162" y="1694317"/>
                  <a:pt x="5348094" y="1692741"/>
                  <a:pt x="5345955" y="1690972"/>
                </a:cubicBezTo>
                <a:cubicBezTo>
                  <a:pt x="5342215" y="1687865"/>
                  <a:pt x="5339835" y="1686311"/>
                  <a:pt x="5338817" y="1686311"/>
                </a:cubicBezTo>
                <a:cubicBezTo>
                  <a:pt x="5337728" y="1686311"/>
                  <a:pt x="5335654" y="1687900"/>
                  <a:pt x="5332593" y="1691076"/>
                </a:cubicBezTo>
                <a:lnTo>
                  <a:pt x="5291894" y="1691076"/>
                </a:lnTo>
                <a:cubicBezTo>
                  <a:pt x="5298509" y="1685880"/>
                  <a:pt x="5303997" y="1680233"/>
                  <a:pt x="5308361" y="1674133"/>
                </a:cubicBezTo>
                <a:cubicBezTo>
                  <a:pt x="5313325" y="1672799"/>
                  <a:pt x="5315808" y="1671109"/>
                  <a:pt x="5315808" y="1669065"/>
                </a:cubicBezTo>
                <a:cubicBezTo>
                  <a:pt x="5315808" y="1667517"/>
                  <a:pt x="5314555" y="1665527"/>
                  <a:pt x="5312052" y="1663095"/>
                </a:cubicBezTo>
                <a:cubicBezTo>
                  <a:pt x="5308512" y="1659491"/>
                  <a:pt x="5306027" y="1657688"/>
                  <a:pt x="5304594" y="1657688"/>
                </a:cubicBezTo>
                <a:cubicBezTo>
                  <a:pt x="5303118" y="1657688"/>
                  <a:pt x="5300936" y="1659422"/>
                  <a:pt x="5298047" y="1662888"/>
                </a:cubicBezTo>
                <a:lnTo>
                  <a:pt x="5261310" y="1662888"/>
                </a:lnTo>
                <a:cubicBezTo>
                  <a:pt x="5262989" y="1661643"/>
                  <a:pt x="5264576" y="1659447"/>
                  <a:pt x="5266072" y="1656298"/>
                </a:cubicBezTo>
                <a:cubicBezTo>
                  <a:pt x="5271098" y="1655607"/>
                  <a:pt x="5273612" y="1653995"/>
                  <a:pt x="5273612" y="1651460"/>
                </a:cubicBezTo>
                <a:cubicBezTo>
                  <a:pt x="5273612" y="1650034"/>
                  <a:pt x="5273060" y="1649030"/>
                  <a:pt x="5271956" y="1648448"/>
                </a:cubicBezTo>
                <a:cubicBezTo>
                  <a:pt x="5269879" y="1647320"/>
                  <a:pt x="5264853" y="1645594"/>
                  <a:pt x="5256878" y="1643270"/>
                </a:cubicBezTo>
                <a:close/>
                <a:moveTo>
                  <a:pt x="10223091" y="1643269"/>
                </a:moveTo>
                <a:cubicBezTo>
                  <a:pt x="10221840" y="1649577"/>
                  <a:pt x="10219296" y="1656117"/>
                  <a:pt x="10215457" y="1662889"/>
                </a:cubicBezTo>
                <a:cubicBezTo>
                  <a:pt x="10211415" y="1670062"/>
                  <a:pt x="10206261" y="1677149"/>
                  <a:pt x="10199996" y="1684152"/>
                </a:cubicBezTo>
                <a:cubicBezTo>
                  <a:pt x="10192642" y="1692473"/>
                  <a:pt x="10185322" y="1699007"/>
                  <a:pt x="10178034" y="1703754"/>
                </a:cubicBezTo>
                <a:cubicBezTo>
                  <a:pt x="10177074" y="1703995"/>
                  <a:pt x="10176594" y="1704719"/>
                  <a:pt x="10176594" y="1705927"/>
                </a:cubicBezTo>
                <a:cubicBezTo>
                  <a:pt x="10176594" y="1708087"/>
                  <a:pt x="10177588" y="1709167"/>
                  <a:pt x="10179575" y="1709167"/>
                </a:cubicBezTo>
                <a:cubicBezTo>
                  <a:pt x="10180008" y="1709167"/>
                  <a:pt x="10180394" y="1709083"/>
                  <a:pt x="10180733" y="1708914"/>
                </a:cubicBezTo>
                <a:cubicBezTo>
                  <a:pt x="10188435" y="1705094"/>
                  <a:pt x="10194612" y="1700617"/>
                  <a:pt x="10199263" y="1695481"/>
                </a:cubicBezTo>
                <a:cubicBezTo>
                  <a:pt x="10199284" y="1697304"/>
                  <a:pt x="10199295" y="1705145"/>
                  <a:pt x="10199295" y="1719006"/>
                </a:cubicBezTo>
                <a:cubicBezTo>
                  <a:pt x="10199295" y="1740191"/>
                  <a:pt x="10197782" y="1756261"/>
                  <a:pt x="10194757" y="1767215"/>
                </a:cubicBezTo>
                <a:cubicBezTo>
                  <a:pt x="10191529" y="1778822"/>
                  <a:pt x="10184749" y="1790976"/>
                  <a:pt x="10174415" y="1803677"/>
                </a:cubicBezTo>
                <a:cubicBezTo>
                  <a:pt x="10173962" y="1804130"/>
                  <a:pt x="10173736" y="1804691"/>
                  <a:pt x="10173736" y="1805362"/>
                </a:cubicBezTo>
                <a:cubicBezTo>
                  <a:pt x="10173736" y="1806433"/>
                  <a:pt x="10174212" y="1807266"/>
                  <a:pt x="10175163" y="1807861"/>
                </a:cubicBezTo>
                <a:cubicBezTo>
                  <a:pt x="10175707" y="1808297"/>
                  <a:pt x="10176310" y="1808515"/>
                  <a:pt x="10176975" y="1808515"/>
                </a:cubicBezTo>
                <a:cubicBezTo>
                  <a:pt x="10177629" y="1808515"/>
                  <a:pt x="10178272" y="1808200"/>
                  <a:pt x="10178903" y="1807569"/>
                </a:cubicBezTo>
                <a:cubicBezTo>
                  <a:pt x="10191685" y="1796251"/>
                  <a:pt x="10200396" y="1784068"/>
                  <a:pt x="10205036" y="1771021"/>
                </a:cubicBezTo>
                <a:cubicBezTo>
                  <a:pt x="10206834" y="1765695"/>
                  <a:pt x="10208029" y="1761286"/>
                  <a:pt x="10208620" y="1757792"/>
                </a:cubicBezTo>
                <a:lnTo>
                  <a:pt x="10247726" y="1757792"/>
                </a:lnTo>
                <a:lnTo>
                  <a:pt x="10247726" y="1771620"/>
                </a:lnTo>
                <a:cubicBezTo>
                  <a:pt x="10247726" y="1779665"/>
                  <a:pt x="10247585" y="1786951"/>
                  <a:pt x="10247301" y="1793480"/>
                </a:cubicBezTo>
                <a:cubicBezTo>
                  <a:pt x="10247242" y="1794197"/>
                  <a:pt x="10247183" y="1795347"/>
                  <a:pt x="10247124" y="1796931"/>
                </a:cubicBezTo>
                <a:cubicBezTo>
                  <a:pt x="10247064" y="1798138"/>
                  <a:pt x="10247033" y="1798914"/>
                  <a:pt x="10247033" y="1799258"/>
                </a:cubicBezTo>
                <a:cubicBezTo>
                  <a:pt x="10247033" y="1802689"/>
                  <a:pt x="10248807" y="1804405"/>
                  <a:pt x="10252353" y="1804405"/>
                </a:cubicBezTo>
                <a:cubicBezTo>
                  <a:pt x="10257229" y="1804405"/>
                  <a:pt x="10259667" y="1802986"/>
                  <a:pt x="10259667" y="1800149"/>
                </a:cubicBezTo>
                <a:lnTo>
                  <a:pt x="10259148" y="1771952"/>
                </a:lnTo>
                <a:lnTo>
                  <a:pt x="10259148" y="1757792"/>
                </a:lnTo>
                <a:lnTo>
                  <a:pt x="10299018" y="1757792"/>
                </a:lnTo>
                <a:lnTo>
                  <a:pt x="10299018" y="1790687"/>
                </a:lnTo>
                <a:cubicBezTo>
                  <a:pt x="10299018" y="1791641"/>
                  <a:pt x="10298538" y="1792117"/>
                  <a:pt x="10297579" y="1792117"/>
                </a:cubicBezTo>
                <a:cubicBezTo>
                  <a:pt x="10292916" y="1792117"/>
                  <a:pt x="10285679" y="1791669"/>
                  <a:pt x="10275868" y="1790773"/>
                </a:cubicBezTo>
                <a:cubicBezTo>
                  <a:pt x="10273973" y="1790688"/>
                  <a:pt x="10273025" y="1791610"/>
                  <a:pt x="10273025" y="1793538"/>
                </a:cubicBezTo>
                <a:cubicBezTo>
                  <a:pt x="10273025" y="1795246"/>
                  <a:pt x="10273798" y="1796268"/>
                  <a:pt x="10275342" y="1796605"/>
                </a:cubicBezTo>
                <a:cubicBezTo>
                  <a:pt x="10282517" y="1797692"/>
                  <a:pt x="10287031" y="1798586"/>
                  <a:pt x="10288886" y="1799286"/>
                </a:cubicBezTo>
                <a:cubicBezTo>
                  <a:pt x="10291180" y="1800181"/>
                  <a:pt x="10292429" y="1801302"/>
                  <a:pt x="10292633" y="1802650"/>
                </a:cubicBezTo>
                <a:cubicBezTo>
                  <a:pt x="10292897" y="1805205"/>
                  <a:pt x="10294315" y="1806483"/>
                  <a:pt x="10296886" y="1806483"/>
                </a:cubicBezTo>
                <a:cubicBezTo>
                  <a:pt x="10299059" y="1806483"/>
                  <a:pt x="10301508" y="1805900"/>
                  <a:pt x="10304231" y="1804736"/>
                </a:cubicBezTo>
                <a:cubicBezTo>
                  <a:pt x="10309063" y="1802288"/>
                  <a:pt x="10311479" y="1798986"/>
                  <a:pt x="10311479" y="1794829"/>
                </a:cubicBezTo>
                <a:lnTo>
                  <a:pt x="10310958" y="1739133"/>
                </a:lnTo>
                <a:lnTo>
                  <a:pt x="10310958" y="1701091"/>
                </a:lnTo>
                <a:cubicBezTo>
                  <a:pt x="10313904" y="1699301"/>
                  <a:pt x="10315377" y="1697504"/>
                  <a:pt x="10315377" y="1695701"/>
                </a:cubicBezTo>
                <a:cubicBezTo>
                  <a:pt x="10315377" y="1694316"/>
                  <a:pt x="10314307" y="1692740"/>
                  <a:pt x="10312169" y="1690971"/>
                </a:cubicBezTo>
                <a:cubicBezTo>
                  <a:pt x="10308428" y="1687864"/>
                  <a:pt x="10306049" y="1686311"/>
                  <a:pt x="10305031" y="1686311"/>
                </a:cubicBezTo>
                <a:cubicBezTo>
                  <a:pt x="10303942" y="1686311"/>
                  <a:pt x="10301867" y="1687899"/>
                  <a:pt x="10298806" y="1691076"/>
                </a:cubicBezTo>
                <a:lnTo>
                  <a:pt x="10258108" y="1691076"/>
                </a:lnTo>
                <a:cubicBezTo>
                  <a:pt x="10264722" y="1685879"/>
                  <a:pt x="10270211" y="1680232"/>
                  <a:pt x="10274575" y="1674132"/>
                </a:cubicBezTo>
                <a:cubicBezTo>
                  <a:pt x="10279539" y="1672798"/>
                  <a:pt x="10282021" y="1671108"/>
                  <a:pt x="10282021" y="1669064"/>
                </a:cubicBezTo>
                <a:cubicBezTo>
                  <a:pt x="10282021" y="1667516"/>
                  <a:pt x="10280769" y="1665526"/>
                  <a:pt x="10278265" y="1663094"/>
                </a:cubicBezTo>
                <a:cubicBezTo>
                  <a:pt x="10274726" y="1659490"/>
                  <a:pt x="10272240" y="1657688"/>
                  <a:pt x="10270808" y="1657688"/>
                </a:cubicBezTo>
                <a:cubicBezTo>
                  <a:pt x="10269332" y="1657688"/>
                  <a:pt x="10267149" y="1659421"/>
                  <a:pt x="10264261" y="1662887"/>
                </a:cubicBezTo>
                <a:lnTo>
                  <a:pt x="10227524" y="1662887"/>
                </a:lnTo>
                <a:cubicBezTo>
                  <a:pt x="10229202" y="1661642"/>
                  <a:pt x="10230790" y="1659446"/>
                  <a:pt x="10232286" y="1656297"/>
                </a:cubicBezTo>
                <a:cubicBezTo>
                  <a:pt x="10237312" y="1655606"/>
                  <a:pt x="10239826" y="1653994"/>
                  <a:pt x="10239826" y="1651460"/>
                </a:cubicBezTo>
                <a:cubicBezTo>
                  <a:pt x="10239826" y="1650033"/>
                  <a:pt x="10239274" y="1649029"/>
                  <a:pt x="10238170" y="1648447"/>
                </a:cubicBezTo>
                <a:cubicBezTo>
                  <a:pt x="10236093" y="1647319"/>
                  <a:pt x="10231066" y="1645594"/>
                  <a:pt x="10223091" y="1643269"/>
                </a:cubicBezTo>
                <a:close/>
                <a:moveTo>
                  <a:pt x="11275735" y="1643269"/>
                </a:moveTo>
                <a:cubicBezTo>
                  <a:pt x="11274484" y="1649577"/>
                  <a:pt x="11271940" y="1656117"/>
                  <a:pt x="11268101" y="1662889"/>
                </a:cubicBezTo>
                <a:cubicBezTo>
                  <a:pt x="11264059" y="1670061"/>
                  <a:pt x="11258905" y="1677149"/>
                  <a:pt x="11252640" y="1684152"/>
                </a:cubicBezTo>
                <a:cubicBezTo>
                  <a:pt x="11245286" y="1692473"/>
                  <a:pt x="11237966" y="1699007"/>
                  <a:pt x="11230678" y="1703753"/>
                </a:cubicBezTo>
                <a:cubicBezTo>
                  <a:pt x="11229718" y="1703995"/>
                  <a:pt x="11229238" y="1704719"/>
                  <a:pt x="11229238" y="1705926"/>
                </a:cubicBezTo>
                <a:cubicBezTo>
                  <a:pt x="11229238" y="1708087"/>
                  <a:pt x="11230232" y="1709167"/>
                  <a:pt x="11232219" y="1709167"/>
                </a:cubicBezTo>
                <a:cubicBezTo>
                  <a:pt x="11232652" y="1709167"/>
                  <a:pt x="11233038" y="1709083"/>
                  <a:pt x="11233377" y="1708914"/>
                </a:cubicBezTo>
                <a:cubicBezTo>
                  <a:pt x="11241079" y="1705094"/>
                  <a:pt x="11247256" y="1700617"/>
                  <a:pt x="11251907" y="1695481"/>
                </a:cubicBezTo>
                <a:cubicBezTo>
                  <a:pt x="11251928" y="1697303"/>
                  <a:pt x="11251939" y="1705145"/>
                  <a:pt x="11251939" y="1719006"/>
                </a:cubicBezTo>
                <a:cubicBezTo>
                  <a:pt x="11251939" y="1740191"/>
                  <a:pt x="11250426" y="1756260"/>
                  <a:pt x="11247401" y="1767214"/>
                </a:cubicBezTo>
                <a:cubicBezTo>
                  <a:pt x="11244173" y="1778822"/>
                  <a:pt x="11237393" y="1790975"/>
                  <a:pt x="11227059" y="1803677"/>
                </a:cubicBezTo>
                <a:cubicBezTo>
                  <a:pt x="11226606" y="1804129"/>
                  <a:pt x="11226380" y="1804691"/>
                  <a:pt x="11226380" y="1805361"/>
                </a:cubicBezTo>
                <a:cubicBezTo>
                  <a:pt x="11226380" y="1806432"/>
                  <a:pt x="11226856" y="1807266"/>
                  <a:pt x="11227807" y="1807861"/>
                </a:cubicBezTo>
                <a:cubicBezTo>
                  <a:pt x="11228351" y="1808297"/>
                  <a:pt x="11228954" y="1808515"/>
                  <a:pt x="11229619" y="1808515"/>
                </a:cubicBezTo>
                <a:cubicBezTo>
                  <a:pt x="11230273" y="1808515"/>
                  <a:pt x="11230916" y="1808199"/>
                  <a:pt x="11231547" y="1807569"/>
                </a:cubicBezTo>
                <a:cubicBezTo>
                  <a:pt x="11244329" y="1796251"/>
                  <a:pt x="11253040" y="1784068"/>
                  <a:pt x="11257680" y="1771021"/>
                </a:cubicBezTo>
                <a:cubicBezTo>
                  <a:pt x="11259478" y="1765695"/>
                  <a:pt x="11260673" y="1761286"/>
                  <a:pt x="11261264" y="1757792"/>
                </a:cubicBezTo>
                <a:lnTo>
                  <a:pt x="11300370" y="1757792"/>
                </a:lnTo>
                <a:lnTo>
                  <a:pt x="11300370" y="1771620"/>
                </a:lnTo>
                <a:cubicBezTo>
                  <a:pt x="11300370" y="1779664"/>
                  <a:pt x="11300229" y="1786951"/>
                  <a:pt x="11299945" y="1793480"/>
                </a:cubicBezTo>
                <a:cubicBezTo>
                  <a:pt x="11299886" y="1794196"/>
                  <a:pt x="11299827" y="1795346"/>
                  <a:pt x="11299768" y="1796930"/>
                </a:cubicBezTo>
                <a:cubicBezTo>
                  <a:pt x="11299708" y="1798138"/>
                  <a:pt x="11299677" y="1798914"/>
                  <a:pt x="11299677" y="1799258"/>
                </a:cubicBezTo>
                <a:cubicBezTo>
                  <a:pt x="11299677" y="1802689"/>
                  <a:pt x="11301451" y="1804404"/>
                  <a:pt x="11304997" y="1804404"/>
                </a:cubicBezTo>
                <a:cubicBezTo>
                  <a:pt x="11309873" y="1804404"/>
                  <a:pt x="11312311" y="1802986"/>
                  <a:pt x="11312311" y="1800149"/>
                </a:cubicBezTo>
                <a:lnTo>
                  <a:pt x="11311792" y="1771951"/>
                </a:lnTo>
                <a:lnTo>
                  <a:pt x="11311792" y="1757792"/>
                </a:lnTo>
                <a:lnTo>
                  <a:pt x="11351662" y="1757792"/>
                </a:lnTo>
                <a:lnTo>
                  <a:pt x="11351662" y="1790687"/>
                </a:lnTo>
                <a:cubicBezTo>
                  <a:pt x="11351662" y="1791640"/>
                  <a:pt x="11351182" y="1792117"/>
                  <a:pt x="11350223" y="1792117"/>
                </a:cubicBezTo>
                <a:cubicBezTo>
                  <a:pt x="11345560" y="1792117"/>
                  <a:pt x="11338323" y="1791669"/>
                  <a:pt x="11328512" y="1790772"/>
                </a:cubicBezTo>
                <a:cubicBezTo>
                  <a:pt x="11326617" y="1790687"/>
                  <a:pt x="11325669" y="1791610"/>
                  <a:pt x="11325669" y="1793538"/>
                </a:cubicBezTo>
                <a:cubicBezTo>
                  <a:pt x="11325669" y="1795246"/>
                  <a:pt x="11326442" y="1796268"/>
                  <a:pt x="11327986" y="1796604"/>
                </a:cubicBezTo>
                <a:cubicBezTo>
                  <a:pt x="11335161" y="1797692"/>
                  <a:pt x="11339675" y="1798586"/>
                  <a:pt x="11341530" y="1799286"/>
                </a:cubicBezTo>
                <a:cubicBezTo>
                  <a:pt x="11343824" y="1800181"/>
                  <a:pt x="11345073" y="1801302"/>
                  <a:pt x="11345277" y="1802649"/>
                </a:cubicBezTo>
                <a:cubicBezTo>
                  <a:pt x="11345541" y="1805205"/>
                  <a:pt x="11346959" y="1806482"/>
                  <a:pt x="11349530" y="1806482"/>
                </a:cubicBezTo>
                <a:cubicBezTo>
                  <a:pt x="11351703" y="1806482"/>
                  <a:pt x="11354152" y="1805900"/>
                  <a:pt x="11356875" y="1804736"/>
                </a:cubicBezTo>
                <a:cubicBezTo>
                  <a:pt x="11361707" y="1802288"/>
                  <a:pt x="11364123" y="1798986"/>
                  <a:pt x="11364123" y="1794829"/>
                </a:cubicBezTo>
                <a:lnTo>
                  <a:pt x="11363602" y="1739133"/>
                </a:lnTo>
                <a:lnTo>
                  <a:pt x="11363602" y="1701091"/>
                </a:lnTo>
                <a:cubicBezTo>
                  <a:pt x="11366548" y="1699301"/>
                  <a:pt x="11368021" y="1697504"/>
                  <a:pt x="11368021" y="1695701"/>
                </a:cubicBezTo>
                <a:cubicBezTo>
                  <a:pt x="11368021" y="1694316"/>
                  <a:pt x="11366951" y="1692740"/>
                  <a:pt x="11364813" y="1690971"/>
                </a:cubicBezTo>
                <a:cubicBezTo>
                  <a:pt x="11361072" y="1687864"/>
                  <a:pt x="11358693" y="1686310"/>
                  <a:pt x="11357675" y="1686310"/>
                </a:cubicBezTo>
                <a:cubicBezTo>
                  <a:pt x="11356586" y="1686310"/>
                  <a:pt x="11354511" y="1687899"/>
                  <a:pt x="11351450" y="1691075"/>
                </a:cubicBezTo>
                <a:lnTo>
                  <a:pt x="11310752" y="1691075"/>
                </a:lnTo>
                <a:cubicBezTo>
                  <a:pt x="11317366" y="1685879"/>
                  <a:pt x="11322855" y="1680232"/>
                  <a:pt x="11327219" y="1674132"/>
                </a:cubicBezTo>
                <a:cubicBezTo>
                  <a:pt x="11332183" y="1672798"/>
                  <a:pt x="11334665" y="1671108"/>
                  <a:pt x="11334665" y="1669064"/>
                </a:cubicBezTo>
                <a:cubicBezTo>
                  <a:pt x="11334665" y="1667516"/>
                  <a:pt x="11333413" y="1665525"/>
                  <a:pt x="11330909" y="1663094"/>
                </a:cubicBezTo>
                <a:cubicBezTo>
                  <a:pt x="11327370" y="1659490"/>
                  <a:pt x="11324884" y="1657687"/>
                  <a:pt x="11323452" y="1657687"/>
                </a:cubicBezTo>
                <a:cubicBezTo>
                  <a:pt x="11321976" y="1657687"/>
                  <a:pt x="11319793" y="1659421"/>
                  <a:pt x="11316905" y="1662887"/>
                </a:cubicBezTo>
                <a:lnTo>
                  <a:pt x="11280168" y="1662887"/>
                </a:lnTo>
                <a:cubicBezTo>
                  <a:pt x="11281846" y="1661642"/>
                  <a:pt x="11283434" y="1659446"/>
                  <a:pt x="11284930" y="1656297"/>
                </a:cubicBezTo>
                <a:cubicBezTo>
                  <a:pt x="11289956" y="1655606"/>
                  <a:pt x="11292470" y="1653994"/>
                  <a:pt x="11292470" y="1651459"/>
                </a:cubicBezTo>
                <a:cubicBezTo>
                  <a:pt x="11292470" y="1650033"/>
                  <a:pt x="11291918" y="1649029"/>
                  <a:pt x="11290814" y="1648447"/>
                </a:cubicBezTo>
                <a:cubicBezTo>
                  <a:pt x="11288737" y="1647319"/>
                  <a:pt x="11283710" y="1645593"/>
                  <a:pt x="11275735" y="1643269"/>
                </a:cubicBezTo>
                <a:close/>
                <a:moveTo>
                  <a:pt x="903701" y="1637887"/>
                </a:moveTo>
                <a:cubicBezTo>
                  <a:pt x="901830" y="1637887"/>
                  <a:pt x="900894" y="1638736"/>
                  <a:pt x="900894" y="1640434"/>
                </a:cubicBezTo>
                <a:cubicBezTo>
                  <a:pt x="900894" y="1641357"/>
                  <a:pt x="901181" y="1641960"/>
                  <a:pt x="901755" y="1642245"/>
                </a:cubicBezTo>
                <a:cubicBezTo>
                  <a:pt x="906114" y="1647139"/>
                  <a:pt x="909060" y="1652968"/>
                  <a:pt x="910593" y="1659732"/>
                </a:cubicBezTo>
                <a:cubicBezTo>
                  <a:pt x="911417" y="1662960"/>
                  <a:pt x="912933" y="1664574"/>
                  <a:pt x="915138" y="1664574"/>
                </a:cubicBezTo>
                <a:cubicBezTo>
                  <a:pt x="919205" y="1664574"/>
                  <a:pt x="921238" y="1662337"/>
                  <a:pt x="921238" y="1657863"/>
                </a:cubicBezTo>
                <a:cubicBezTo>
                  <a:pt x="921238" y="1654975"/>
                  <a:pt x="919890" y="1651764"/>
                  <a:pt x="917194" y="1648230"/>
                </a:cubicBezTo>
                <a:cubicBezTo>
                  <a:pt x="913961" y="1644019"/>
                  <a:pt x="909850" y="1640665"/>
                  <a:pt x="904860" y="1638168"/>
                </a:cubicBezTo>
                <a:cubicBezTo>
                  <a:pt x="904486" y="1637981"/>
                  <a:pt x="904100" y="1637887"/>
                  <a:pt x="903701" y="1637887"/>
                </a:cubicBezTo>
                <a:close/>
                <a:moveTo>
                  <a:pt x="6922558" y="1637887"/>
                </a:moveTo>
                <a:cubicBezTo>
                  <a:pt x="6920686" y="1637887"/>
                  <a:pt x="6919751" y="1638735"/>
                  <a:pt x="6919751" y="1640434"/>
                </a:cubicBezTo>
                <a:cubicBezTo>
                  <a:pt x="6919751" y="1641356"/>
                  <a:pt x="6920037" y="1641960"/>
                  <a:pt x="6920611" y="1642244"/>
                </a:cubicBezTo>
                <a:cubicBezTo>
                  <a:pt x="6924970" y="1647138"/>
                  <a:pt x="6927916" y="1652967"/>
                  <a:pt x="6929449" y="1659731"/>
                </a:cubicBezTo>
                <a:cubicBezTo>
                  <a:pt x="6930274" y="1662959"/>
                  <a:pt x="6931789" y="1664573"/>
                  <a:pt x="6933994" y="1664573"/>
                </a:cubicBezTo>
                <a:cubicBezTo>
                  <a:pt x="6938061" y="1664573"/>
                  <a:pt x="6940094" y="1662336"/>
                  <a:pt x="6940094" y="1657863"/>
                </a:cubicBezTo>
                <a:cubicBezTo>
                  <a:pt x="6940094" y="1654974"/>
                  <a:pt x="6938746" y="1651763"/>
                  <a:pt x="6936050" y="1648229"/>
                </a:cubicBezTo>
                <a:cubicBezTo>
                  <a:pt x="6932817" y="1644018"/>
                  <a:pt x="6928706" y="1640664"/>
                  <a:pt x="6923716" y="1638167"/>
                </a:cubicBezTo>
                <a:cubicBezTo>
                  <a:pt x="6923342" y="1637980"/>
                  <a:pt x="6922956" y="1637887"/>
                  <a:pt x="6922558" y="1637887"/>
                </a:cubicBezTo>
                <a:close/>
                <a:moveTo>
                  <a:pt x="964037" y="1636240"/>
                </a:moveTo>
                <a:cubicBezTo>
                  <a:pt x="963174" y="1639692"/>
                  <a:pt x="961927" y="1643251"/>
                  <a:pt x="960295" y="1646913"/>
                </a:cubicBezTo>
                <a:cubicBezTo>
                  <a:pt x="957213" y="1653537"/>
                  <a:pt x="954330" y="1658756"/>
                  <a:pt x="951646" y="1662572"/>
                </a:cubicBezTo>
                <a:cubicBezTo>
                  <a:pt x="951139" y="1663246"/>
                  <a:pt x="950885" y="1663930"/>
                  <a:pt x="950885" y="1664625"/>
                </a:cubicBezTo>
                <a:cubicBezTo>
                  <a:pt x="950885" y="1665932"/>
                  <a:pt x="951446" y="1666743"/>
                  <a:pt x="952568" y="1667062"/>
                </a:cubicBezTo>
                <a:cubicBezTo>
                  <a:pt x="952830" y="1667194"/>
                  <a:pt x="953233" y="1667259"/>
                  <a:pt x="953779" y="1667259"/>
                </a:cubicBezTo>
                <a:cubicBezTo>
                  <a:pt x="954500" y="1667259"/>
                  <a:pt x="955243" y="1666954"/>
                  <a:pt x="956007" y="1666343"/>
                </a:cubicBezTo>
                <a:cubicBezTo>
                  <a:pt x="963120" y="1659923"/>
                  <a:pt x="968281" y="1654145"/>
                  <a:pt x="971490" y="1649008"/>
                </a:cubicBezTo>
                <a:cubicBezTo>
                  <a:pt x="976053" y="1648812"/>
                  <a:pt x="978335" y="1647516"/>
                  <a:pt x="978335" y="1645117"/>
                </a:cubicBezTo>
                <a:cubicBezTo>
                  <a:pt x="978335" y="1643721"/>
                  <a:pt x="977351" y="1642351"/>
                  <a:pt x="975382" y="1641009"/>
                </a:cubicBezTo>
                <a:cubicBezTo>
                  <a:pt x="974422" y="1640364"/>
                  <a:pt x="970640" y="1638774"/>
                  <a:pt x="964037" y="1636240"/>
                </a:cubicBezTo>
                <a:close/>
                <a:moveTo>
                  <a:pt x="6982893" y="1636239"/>
                </a:moveTo>
                <a:cubicBezTo>
                  <a:pt x="6982030" y="1639691"/>
                  <a:pt x="6980783" y="1643250"/>
                  <a:pt x="6979151" y="1646912"/>
                </a:cubicBezTo>
                <a:cubicBezTo>
                  <a:pt x="6976069" y="1653536"/>
                  <a:pt x="6973186" y="1658755"/>
                  <a:pt x="6970502" y="1662571"/>
                </a:cubicBezTo>
                <a:cubicBezTo>
                  <a:pt x="6969995" y="1663245"/>
                  <a:pt x="6969741" y="1663929"/>
                  <a:pt x="6969741" y="1664624"/>
                </a:cubicBezTo>
                <a:cubicBezTo>
                  <a:pt x="6969741" y="1665931"/>
                  <a:pt x="6970302" y="1666742"/>
                  <a:pt x="6971424" y="1667061"/>
                </a:cubicBezTo>
                <a:cubicBezTo>
                  <a:pt x="6971686" y="1667193"/>
                  <a:pt x="6972089" y="1667258"/>
                  <a:pt x="6972635" y="1667258"/>
                </a:cubicBezTo>
                <a:cubicBezTo>
                  <a:pt x="6973356" y="1667258"/>
                  <a:pt x="6974099" y="1666953"/>
                  <a:pt x="6974864" y="1666342"/>
                </a:cubicBezTo>
                <a:cubicBezTo>
                  <a:pt x="6981976" y="1659923"/>
                  <a:pt x="6987137" y="1654144"/>
                  <a:pt x="6990346" y="1649007"/>
                </a:cubicBezTo>
                <a:cubicBezTo>
                  <a:pt x="6994910" y="1648811"/>
                  <a:pt x="6997192" y="1647515"/>
                  <a:pt x="6997192" y="1645116"/>
                </a:cubicBezTo>
                <a:cubicBezTo>
                  <a:pt x="6997192" y="1643720"/>
                  <a:pt x="6996207" y="1642350"/>
                  <a:pt x="6994238" y="1641008"/>
                </a:cubicBezTo>
                <a:cubicBezTo>
                  <a:pt x="6993278" y="1640363"/>
                  <a:pt x="6989496" y="1638773"/>
                  <a:pt x="6982893" y="1636239"/>
                </a:cubicBezTo>
                <a:close/>
                <a:moveTo>
                  <a:pt x="875421" y="1632751"/>
                </a:moveTo>
                <a:cubicBezTo>
                  <a:pt x="875999" y="1638659"/>
                  <a:pt x="876288" y="1654728"/>
                  <a:pt x="876288" y="1680958"/>
                </a:cubicBezTo>
                <a:cubicBezTo>
                  <a:pt x="876288" y="1698837"/>
                  <a:pt x="876086" y="1713836"/>
                  <a:pt x="875681" y="1725956"/>
                </a:cubicBezTo>
                <a:cubicBezTo>
                  <a:pt x="875681" y="1727504"/>
                  <a:pt x="875625" y="1729262"/>
                  <a:pt x="875512" y="1731233"/>
                </a:cubicBezTo>
                <a:cubicBezTo>
                  <a:pt x="875452" y="1732913"/>
                  <a:pt x="875421" y="1733945"/>
                  <a:pt x="875421" y="1734329"/>
                </a:cubicBezTo>
                <a:cubicBezTo>
                  <a:pt x="875421" y="1737875"/>
                  <a:pt x="877195" y="1739649"/>
                  <a:pt x="880741" y="1739649"/>
                </a:cubicBezTo>
                <a:cubicBezTo>
                  <a:pt x="885617" y="1739649"/>
                  <a:pt x="888055" y="1737587"/>
                  <a:pt x="888055" y="1733463"/>
                </a:cubicBezTo>
                <a:lnTo>
                  <a:pt x="888055" y="1730812"/>
                </a:lnTo>
                <a:lnTo>
                  <a:pt x="988575" y="1730812"/>
                </a:lnTo>
                <a:lnTo>
                  <a:pt x="988575" y="1733982"/>
                </a:lnTo>
                <a:cubicBezTo>
                  <a:pt x="988575" y="1737529"/>
                  <a:pt x="990290" y="1739302"/>
                  <a:pt x="993721" y="1739302"/>
                </a:cubicBezTo>
                <a:cubicBezTo>
                  <a:pt x="998482" y="1739302"/>
                  <a:pt x="1000862" y="1737298"/>
                  <a:pt x="1000862" y="1733289"/>
                </a:cubicBezTo>
                <a:cubicBezTo>
                  <a:pt x="1000852" y="1732973"/>
                  <a:pt x="1000812" y="1732171"/>
                  <a:pt x="1000743" y="1730884"/>
                </a:cubicBezTo>
                <a:cubicBezTo>
                  <a:pt x="1000683" y="1728772"/>
                  <a:pt x="1000625" y="1726914"/>
                  <a:pt x="1000568" y="1725309"/>
                </a:cubicBezTo>
                <a:cubicBezTo>
                  <a:pt x="1000302" y="1714797"/>
                  <a:pt x="1000169" y="1699319"/>
                  <a:pt x="1000169" y="1678879"/>
                </a:cubicBezTo>
                <a:lnTo>
                  <a:pt x="1000169" y="1644703"/>
                </a:lnTo>
                <a:cubicBezTo>
                  <a:pt x="1004328" y="1642970"/>
                  <a:pt x="1006407" y="1641107"/>
                  <a:pt x="1006407" y="1639111"/>
                </a:cubicBezTo>
                <a:cubicBezTo>
                  <a:pt x="1006407" y="1637318"/>
                  <a:pt x="1005231" y="1636015"/>
                  <a:pt x="1002878" y="1635202"/>
                </a:cubicBezTo>
                <a:cubicBezTo>
                  <a:pt x="1000854" y="1634528"/>
                  <a:pt x="995798" y="1633768"/>
                  <a:pt x="987708" y="1632925"/>
                </a:cubicBezTo>
                <a:cubicBezTo>
                  <a:pt x="988286" y="1638871"/>
                  <a:pt x="988575" y="1651330"/>
                  <a:pt x="988575" y="1670302"/>
                </a:cubicBezTo>
                <a:lnTo>
                  <a:pt x="988575" y="1722857"/>
                </a:lnTo>
                <a:lnTo>
                  <a:pt x="888055" y="1722857"/>
                </a:lnTo>
                <a:lnTo>
                  <a:pt x="888055" y="1644533"/>
                </a:lnTo>
                <a:cubicBezTo>
                  <a:pt x="892099" y="1642857"/>
                  <a:pt x="894121" y="1640993"/>
                  <a:pt x="894121" y="1638938"/>
                </a:cubicBezTo>
                <a:cubicBezTo>
                  <a:pt x="894121" y="1637146"/>
                  <a:pt x="892944" y="1635843"/>
                  <a:pt x="890591" y="1635028"/>
                </a:cubicBezTo>
                <a:cubicBezTo>
                  <a:pt x="888567" y="1634353"/>
                  <a:pt x="883511" y="1633594"/>
                  <a:pt x="875421" y="1632751"/>
                </a:cubicBezTo>
                <a:close/>
                <a:moveTo>
                  <a:pt x="6894277" y="1632750"/>
                </a:moveTo>
                <a:cubicBezTo>
                  <a:pt x="6894856" y="1638658"/>
                  <a:pt x="6895145" y="1654727"/>
                  <a:pt x="6895145" y="1680957"/>
                </a:cubicBezTo>
                <a:cubicBezTo>
                  <a:pt x="6895145" y="1698836"/>
                  <a:pt x="6894942" y="1713835"/>
                  <a:pt x="6894537" y="1725955"/>
                </a:cubicBezTo>
                <a:cubicBezTo>
                  <a:pt x="6894537" y="1727503"/>
                  <a:pt x="6894481" y="1729261"/>
                  <a:pt x="6894369" y="1731232"/>
                </a:cubicBezTo>
                <a:cubicBezTo>
                  <a:pt x="6894308" y="1732912"/>
                  <a:pt x="6894277" y="1733944"/>
                  <a:pt x="6894277" y="1734328"/>
                </a:cubicBezTo>
                <a:cubicBezTo>
                  <a:pt x="6894277" y="1737874"/>
                  <a:pt x="6896051" y="1739648"/>
                  <a:pt x="6899597" y="1739648"/>
                </a:cubicBezTo>
                <a:cubicBezTo>
                  <a:pt x="6904473" y="1739648"/>
                  <a:pt x="6906911" y="1737586"/>
                  <a:pt x="6906911" y="1733462"/>
                </a:cubicBezTo>
                <a:lnTo>
                  <a:pt x="6906911" y="1730811"/>
                </a:lnTo>
                <a:lnTo>
                  <a:pt x="7007431" y="1730811"/>
                </a:lnTo>
                <a:lnTo>
                  <a:pt x="7007431" y="1733981"/>
                </a:lnTo>
                <a:cubicBezTo>
                  <a:pt x="7007431" y="1737528"/>
                  <a:pt x="7009146" y="1739301"/>
                  <a:pt x="7012577" y="1739301"/>
                </a:cubicBezTo>
                <a:cubicBezTo>
                  <a:pt x="7017338" y="1739301"/>
                  <a:pt x="7019718" y="1737297"/>
                  <a:pt x="7019718" y="1733288"/>
                </a:cubicBezTo>
                <a:cubicBezTo>
                  <a:pt x="7019708" y="1732971"/>
                  <a:pt x="7019668" y="1732169"/>
                  <a:pt x="7019599" y="1730883"/>
                </a:cubicBezTo>
                <a:cubicBezTo>
                  <a:pt x="7019540" y="1728771"/>
                  <a:pt x="7019481" y="1726913"/>
                  <a:pt x="7019424" y="1725309"/>
                </a:cubicBezTo>
                <a:cubicBezTo>
                  <a:pt x="7019158" y="1714796"/>
                  <a:pt x="7019025" y="1699318"/>
                  <a:pt x="7019025" y="1678878"/>
                </a:cubicBezTo>
                <a:lnTo>
                  <a:pt x="7019025" y="1644702"/>
                </a:lnTo>
                <a:cubicBezTo>
                  <a:pt x="7023184" y="1642969"/>
                  <a:pt x="7025263" y="1641106"/>
                  <a:pt x="7025263" y="1639109"/>
                </a:cubicBezTo>
                <a:cubicBezTo>
                  <a:pt x="7025263" y="1637317"/>
                  <a:pt x="7024087" y="1636014"/>
                  <a:pt x="7021734" y="1635201"/>
                </a:cubicBezTo>
                <a:cubicBezTo>
                  <a:pt x="7019711" y="1634526"/>
                  <a:pt x="7014654" y="1633767"/>
                  <a:pt x="7006564" y="1632924"/>
                </a:cubicBezTo>
                <a:cubicBezTo>
                  <a:pt x="7007142" y="1638870"/>
                  <a:pt x="7007431" y="1651329"/>
                  <a:pt x="7007431" y="1670301"/>
                </a:cubicBezTo>
                <a:lnTo>
                  <a:pt x="7007431" y="1722857"/>
                </a:lnTo>
                <a:lnTo>
                  <a:pt x="6906911" y="1722857"/>
                </a:lnTo>
                <a:lnTo>
                  <a:pt x="6906911" y="1644532"/>
                </a:lnTo>
                <a:cubicBezTo>
                  <a:pt x="6910955" y="1642856"/>
                  <a:pt x="6912977" y="1640992"/>
                  <a:pt x="6912977" y="1638937"/>
                </a:cubicBezTo>
                <a:cubicBezTo>
                  <a:pt x="6912977" y="1637145"/>
                  <a:pt x="6911800" y="1635842"/>
                  <a:pt x="6909448" y="1635027"/>
                </a:cubicBezTo>
                <a:cubicBezTo>
                  <a:pt x="6907423" y="1634352"/>
                  <a:pt x="6902367" y="1633593"/>
                  <a:pt x="6894277" y="1632750"/>
                </a:cubicBezTo>
                <a:close/>
                <a:moveTo>
                  <a:pt x="931045" y="1631495"/>
                </a:moveTo>
                <a:cubicBezTo>
                  <a:pt x="931623" y="1636554"/>
                  <a:pt x="931911" y="1645200"/>
                  <a:pt x="931911" y="1657434"/>
                </a:cubicBezTo>
                <a:lnTo>
                  <a:pt x="931911" y="1667365"/>
                </a:lnTo>
                <a:lnTo>
                  <a:pt x="904048" y="1667365"/>
                </a:lnTo>
                <a:cubicBezTo>
                  <a:pt x="900167" y="1667365"/>
                  <a:pt x="895852" y="1667018"/>
                  <a:pt x="891104" y="1666325"/>
                </a:cubicBezTo>
                <a:lnTo>
                  <a:pt x="893079" y="1676357"/>
                </a:lnTo>
                <a:cubicBezTo>
                  <a:pt x="897960" y="1675664"/>
                  <a:pt x="901616" y="1675318"/>
                  <a:pt x="904048" y="1675318"/>
                </a:cubicBezTo>
                <a:lnTo>
                  <a:pt x="929398" y="1675318"/>
                </a:lnTo>
                <a:cubicBezTo>
                  <a:pt x="919659" y="1688210"/>
                  <a:pt x="906836" y="1699798"/>
                  <a:pt x="890930" y="1710082"/>
                </a:cubicBezTo>
                <a:cubicBezTo>
                  <a:pt x="890757" y="1710162"/>
                  <a:pt x="890670" y="1710634"/>
                  <a:pt x="890670" y="1711499"/>
                </a:cubicBezTo>
                <a:cubicBezTo>
                  <a:pt x="890670" y="1713544"/>
                  <a:pt x="891606" y="1714566"/>
                  <a:pt x="893477" y="1714566"/>
                </a:cubicBezTo>
                <a:cubicBezTo>
                  <a:pt x="894119" y="1714566"/>
                  <a:pt x="894572" y="1714431"/>
                  <a:pt x="894837" y="1714162"/>
                </a:cubicBezTo>
                <a:cubicBezTo>
                  <a:pt x="911482" y="1706275"/>
                  <a:pt x="923956" y="1696099"/>
                  <a:pt x="932258" y="1683636"/>
                </a:cubicBezTo>
                <a:cubicBezTo>
                  <a:pt x="931450" y="1702982"/>
                  <a:pt x="931045" y="1713628"/>
                  <a:pt x="931045" y="1715572"/>
                </a:cubicBezTo>
                <a:cubicBezTo>
                  <a:pt x="931045" y="1718886"/>
                  <a:pt x="932818" y="1720543"/>
                  <a:pt x="936364" y="1720543"/>
                </a:cubicBezTo>
                <a:cubicBezTo>
                  <a:pt x="941125" y="1720543"/>
                  <a:pt x="943505" y="1718655"/>
                  <a:pt x="943505" y="1714878"/>
                </a:cubicBezTo>
                <a:cubicBezTo>
                  <a:pt x="943505" y="1714531"/>
                  <a:pt x="943505" y="1714105"/>
                  <a:pt x="943505" y="1713599"/>
                </a:cubicBezTo>
                <a:cubicBezTo>
                  <a:pt x="943390" y="1710241"/>
                  <a:pt x="943327" y="1708122"/>
                  <a:pt x="943317" y="1707240"/>
                </a:cubicBezTo>
                <a:cubicBezTo>
                  <a:pt x="943153" y="1701373"/>
                  <a:pt x="943043" y="1693995"/>
                  <a:pt x="942986" y="1685108"/>
                </a:cubicBezTo>
                <a:cubicBezTo>
                  <a:pt x="951079" y="1690062"/>
                  <a:pt x="958917" y="1697271"/>
                  <a:pt x="966501" y="1706736"/>
                </a:cubicBezTo>
                <a:cubicBezTo>
                  <a:pt x="968851" y="1709934"/>
                  <a:pt x="970993" y="1711533"/>
                  <a:pt x="972927" y="1711533"/>
                </a:cubicBezTo>
                <a:cubicBezTo>
                  <a:pt x="976533" y="1711533"/>
                  <a:pt x="978335" y="1709586"/>
                  <a:pt x="978335" y="1705694"/>
                </a:cubicBezTo>
                <a:cubicBezTo>
                  <a:pt x="978335" y="1701285"/>
                  <a:pt x="975494" y="1696839"/>
                  <a:pt x="969812" y="1692357"/>
                </a:cubicBezTo>
                <a:cubicBezTo>
                  <a:pt x="963388" y="1687289"/>
                  <a:pt x="954446" y="1682917"/>
                  <a:pt x="942986" y="1679243"/>
                </a:cubicBezTo>
                <a:lnTo>
                  <a:pt x="942986" y="1675318"/>
                </a:lnTo>
                <a:lnTo>
                  <a:pt x="982284" y="1675318"/>
                </a:lnTo>
                <a:cubicBezTo>
                  <a:pt x="985081" y="1675318"/>
                  <a:pt x="986479" y="1674209"/>
                  <a:pt x="986479" y="1671991"/>
                </a:cubicBezTo>
                <a:cubicBezTo>
                  <a:pt x="986479" y="1670582"/>
                  <a:pt x="985573" y="1669169"/>
                  <a:pt x="983762" y="1667752"/>
                </a:cubicBezTo>
                <a:cubicBezTo>
                  <a:pt x="979277" y="1664201"/>
                  <a:pt x="976532" y="1662426"/>
                  <a:pt x="975526" y="1662426"/>
                </a:cubicBezTo>
                <a:cubicBezTo>
                  <a:pt x="974410" y="1662426"/>
                  <a:pt x="972437" y="1664072"/>
                  <a:pt x="969606" y="1667365"/>
                </a:cubicBezTo>
                <a:lnTo>
                  <a:pt x="942986" y="1667365"/>
                </a:lnTo>
                <a:lnTo>
                  <a:pt x="942986" y="1641907"/>
                </a:lnTo>
                <a:cubicBezTo>
                  <a:pt x="946394" y="1640577"/>
                  <a:pt x="948097" y="1638996"/>
                  <a:pt x="948097" y="1637161"/>
                </a:cubicBezTo>
                <a:cubicBezTo>
                  <a:pt x="948097" y="1634635"/>
                  <a:pt x="942413" y="1632746"/>
                  <a:pt x="931045" y="1631495"/>
                </a:cubicBezTo>
                <a:close/>
                <a:moveTo>
                  <a:pt x="6949902" y="1631494"/>
                </a:moveTo>
                <a:cubicBezTo>
                  <a:pt x="6950479" y="1636553"/>
                  <a:pt x="6950767" y="1645199"/>
                  <a:pt x="6950767" y="1657433"/>
                </a:cubicBezTo>
                <a:lnTo>
                  <a:pt x="6950767" y="1667363"/>
                </a:lnTo>
                <a:lnTo>
                  <a:pt x="6922904" y="1667363"/>
                </a:lnTo>
                <a:cubicBezTo>
                  <a:pt x="6919023" y="1667363"/>
                  <a:pt x="6914709" y="1667017"/>
                  <a:pt x="6909960" y="1666324"/>
                </a:cubicBezTo>
                <a:lnTo>
                  <a:pt x="6911936" y="1676356"/>
                </a:lnTo>
                <a:cubicBezTo>
                  <a:pt x="6916816" y="1675663"/>
                  <a:pt x="6920472" y="1675316"/>
                  <a:pt x="6922904" y="1675316"/>
                </a:cubicBezTo>
                <a:lnTo>
                  <a:pt x="6948254" y="1675316"/>
                </a:lnTo>
                <a:cubicBezTo>
                  <a:pt x="6938515" y="1688209"/>
                  <a:pt x="6925692" y="1699797"/>
                  <a:pt x="6909786" y="1710081"/>
                </a:cubicBezTo>
                <a:cubicBezTo>
                  <a:pt x="6909613" y="1710161"/>
                  <a:pt x="6909526" y="1710633"/>
                  <a:pt x="6909526" y="1711498"/>
                </a:cubicBezTo>
                <a:cubicBezTo>
                  <a:pt x="6909526" y="1713543"/>
                  <a:pt x="6910462" y="1714566"/>
                  <a:pt x="6912333" y="1714566"/>
                </a:cubicBezTo>
                <a:cubicBezTo>
                  <a:pt x="6912975" y="1714566"/>
                  <a:pt x="6913428" y="1714430"/>
                  <a:pt x="6913693" y="1714161"/>
                </a:cubicBezTo>
                <a:cubicBezTo>
                  <a:pt x="6930338" y="1706274"/>
                  <a:pt x="6942812" y="1696098"/>
                  <a:pt x="6951114" y="1683635"/>
                </a:cubicBezTo>
                <a:cubicBezTo>
                  <a:pt x="6950306" y="1702981"/>
                  <a:pt x="6949902" y="1713627"/>
                  <a:pt x="6949902" y="1715571"/>
                </a:cubicBezTo>
                <a:cubicBezTo>
                  <a:pt x="6949902" y="1718885"/>
                  <a:pt x="6951674" y="1720542"/>
                  <a:pt x="6955220" y="1720542"/>
                </a:cubicBezTo>
                <a:cubicBezTo>
                  <a:pt x="6959981" y="1720542"/>
                  <a:pt x="6962361" y="1718654"/>
                  <a:pt x="6962361" y="1714877"/>
                </a:cubicBezTo>
                <a:cubicBezTo>
                  <a:pt x="6962361" y="1714530"/>
                  <a:pt x="6962361" y="1714104"/>
                  <a:pt x="6962361" y="1713597"/>
                </a:cubicBezTo>
                <a:cubicBezTo>
                  <a:pt x="6962246" y="1710240"/>
                  <a:pt x="6962184" y="1708121"/>
                  <a:pt x="6962173" y="1707240"/>
                </a:cubicBezTo>
                <a:cubicBezTo>
                  <a:pt x="6962010" y="1701372"/>
                  <a:pt x="6961899" y="1693994"/>
                  <a:pt x="6961842" y="1685107"/>
                </a:cubicBezTo>
                <a:cubicBezTo>
                  <a:pt x="6969935" y="1690061"/>
                  <a:pt x="6977773" y="1697270"/>
                  <a:pt x="6985357" y="1706735"/>
                </a:cubicBezTo>
                <a:cubicBezTo>
                  <a:pt x="6987707" y="1709933"/>
                  <a:pt x="6989849" y="1711532"/>
                  <a:pt x="6991783" y="1711532"/>
                </a:cubicBezTo>
                <a:cubicBezTo>
                  <a:pt x="6995389" y="1711532"/>
                  <a:pt x="6997192" y="1709585"/>
                  <a:pt x="6997192" y="1705693"/>
                </a:cubicBezTo>
                <a:cubicBezTo>
                  <a:pt x="6997192" y="1701284"/>
                  <a:pt x="6994350" y="1696838"/>
                  <a:pt x="6988668" y="1692356"/>
                </a:cubicBezTo>
                <a:cubicBezTo>
                  <a:pt x="6982244" y="1687288"/>
                  <a:pt x="6973302" y="1682917"/>
                  <a:pt x="6961842" y="1679242"/>
                </a:cubicBezTo>
                <a:lnTo>
                  <a:pt x="6961842" y="1675316"/>
                </a:lnTo>
                <a:lnTo>
                  <a:pt x="7001140" y="1675316"/>
                </a:lnTo>
                <a:cubicBezTo>
                  <a:pt x="7003937" y="1675316"/>
                  <a:pt x="7005335" y="1674208"/>
                  <a:pt x="7005335" y="1671990"/>
                </a:cubicBezTo>
                <a:cubicBezTo>
                  <a:pt x="7005335" y="1670581"/>
                  <a:pt x="7004429" y="1669168"/>
                  <a:pt x="7002618" y="1667750"/>
                </a:cubicBezTo>
                <a:cubicBezTo>
                  <a:pt x="6998133" y="1664200"/>
                  <a:pt x="6995388" y="1662425"/>
                  <a:pt x="6994382" y="1662425"/>
                </a:cubicBezTo>
                <a:cubicBezTo>
                  <a:pt x="6993266" y="1662425"/>
                  <a:pt x="6991293" y="1664071"/>
                  <a:pt x="6988463" y="1667363"/>
                </a:cubicBezTo>
                <a:lnTo>
                  <a:pt x="6961842" y="1667363"/>
                </a:lnTo>
                <a:lnTo>
                  <a:pt x="6961842" y="1641906"/>
                </a:lnTo>
                <a:cubicBezTo>
                  <a:pt x="6965250" y="1640577"/>
                  <a:pt x="6966954" y="1638995"/>
                  <a:pt x="6966954" y="1637160"/>
                </a:cubicBezTo>
                <a:cubicBezTo>
                  <a:pt x="6966954" y="1634633"/>
                  <a:pt x="6961270" y="1632745"/>
                  <a:pt x="6949902" y="1631494"/>
                </a:cubicBezTo>
                <a:close/>
                <a:moveTo>
                  <a:pt x="6014108" y="1620637"/>
                </a:moveTo>
                <a:lnTo>
                  <a:pt x="6014108" y="1629108"/>
                </a:lnTo>
                <a:lnTo>
                  <a:pt x="6055436" y="1629108"/>
                </a:lnTo>
                <a:lnTo>
                  <a:pt x="6016966" y="1697416"/>
                </a:lnTo>
                <a:lnTo>
                  <a:pt x="6025642" y="1697416"/>
                </a:lnTo>
                <a:lnTo>
                  <a:pt x="6060954" y="1632090"/>
                </a:lnTo>
                <a:lnTo>
                  <a:pt x="6096264" y="1697416"/>
                </a:lnTo>
                <a:lnTo>
                  <a:pt x="6105065" y="1697416"/>
                </a:lnTo>
                <a:lnTo>
                  <a:pt x="6066511" y="1629108"/>
                </a:lnTo>
                <a:lnTo>
                  <a:pt x="6107838" y="1629108"/>
                </a:lnTo>
                <a:lnTo>
                  <a:pt x="6107838" y="1620637"/>
                </a:lnTo>
                <a:close/>
                <a:moveTo>
                  <a:pt x="6014108" y="1596957"/>
                </a:moveTo>
                <a:lnTo>
                  <a:pt x="6014108" y="1605603"/>
                </a:lnTo>
                <a:lnTo>
                  <a:pt x="6107838" y="1605603"/>
                </a:lnTo>
                <a:lnTo>
                  <a:pt x="6107838" y="1596957"/>
                </a:lnTo>
                <a:close/>
                <a:moveTo>
                  <a:pt x="933731" y="1576435"/>
                </a:moveTo>
                <a:cubicBezTo>
                  <a:pt x="934308" y="1582384"/>
                  <a:pt x="934597" y="1589417"/>
                  <a:pt x="934597" y="1597533"/>
                </a:cubicBezTo>
                <a:lnTo>
                  <a:pt x="934597" y="1622031"/>
                </a:lnTo>
                <a:lnTo>
                  <a:pt x="905383" y="1622031"/>
                </a:lnTo>
                <a:lnTo>
                  <a:pt x="905383" y="1601009"/>
                </a:lnTo>
                <a:cubicBezTo>
                  <a:pt x="909542" y="1599104"/>
                  <a:pt x="911621" y="1597170"/>
                  <a:pt x="911621" y="1595208"/>
                </a:cubicBezTo>
                <a:cubicBezTo>
                  <a:pt x="911621" y="1593473"/>
                  <a:pt x="910660" y="1592273"/>
                  <a:pt x="908737" y="1591607"/>
                </a:cubicBezTo>
                <a:cubicBezTo>
                  <a:pt x="906330" y="1590732"/>
                  <a:pt x="901059" y="1589870"/>
                  <a:pt x="892923" y="1589022"/>
                </a:cubicBezTo>
                <a:cubicBezTo>
                  <a:pt x="893386" y="1594950"/>
                  <a:pt x="893616" y="1600679"/>
                  <a:pt x="893616" y="1606210"/>
                </a:cubicBezTo>
                <a:lnTo>
                  <a:pt x="893616" y="1622031"/>
                </a:lnTo>
                <a:lnTo>
                  <a:pt x="875369" y="1622031"/>
                </a:lnTo>
                <a:cubicBezTo>
                  <a:pt x="870712" y="1622031"/>
                  <a:pt x="865618" y="1621685"/>
                  <a:pt x="860086" y="1620991"/>
                </a:cubicBezTo>
                <a:lnTo>
                  <a:pt x="862063" y="1631025"/>
                </a:lnTo>
                <a:cubicBezTo>
                  <a:pt x="866942" y="1630332"/>
                  <a:pt x="871378" y="1629986"/>
                  <a:pt x="875369" y="1629986"/>
                </a:cubicBezTo>
                <a:lnTo>
                  <a:pt x="1015121" y="1629986"/>
                </a:lnTo>
                <a:cubicBezTo>
                  <a:pt x="1018033" y="1629986"/>
                  <a:pt x="1019489" y="1628876"/>
                  <a:pt x="1019489" y="1626658"/>
                </a:cubicBezTo>
                <a:cubicBezTo>
                  <a:pt x="1019489" y="1625133"/>
                  <a:pt x="1017590" y="1623128"/>
                  <a:pt x="1013791" y="1620645"/>
                </a:cubicBezTo>
                <a:cubicBezTo>
                  <a:pt x="1009483" y="1616717"/>
                  <a:pt x="1006807" y="1614754"/>
                  <a:pt x="1005764" y="1614754"/>
                </a:cubicBezTo>
                <a:cubicBezTo>
                  <a:pt x="1004479" y="1614754"/>
                  <a:pt x="1001728" y="1617179"/>
                  <a:pt x="997512" y="1622031"/>
                </a:cubicBezTo>
                <a:lnTo>
                  <a:pt x="946365" y="1622031"/>
                </a:lnTo>
                <a:lnTo>
                  <a:pt x="946365" y="1607099"/>
                </a:lnTo>
                <a:lnTo>
                  <a:pt x="997533" y="1607099"/>
                </a:lnTo>
                <a:cubicBezTo>
                  <a:pt x="1000445" y="1607099"/>
                  <a:pt x="1001902" y="1605989"/>
                  <a:pt x="1001902" y="1603771"/>
                </a:cubicBezTo>
                <a:cubicBezTo>
                  <a:pt x="1001902" y="1602262"/>
                  <a:pt x="1000531" y="1600397"/>
                  <a:pt x="997791" y="1598176"/>
                </a:cubicBezTo>
                <a:cubicBezTo>
                  <a:pt x="992617" y="1594085"/>
                  <a:pt x="989470" y="1592040"/>
                  <a:pt x="988348" y="1592040"/>
                </a:cubicBezTo>
                <a:cubicBezTo>
                  <a:pt x="987052" y="1592040"/>
                  <a:pt x="984411" y="1594408"/>
                  <a:pt x="980426" y="1599144"/>
                </a:cubicBezTo>
                <a:lnTo>
                  <a:pt x="946365" y="1599144"/>
                </a:lnTo>
                <a:lnTo>
                  <a:pt x="946365" y="1588392"/>
                </a:lnTo>
                <a:cubicBezTo>
                  <a:pt x="950407" y="1586718"/>
                  <a:pt x="952429" y="1584793"/>
                  <a:pt x="952429" y="1582622"/>
                </a:cubicBezTo>
                <a:cubicBezTo>
                  <a:pt x="952429" y="1580830"/>
                  <a:pt x="951253" y="1579526"/>
                  <a:pt x="948901" y="1578712"/>
                </a:cubicBezTo>
                <a:cubicBezTo>
                  <a:pt x="946877" y="1578037"/>
                  <a:pt x="941820" y="1577278"/>
                  <a:pt x="933731" y="1576435"/>
                </a:cubicBezTo>
                <a:close/>
                <a:moveTo>
                  <a:pt x="6952587" y="1576434"/>
                </a:moveTo>
                <a:cubicBezTo>
                  <a:pt x="6953164" y="1582383"/>
                  <a:pt x="6953453" y="1589416"/>
                  <a:pt x="6953453" y="1597532"/>
                </a:cubicBezTo>
                <a:lnTo>
                  <a:pt x="6953453" y="1622030"/>
                </a:lnTo>
                <a:lnTo>
                  <a:pt x="6924239" y="1622030"/>
                </a:lnTo>
                <a:lnTo>
                  <a:pt x="6924239" y="1601008"/>
                </a:lnTo>
                <a:cubicBezTo>
                  <a:pt x="6928398" y="1599103"/>
                  <a:pt x="6930477" y="1597169"/>
                  <a:pt x="6930477" y="1595207"/>
                </a:cubicBezTo>
                <a:cubicBezTo>
                  <a:pt x="6930477" y="1593472"/>
                  <a:pt x="6929516" y="1592272"/>
                  <a:pt x="6927593" y="1591605"/>
                </a:cubicBezTo>
                <a:cubicBezTo>
                  <a:pt x="6925186" y="1590731"/>
                  <a:pt x="6919915" y="1589869"/>
                  <a:pt x="6911780" y="1589021"/>
                </a:cubicBezTo>
                <a:cubicBezTo>
                  <a:pt x="6912242" y="1594949"/>
                  <a:pt x="6912473" y="1600679"/>
                  <a:pt x="6912473" y="1606209"/>
                </a:cubicBezTo>
                <a:lnTo>
                  <a:pt x="6912473" y="1622030"/>
                </a:lnTo>
                <a:lnTo>
                  <a:pt x="6894225" y="1622030"/>
                </a:lnTo>
                <a:cubicBezTo>
                  <a:pt x="6889568" y="1622030"/>
                  <a:pt x="6884474" y="1621684"/>
                  <a:pt x="6878942" y="1620990"/>
                </a:cubicBezTo>
                <a:lnTo>
                  <a:pt x="6880919" y="1631024"/>
                </a:lnTo>
                <a:cubicBezTo>
                  <a:pt x="6885798" y="1630331"/>
                  <a:pt x="6890234" y="1629985"/>
                  <a:pt x="6894225" y="1629985"/>
                </a:cubicBezTo>
                <a:lnTo>
                  <a:pt x="7033977" y="1629985"/>
                </a:lnTo>
                <a:cubicBezTo>
                  <a:pt x="7036889" y="1629985"/>
                  <a:pt x="7038346" y="1628875"/>
                  <a:pt x="7038346" y="1626657"/>
                </a:cubicBezTo>
                <a:cubicBezTo>
                  <a:pt x="7038346" y="1625132"/>
                  <a:pt x="7036446" y="1623128"/>
                  <a:pt x="7032647" y="1620644"/>
                </a:cubicBezTo>
                <a:cubicBezTo>
                  <a:pt x="7028339" y="1616716"/>
                  <a:pt x="7025664" y="1614753"/>
                  <a:pt x="7024620" y="1614753"/>
                </a:cubicBezTo>
                <a:cubicBezTo>
                  <a:pt x="7023335" y="1614753"/>
                  <a:pt x="7020584" y="1617178"/>
                  <a:pt x="7016369" y="1622030"/>
                </a:cubicBezTo>
                <a:lnTo>
                  <a:pt x="6965221" y="1622030"/>
                </a:lnTo>
                <a:lnTo>
                  <a:pt x="6965221" y="1607098"/>
                </a:lnTo>
                <a:lnTo>
                  <a:pt x="7016389" y="1607098"/>
                </a:lnTo>
                <a:cubicBezTo>
                  <a:pt x="7019302" y="1607098"/>
                  <a:pt x="7020758" y="1605988"/>
                  <a:pt x="7020758" y="1603770"/>
                </a:cubicBezTo>
                <a:cubicBezTo>
                  <a:pt x="7020758" y="1602261"/>
                  <a:pt x="7019388" y="1600396"/>
                  <a:pt x="7016647" y="1598175"/>
                </a:cubicBezTo>
                <a:cubicBezTo>
                  <a:pt x="7011473" y="1594084"/>
                  <a:pt x="7008326" y="1592039"/>
                  <a:pt x="7007205" y="1592039"/>
                </a:cubicBezTo>
                <a:cubicBezTo>
                  <a:pt x="7005909" y="1592039"/>
                  <a:pt x="7003268" y="1594407"/>
                  <a:pt x="6999282" y="1599143"/>
                </a:cubicBezTo>
                <a:lnTo>
                  <a:pt x="6965221" y="1599143"/>
                </a:lnTo>
                <a:lnTo>
                  <a:pt x="6965221" y="1588391"/>
                </a:lnTo>
                <a:cubicBezTo>
                  <a:pt x="6969264" y="1586717"/>
                  <a:pt x="6971285" y="1584792"/>
                  <a:pt x="6971285" y="1582622"/>
                </a:cubicBezTo>
                <a:cubicBezTo>
                  <a:pt x="6971285" y="1580829"/>
                  <a:pt x="6970109" y="1579525"/>
                  <a:pt x="6967757" y="1578711"/>
                </a:cubicBezTo>
                <a:cubicBezTo>
                  <a:pt x="6965733" y="1578036"/>
                  <a:pt x="6960676" y="1577277"/>
                  <a:pt x="6952587" y="1576434"/>
                </a:cubicBezTo>
                <a:close/>
                <a:moveTo>
                  <a:pt x="3142807" y="1576039"/>
                </a:moveTo>
                <a:lnTo>
                  <a:pt x="3182677" y="1576039"/>
                </a:lnTo>
                <a:lnTo>
                  <a:pt x="3182677" y="1598661"/>
                </a:lnTo>
                <a:lnTo>
                  <a:pt x="3142807" y="1598661"/>
                </a:lnTo>
                <a:close/>
                <a:moveTo>
                  <a:pt x="3095181" y="1576039"/>
                </a:moveTo>
                <a:lnTo>
                  <a:pt x="3131385" y="1576039"/>
                </a:lnTo>
                <a:lnTo>
                  <a:pt x="3131385" y="1598661"/>
                </a:lnTo>
                <a:lnTo>
                  <a:pt x="3093248" y="1598661"/>
                </a:lnTo>
                <a:cubicBezTo>
                  <a:pt x="3094382" y="1592307"/>
                  <a:pt x="3095025" y="1584766"/>
                  <a:pt x="3095181" y="1576039"/>
                </a:cubicBezTo>
                <a:close/>
                <a:moveTo>
                  <a:pt x="2594065" y="1576039"/>
                </a:moveTo>
                <a:lnTo>
                  <a:pt x="2633935" y="1576039"/>
                </a:lnTo>
                <a:lnTo>
                  <a:pt x="2633935" y="1598661"/>
                </a:lnTo>
                <a:lnTo>
                  <a:pt x="2594065" y="1598661"/>
                </a:lnTo>
                <a:close/>
                <a:moveTo>
                  <a:pt x="2546439" y="1576039"/>
                </a:moveTo>
                <a:lnTo>
                  <a:pt x="2582643" y="1576039"/>
                </a:lnTo>
                <a:lnTo>
                  <a:pt x="2582643" y="1598661"/>
                </a:lnTo>
                <a:lnTo>
                  <a:pt x="2544506" y="1598661"/>
                </a:lnTo>
                <a:cubicBezTo>
                  <a:pt x="2545639" y="1592307"/>
                  <a:pt x="2546284" y="1584766"/>
                  <a:pt x="2546439" y="1576039"/>
                </a:cubicBezTo>
                <a:close/>
                <a:moveTo>
                  <a:pt x="8612921" y="1576038"/>
                </a:moveTo>
                <a:lnTo>
                  <a:pt x="8652791" y="1576038"/>
                </a:lnTo>
                <a:lnTo>
                  <a:pt x="8652791" y="1598660"/>
                </a:lnTo>
                <a:lnTo>
                  <a:pt x="8612921" y="1598660"/>
                </a:lnTo>
                <a:close/>
                <a:moveTo>
                  <a:pt x="8565295" y="1576038"/>
                </a:moveTo>
                <a:lnTo>
                  <a:pt x="8601499" y="1576038"/>
                </a:lnTo>
                <a:lnTo>
                  <a:pt x="8601499" y="1598660"/>
                </a:lnTo>
                <a:lnTo>
                  <a:pt x="8563362" y="1598660"/>
                </a:lnTo>
                <a:cubicBezTo>
                  <a:pt x="8564495" y="1592306"/>
                  <a:pt x="8565140" y="1584765"/>
                  <a:pt x="8565295" y="1576038"/>
                </a:cubicBezTo>
                <a:close/>
                <a:moveTo>
                  <a:pt x="9161663" y="1576038"/>
                </a:moveTo>
                <a:lnTo>
                  <a:pt x="9201533" y="1576038"/>
                </a:lnTo>
                <a:lnTo>
                  <a:pt x="9201533" y="1598660"/>
                </a:lnTo>
                <a:lnTo>
                  <a:pt x="9161663" y="1598660"/>
                </a:lnTo>
                <a:close/>
                <a:moveTo>
                  <a:pt x="9114037" y="1576038"/>
                </a:moveTo>
                <a:lnTo>
                  <a:pt x="9150241" y="1576038"/>
                </a:lnTo>
                <a:lnTo>
                  <a:pt x="9150241" y="1598660"/>
                </a:lnTo>
                <a:lnTo>
                  <a:pt x="9112104" y="1598660"/>
                </a:lnTo>
                <a:cubicBezTo>
                  <a:pt x="9113237" y="1592306"/>
                  <a:pt x="9113882" y="1584765"/>
                  <a:pt x="9114037" y="1576038"/>
                </a:cubicBezTo>
                <a:close/>
                <a:moveTo>
                  <a:pt x="3689262" y="1556470"/>
                </a:moveTo>
                <a:cubicBezTo>
                  <a:pt x="3690014" y="1563128"/>
                  <a:pt x="3690388" y="1587857"/>
                  <a:pt x="3690388" y="1630658"/>
                </a:cubicBezTo>
                <a:lnTo>
                  <a:pt x="3690388" y="1644483"/>
                </a:lnTo>
                <a:lnTo>
                  <a:pt x="3674084" y="1644483"/>
                </a:lnTo>
                <a:lnTo>
                  <a:pt x="3674084" y="1590682"/>
                </a:lnTo>
                <a:cubicBezTo>
                  <a:pt x="3677897" y="1589122"/>
                  <a:pt x="3679803" y="1587285"/>
                  <a:pt x="3679803" y="1585169"/>
                </a:cubicBezTo>
                <a:cubicBezTo>
                  <a:pt x="3679803" y="1583439"/>
                  <a:pt x="3678665" y="1582165"/>
                  <a:pt x="3676390" y="1581345"/>
                </a:cubicBezTo>
                <a:cubicBezTo>
                  <a:pt x="3674501" y="1580675"/>
                  <a:pt x="3669695" y="1579946"/>
                  <a:pt x="3661972" y="1579156"/>
                </a:cubicBezTo>
                <a:cubicBezTo>
                  <a:pt x="3662434" y="1584968"/>
                  <a:pt x="3662664" y="1597572"/>
                  <a:pt x="3662664" y="1616966"/>
                </a:cubicBezTo>
                <a:cubicBezTo>
                  <a:pt x="3662664" y="1629868"/>
                  <a:pt x="3662521" y="1641891"/>
                  <a:pt x="3662237" y="1653035"/>
                </a:cubicBezTo>
                <a:cubicBezTo>
                  <a:pt x="3662174" y="1654953"/>
                  <a:pt x="3662114" y="1657101"/>
                  <a:pt x="3662057" y="1659478"/>
                </a:cubicBezTo>
                <a:cubicBezTo>
                  <a:pt x="3661999" y="1661442"/>
                  <a:pt x="3661972" y="1662636"/>
                  <a:pt x="3661972" y="1663058"/>
                </a:cubicBezTo>
                <a:cubicBezTo>
                  <a:pt x="3661972" y="1666489"/>
                  <a:pt x="3663687" y="1668204"/>
                  <a:pt x="3667116" y="1668204"/>
                </a:cubicBezTo>
                <a:cubicBezTo>
                  <a:pt x="3671761" y="1668204"/>
                  <a:pt x="3674084" y="1666258"/>
                  <a:pt x="3674084" y="1662365"/>
                </a:cubicBezTo>
                <a:lnTo>
                  <a:pt x="3674084" y="1652436"/>
                </a:lnTo>
                <a:lnTo>
                  <a:pt x="3690388" y="1652436"/>
                </a:lnTo>
                <a:cubicBezTo>
                  <a:pt x="3690273" y="1676240"/>
                  <a:pt x="3690012" y="1693973"/>
                  <a:pt x="3689608" y="1705635"/>
                </a:cubicBezTo>
                <a:cubicBezTo>
                  <a:pt x="3689550" y="1708080"/>
                  <a:pt x="3689523" y="1709398"/>
                  <a:pt x="3689523" y="1709589"/>
                </a:cubicBezTo>
                <a:cubicBezTo>
                  <a:pt x="3689523" y="1713020"/>
                  <a:pt x="3691353" y="1714735"/>
                  <a:pt x="3695014" y="1714735"/>
                </a:cubicBezTo>
                <a:cubicBezTo>
                  <a:pt x="3699891" y="1714735"/>
                  <a:pt x="3702329" y="1712789"/>
                  <a:pt x="3702329" y="1708896"/>
                </a:cubicBezTo>
                <a:cubicBezTo>
                  <a:pt x="3702320" y="1708588"/>
                  <a:pt x="3702281" y="1707761"/>
                  <a:pt x="3702214" y="1706413"/>
                </a:cubicBezTo>
                <a:cubicBezTo>
                  <a:pt x="3702156" y="1703775"/>
                  <a:pt x="3702097" y="1701070"/>
                  <a:pt x="3702039" y="1698297"/>
                </a:cubicBezTo>
                <a:cubicBezTo>
                  <a:pt x="3701828" y="1688071"/>
                  <a:pt x="3701694" y="1672784"/>
                  <a:pt x="3701636" y="1652436"/>
                </a:cubicBezTo>
                <a:lnTo>
                  <a:pt x="3719413" y="1652436"/>
                </a:lnTo>
                <a:lnTo>
                  <a:pt x="3719413" y="1660979"/>
                </a:lnTo>
                <a:cubicBezTo>
                  <a:pt x="3719413" y="1664410"/>
                  <a:pt x="3721128" y="1666125"/>
                  <a:pt x="3724559" y="1666125"/>
                </a:cubicBezTo>
                <a:cubicBezTo>
                  <a:pt x="3729089" y="1666125"/>
                  <a:pt x="3731354" y="1664498"/>
                  <a:pt x="3731354" y="1661244"/>
                </a:cubicBezTo>
                <a:lnTo>
                  <a:pt x="3731065" y="1651248"/>
                </a:lnTo>
                <a:cubicBezTo>
                  <a:pt x="3730795" y="1641492"/>
                  <a:pt x="3730660" y="1629227"/>
                  <a:pt x="3730660" y="1614453"/>
                </a:cubicBezTo>
                <a:lnTo>
                  <a:pt x="3730660" y="1591031"/>
                </a:lnTo>
                <a:cubicBezTo>
                  <a:pt x="3734588" y="1589472"/>
                  <a:pt x="3736553" y="1587662"/>
                  <a:pt x="3736553" y="1585603"/>
                </a:cubicBezTo>
                <a:cubicBezTo>
                  <a:pt x="3736553" y="1583792"/>
                  <a:pt x="3735648" y="1582526"/>
                  <a:pt x="3733839" y="1581804"/>
                </a:cubicBezTo>
                <a:cubicBezTo>
                  <a:pt x="3731280" y="1580825"/>
                  <a:pt x="3726183" y="1579941"/>
                  <a:pt x="3718545" y="1579156"/>
                </a:cubicBezTo>
                <a:cubicBezTo>
                  <a:pt x="3719124" y="1585005"/>
                  <a:pt x="3719413" y="1595298"/>
                  <a:pt x="3719413" y="1610034"/>
                </a:cubicBezTo>
                <a:lnTo>
                  <a:pt x="3719413" y="1644483"/>
                </a:lnTo>
                <a:lnTo>
                  <a:pt x="3701636" y="1644483"/>
                </a:lnTo>
                <a:lnTo>
                  <a:pt x="3701636" y="1567905"/>
                </a:lnTo>
                <a:cubicBezTo>
                  <a:pt x="3705507" y="1566346"/>
                  <a:pt x="3707440" y="1564539"/>
                  <a:pt x="3707440" y="1562483"/>
                </a:cubicBezTo>
                <a:cubicBezTo>
                  <a:pt x="3707440" y="1560754"/>
                  <a:pt x="3706497" y="1559550"/>
                  <a:pt x="3704610" y="1558870"/>
                </a:cubicBezTo>
                <a:cubicBezTo>
                  <a:pt x="3702240" y="1558056"/>
                  <a:pt x="3697125" y="1557257"/>
                  <a:pt x="3689262" y="1556470"/>
                </a:cubicBezTo>
                <a:close/>
                <a:moveTo>
                  <a:pt x="3611025" y="1556470"/>
                </a:moveTo>
                <a:cubicBezTo>
                  <a:pt x="3611776" y="1562587"/>
                  <a:pt x="3612152" y="1582349"/>
                  <a:pt x="3612152" y="1615757"/>
                </a:cubicBezTo>
                <a:cubicBezTo>
                  <a:pt x="3612152" y="1626779"/>
                  <a:pt x="3611871" y="1636354"/>
                  <a:pt x="3611312" y="1644483"/>
                </a:cubicBezTo>
                <a:lnTo>
                  <a:pt x="3596887" y="1644483"/>
                </a:lnTo>
                <a:lnTo>
                  <a:pt x="3596887" y="1590853"/>
                </a:lnTo>
                <a:cubicBezTo>
                  <a:pt x="3600815" y="1589236"/>
                  <a:pt x="3602780" y="1587428"/>
                  <a:pt x="3602780" y="1585428"/>
                </a:cubicBezTo>
                <a:cubicBezTo>
                  <a:pt x="3602780" y="1583676"/>
                  <a:pt x="3601597" y="1582328"/>
                  <a:pt x="3599234" y="1581384"/>
                </a:cubicBezTo>
                <a:cubicBezTo>
                  <a:pt x="3597320" y="1580689"/>
                  <a:pt x="3592501" y="1579946"/>
                  <a:pt x="3584773" y="1579156"/>
                </a:cubicBezTo>
                <a:cubicBezTo>
                  <a:pt x="3585351" y="1585005"/>
                  <a:pt x="3585640" y="1597898"/>
                  <a:pt x="3585640" y="1617833"/>
                </a:cubicBezTo>
                <a:cubicBezTo>
                  <a:pt x="3585640" y="1630972"/>
                  <a:pt x="3585466" y="1643055"/>
                  <a:pt x="3585119" y="1654080"/>
                </a:cubicBezTo>
                <a:cubicBezTo>
                  <a:pt x="3585063" y="1655515"/>
                  <a:pt x="3584977" y="1657385"/>
                  <a:pt x="3584864" y="1659691"/>
                </a:cubicBezTo>
                <a:cubicBezTo>
                  <a:pt x="3584804" y="1661610"/>
                  <a:pt x="3584773" y="1662790"/>
                  <a:pt x="3584773" y="1663232"/>
                </a:cubicBezTo>
                <a:cubicBezTo>
                  <a:pt x="3584773" y="1666547"/>
                  <a:pt x="3586489" y="1668204"/>
                  <a:pt x="3589921" y="1668204"/>
                </a:cubicBezTo>
                <a:cubicBezTo>
                  <a:pt x="3594566" y="1668204"/>
                  <a:pt x="3596887" y="1666258"/>
                  <a:pt x="3596887" y="1662365"/>
                </a:cubicBezTo>
                <a:lnTo>
                  <a:pt x="3596887" y="1652436"/>
                </a:lnTo>
                <a:lnTo>
                  <a:pt x="3610852" y="1652436"/>
                </a:lnTo>
                <a:cubicBezTo>
                  <a:pt x="3609715" y="1662904"/>
                  <a:pt x="3608002" y="1670913"/>
                  <a:pt x="3605712" y="1676465"/>
                </a:cubicBezTo>
                <a:cubicBezTo>
                  <a:pt x="3600558" y="1689320"/>
                  <a:pt x="3591874" y="1700225"/>
                  <a:pt x="3579662" y="1709182"/>
                </a:cubicBezTo>
                <a:cubicBezTo>
                  <a:pt x="3579431" y="1709264"/>
                  <a:pt x="3579315" y="1709746"/>
                  <a:pt x="3579315" y="1710629"/>
                </a:cubicBezTo>
                <a:cubicBezTo>
                  <a:pt x="3579315" y="1712731"/>
                  <a:pt x="3580309" y="1713782"/>
                  <a:pt x="3582297" y="1713782"/>
                </a:cubicBezTo>
                <a:cubicBezTo>
                  <a:pt x="3582728" y="1713782"/>
                  <a:pt x="3583120" y="1713694"/>
                  <a:pt x="3583468" y="1713516"/>
                </a:cubicBezTo>
                <a:cubicBezTo>
                  <a:pt x="3597842" y="1705908"/>
                  <a:pt x="3608353" y="1694305"/>
                  <a:pt x="3614996" y="1678708"/>
                </a:cubicBezTo>
                <a:cubicBezTo>
                  <a:pt x="3618532" y="1672565"/>
                  <a:pt x="3620974" y="1663809"/>
                  <a:pt x="3622321" y="1652436"/>
                </a:cubicBezTo>
                <a:lnTo>
                  <a:pt x="3637970" y="1652436"/>
                </a:lnTo>
                <a:lnTo>
                  <a:pt x="3637970" y="1660979"/>
                </a:lnTo>
                <a:cubicBezTo>
                  <a:pt x="3637970" y="1664410"/>
                  <a:pt x="3639686" y="1666125"/>
                  <a:pt x="3643116" y="1666125"/>
                </a:cubicBezTo>
                <a:cubicBezTo>
                  <a:pt x="3647646" y="1666125"/>
                  <a:pt x="3649911" y="1664768"/>
                  <a:pt x="3649911" y="1662053"/>
                </a:cubicBezTo>
                <a:lnTo>
                  <a:pt x="3649391" y="1615527"/>
                </a:lnTo>
                <a:lnTo>
                  <a:pt x="3649391" y="1590856"/>
                </a:lnTo>
                <a:cubicBezTo>
                  <a:pt x="3653204" y="1589297"/>
                  <a:pt x="3655110" y="1587487"/>
                  <a:pt x="3655110" y="1585428"/>
                </a:cubicBezTo>
                <a:cubicBezTo>
                  <a:pt x="3655110" y="1583641"/>
                  <a:pt x="3653972" y="1582338"/>
                  <a:pt x="3651697" y="1581520"/>
                </a:cubicBezTo>
                <a:cubicBezTo>
                  <a:pt x="3649808" y="1580848"/>
                  <a:pt x="3645003" y="1580118"/>
                  <a:pt x="3637278" y="1579330"/>
                </a:cubicBezTo>
                <a:cubicBezTo>
                  <a:pt x="3637740" y="1585026"/>
                  <a:pt x="3637970" y="1595088"/>
                  <a:pt x="3637970" y="1609515"/>
                </a:cubicBezTo>
                <a:lnTo>
                  <a:pt x="3637970" y="1644483"/>
                </a:lnTo>
                <a:lnTo>
                  <a:pt x="3622879" y="1644483"/>
                </a:lnTo>
                <a:cubicBezTo>
                  <a:pt x="3623573" y="1637402"/>
                  <a:pt x="3623920" y="1627943"/>
                  <a:pt x="3623920" y="1616105"/>
                </a:cubicBezTo>
                <a:lnTo>
                  <a:pt x="3623920" y="1568468"/>
                </a:lnTo>
                <a:cubicBezTo>
                  <a:pt x="3627904" y="1566679"/>
                  <a:pt x="3629898" y="1564683"/>
                  <a:pt x="3629898" y="1562483"/>
                </a:cubicBezTo>
                <a:cubicBezTo>
                  <a:pt x="3629898" y="1560846"/>
                  <a:pt x="3629013" y="1559746"/>
                  <a:pt x="3627247" y="1559185"/>
                </a:cubicBezTo>
                <a:cubicBezTo>
                  <a:pt x="3625027" y="1558397"/>
                  <a:pt x="3619621" y="1557493"/>
                  <a:pt x="3611025" y="1556470"/>
                </a:cubicBezTo>
                <a:close/>
                <a:moveTo>
                  <a:pt x="2068644" y="1556470"/>
                </a:moveTo>
                <a:cubicBezTo>
                  <a:pt x="2069395" y="1563128"/>
                  <a:pt x="2069771" y="1587857"/>
                  <a:pt x="2069771" y="1630658"/>
                </a:cubicBezTo>
                <a:lnTo>
                  <a:pt x="2069771" y="1644483"/>
                </a:lnTo>
                <a:lnTo>
                  <a:pt x="2053466" y="1644483"/>
                </a:lnTo>
                <a:lnTo>
                  <a:pt x="2053466" y="1590682"/>
                </a:lnTo>
                <a:cubicBezTo>
                  <a:pt x="2057278" y="1589123"/>
                  <a:pt x="2059185" y="1587285"/>
                  <a:pt x="2059185" y="1585169"/>
                </a:cubicBezTo>
                <a:cubicBezTo>
                  <a:pt x="2059185" y="1583439"/>
                  <a:pt x="2058047" y="1582165"/>
                  <a:pt x="2055772" y="1581346"/>
                </a:cubicBezTo>
                <a:cubicBezTo>
                  <a:pt x="2053883" y="1580676"/>
                  <a:pt x="2049077" y="1579946"/>
                  <a:pt x="2041353" y="1579156"/>
                </a:cubicBezTo>
                <a:cubicBezTo>
                  <a:pt x="2041815" y="1584968"/>
                  <a:pt x="2042046" y="1597572"/>
                  <a:pt x="2042046" y="1616966"/>
                </a:cubicBezTo>
                <a:cubicBezTo>
                  <a:pt x="2042046" y="1629869"/>
                  <a:pt x="2041903" y="1641891"/>
                  <a:pt x="2041618" y="1653035"/>
                </a:cubicBezTo>
                <a:cubicBezTo>
                  <a:pt x="2041556" y="1654954"/>
                  <a:pt x="2041496" y="1657102"/>
                  <a:pt x="2041438" y="1659479"/>
                </a:cubicBezTo>
                <a:cubicBezTo>
                  <a:pt x="2041381" y="1661443"/>
                  <a:pt x="2041353" y="1662636"/>
                  <a:pt x="2041353" y="1663059"/>
                </a:cubicBezTo>
                <a:cubicBezTo>
                  <a:pt x="2041353" y="1666489"/>
                  <a:pt x="2043068" y="1668205"/>
                  <a:pt x="2046499" y="1668205"/>
                </a:cubicBezTo>
                <a:cubicBezTo>
                  <a:pt x="2051143" y="1668205"/>
                  <a:pt x="2053466" y="1666258"/>
                  <a:pt x="2053466" y="1662366"/>
                </a:cubicBezTo>
                <a:lnTo>
                  <a:pt x="2053466" y="1652437"/>
                </a:lnTo>
                <a:lnTo>
                  <a:pt x="2069771" y="1652437"/>
                </a:lnTo>
                <a:cubicBezTo>
                  <a:pt x="2069655" y="1676240"/>
                  <a:pt x="2069395" y="1693973"/>
                  <a:pt x="2068991" y="1705635"/>
                </a:cubicBezTo>
                <a:cubicBezTo>
                  <a:pt x="2068933" y="1708080"/>
                  <a:pt x="2068904" y="1709398"/>
                  <a:pt x="2068904" y="1709589"/>
                </a:cubicBezTo>
                <a:cubicBezTo>
                  <a:pt x="2068904" y="1713020"/>
                  <a:pt x="2070735" y="1714736"/>
                  <a:pt x="2074396" y="1714736"/>
                </a:cubicBezTo>
                <a:cubicBezTo>
                  <a:pt x="2079273" y="1714736"/>
                  <a:pt x="2081712" y="1712789"/>
                  <a:pt x="2081712" y="1708896"/>
                </a:cubicBezTo>
                <a:cubicBezTo>
                  <a:pt x="2081701" y="1708589"/>
                  <a:pt x="2081663" y="1707761"/>
                  <a:pt x="2081595" y="1706414"/>
                </a:cubicBezTo>
                <a:cubicBezTo>
                  <a:pt x="2081538" y="1703776"/>
                  <a:pt x="2081479" y="1701070"/>
                  <a:pt x="2081421" y="1698298"/>
                </a:cubicBezTo>
                <a:cubicBezTo>
                  <a:pt x="2081210" y="1688071"/>
                  <a:pt x="2081075" y="1672784"/>
                  <a:pt x="2081018" y="1652437"/>
                </a:cubicBezTo>
                <a:lnTo>
                  <a:pt x="2098796" y="1652437"/>
                </a:lnTo>
                <a:lnTo>
                  <a:pt x="2098796" y="1660979"/>
                </a:lnTo>
                <a:cubicBezTo>
                  <a:pt x="2098796" y="1664410"/>
                  <a:pt x="2100511" y="1666126"/>
                  <a:pt x="2103942" y="1666126"/>
                </a:cubicBezTo>
                <a:cubicBezTo>
                  <a:pt x="2108472" y="1666126"/>
                  <a:pt x="2110737" y="1664499"/>
                  <a:pt x="2110737" y="1661245"/>
                </a:cubicBezTo>
                <a:lnTo>
                  <a:pt x="2110448" y="1651248"/>
                </a:lnTo>
                <a:cubicBezTo>
                  <a:pt x="2110179" y="1641493"/>
                  <a:pt x="2110043" y="1629228"/>
                  <a:pt x="2110043" y="1614453"/>
                </a:cubicBezTo>
                <a:lnTo>
                  <a:pt x="2110043" y="1591031"/>
                </a:lnTo>
                <a:cubicBezTo>
                  <a:pt x="2113971" y="1589472"/>
                  <a:pt x="2115935" y="1587662"/>
                  <a:pt x="2115935" y="1585603"/>
                </a:cubicBezTo>
                <a:cubicBezTo>
                  <a:pt x="2115935" y="1583792"/>
                  <a:pt x="2115030" y="1582527"/>
                  <a:pt x="2113222" y="1581804"/>
                </a:cubicBezTo>
                <a:cubicBezTo>
                  <a:pt x="2110663" y="1580825"/>
                  <a:pt x="2105565" y="1579942"/>
                  <a:pt x="2097929" y="1579156"/>
                </a:cubicBezTo>
                <a:cubicBezTo>
                  <a:pt x="2098507" y="1585006"/>
                  <a:pt x="2098796" y="1595298"/>
                  <a:pt x="2098796" y="1610035"/>
                </a:cubicBezTo>
                <a:lnTo>
                  <a:pt x="2098796" y="1644483"/>
                </a:lnTo>
                <a:lnTo>
                  <a:pt x="2081018" y="1644483"/>
                </a:lnTo>
                <a:lnTo>
                  <a:pt x="2081018" y="1567905"/>
                </a:lnTo>
                <a:cubicBezTo>
                  <a:pt x="2084888" y="1566346"/>
                  <a:pt x="2086823" y="1564539"/>
                  <a:pt x="2086823" y="1562483"/>
                </a:cubicBezTo>
                <a:cubicBezTo>
                  <a:pt x="2086823" y="1560754"/>
                  <a:pt x="2085879" y="1559550"/>
                  <a:pt x="2083993" y="1558870"/>
                </a:cubicBezTo>
                <a:cubicBezTo>
                  <a:pt x="2081622" y="1558056"/>
                  <a:pt x="2076506" y="1557257"/>
                  <a:pt x="2068644" y="1556470"/>
                </a:cubicBezTo>
                <a:close/>
                <a:moveTo>
                  <a:pt x="1990408" y="1556470"/>
                </a:moveTo>
                <a:cubicBezTo>
                  <a:pt x="1991158" y="1562587"/>
                  <a:pt x="1991533" y="1582349"/>
                  <a:pt x="1991533" y="1615758"/>
                </a:cubicBezTo>
                <a:cubicBezTo>
                  <a:pt x="1991533" y="1626780"/>
                  <a:pt x="1991253" y="1636355"/>
                  <a:pt x="1990694" y="1644483"/>
                </a:cubicBezTo>
                <a:lnTo>
                  <a:pt x="1976269" y="1644483"/>
                </a:lnTo>
                <a:lnTo>
                  <a:pt x="1976269" y="1590853"/>
                </a:lnTo>
                <a:cubicBezTo>
                  <a:pt x="1980197" y="1589236"/>
                  <a:pt x="1982161" y="1587428"/>
                  <a:pt x="1982161" y="1585428"/>
                </a:cubicBezTo>
                <a:cubicBezTo>
                  <a:pt x="1982161" y="1583677"/>
                  <a:pt x="1980979" y="1582329"/>
                  <a:pt x="1978615" y="1581384"/>
                </a:cubicBezTo>
                <a:cubicBezTo>
                  <a:pt x="1976702" y="1580689"/>
                  <a:pt x="1971882" y="1579946"/>
                  <a:pt x="1964155" y="1579156"/>
                </a:cubicBezTo>
                <a:cubicBezTo>
                  <a:pt x="1964733" y="1585006"/>
                  <a:pt x="1965022" y="1597898"/>
                  <a:pt x="1965022" y="1617833"/>
                </a:cubicBezTo>
                <a:cubicBezTo>
                  <a:pt x="1965022" y="1630973"/>
                  <a:pt x="1964848" y="1643055"/>
                  <a:pt x="1964501" y="1654080"/>
                </a:cubicBezTo>
                <a:cubicBezTo>
                  <a:pt x="1964444" y="1655515"/>
                  <a:pt x="1964359" y="1657385"/>
                  <a:pt x="1964246" y="1659691"/>
                </a:cubicBezTo>
                <a:cubicBezTo>
                  <a:pt x="1964185" y="1661611"/>
                  <a:pt x="1964155" y="1662791"/>
                  <a:pt x="1964155" y="1663233"/>
                </a:cubicBezTo>
                <a:cubicBezTo>
                  <a:pt x="1964155" y="1666547"/>
                  <a:pt x="1965871" y="1668205"/>
                  <a:pt x="1969302" y="1668205"/>
                </a:cubicBezTo>
                <a:cubicBezTo>
                  <a:pt x="1973947" y="1668205"/>
                  <a:pt x="1976269" y="1666258"/>
                  <a:pt x="1976269" y="1662366"/>
                </a:cubicBezTo>
                <a:lnTo>
                  <a:pt x="1976269" y="1652437"/>
                </a:lnTo>
                <a:lnTo>
                  <a:pt x="1990234" y="1652437"/>
                </a:lnTo>
                <a:cubicBezTo>
                  <a:pt x="1989098" y="1662905"/>
                  <a:pt x="1987385" y="1670914"/>
                  <a:pt x="1985094" y="1676466"/>
                </a:cubicBezTo>
                <a:cubicBezTo>
                  <a:pt x="1979940" y="1689320"/>
                  <a:pt x="1971256" y="1700225"/>
                  <a:pt x="1959043" y="1709182"/>
                </a:cubicBezTo>
                <a:cubicBezTo>
                  <a:pt x="1958812" y="1709264"/>
                  <a:pt x="1958697" y="1709746"/>
                  <a:pt x="1958697" y="1710629"/>
                </a:cubicBezTo>
                <a:cubicBezTo>
                  <a:pt x="1958697" y="1712732"/>
                  <a:pt x="1959690" y="1713783"/>
                  <a:pt x="1961678" y="1713783"/>
                </a:cubicBezTo>
                <a:cubicBezTo>
                  <a:pt x="1962110" y="1713783"/>
                  <a:pt x="1962501" y="1713694"/>
                  <a:pt x="1962850" y="1713516"/>
                </a:cubicBezTo>
                <a:cubicBezTo>
                  <a:pt x="1977225" y="1705908"/>
                  <a:pt x="1987734" y="1694306"/>
                  <a:pt x="1994378" y="1678708"/>
                </a:cubicBezTo>
                <a:cubicBezTo>
                  <a:pt x="1997914" y="1672566"/>
                  <a:pt x="2000356" y="1663809"/>
                  <a:pt x="2001702" y="1652437"/>
                </a:cubicBezTo>
                <a:lnTo>
                  <a:pt x="2017353" y="1652437"/>
                </a:lnTo>
                <a:lnTo>
                  <a:pt x="2017353" y="1660979"/>
                </a:lnTo>
                <a:cubicBezTo>
                  <a:pt x="2017353" y="1664410"/>
                  <a:pt x="2019068" y="1666126"/>
                  <a:pt x="2022499" y="1666126"/>
                </a:cubicBezTo>
                <a:cubicBezTo>
                  <a:pt x="2027029" y="1666126"/>
                  <a:pt x="2029293" y="1664768"/>
                  <a:pt x="2029293" y="1662054"/>
                </a:cubicBezTo>
                <a:lnTo>
                  <a:pt x="2028773" y="1615527"/>
                </a:lnTo>
                <a:lnTo>
                  <a:pt x="2028773" y="1590857"/>
                </a:lnTo>
                <a:cubicBezTo>
                  <a:pt x="2032586" y="1589297"/>
                  <a:pt x="2034492" y="1587488"/>
                  <a:pt x="2034492" y="1585428"/>
                </a:cubicBezTo>
                <a:cubicBezTo>
                  <a:pt x="2034492" y="1583641"/>
                  <a:pt x="2033354" y="1582338"/>
                  <a:pt x="2031079" y="1581520"/>
                </a:cubicBezTo>
                <a:cubicBezTo>
                  <a:pt x="2029191" y="1580849"/>
                  <a:pt x="2024385" y="1580119"/>
                  <a:pt x="2016660" y="1579330"/>
                </a:cubicBezTo>
                <a:cubicBezTo>
                  <a:pt x="2017122" y="1585026"/>
                  <a:pt x="2017353" y="1595089"/>
                  <a:pt x="2017353" y="1609515"/>
                </a:cubicBezTo>
                <a:lnTo>
                  <a:pt x="2017353" y="1644483"/>
                </a:lnTo>
                <a:lnTo>
                  <a:pt x="2002262" y="1644483"/>
                </a:lnTo>
                <a:cubicBezTo>
                  <a:pt x="2002955" y="1637402"/>
                  <a:pt x="2003301" y="1627943"/>
                  <a:pt x="2003301" y="1616105"/>
                </a:cubicBezTo>
                <a:lnTo>
                  <a:pt x="2003301" y="1568469"/>
                </a:lnTo>
                <a:cubicBezTo>
                  <a:pt x="2007287" y="1566679"/>
                  <a:pt x="2009280" y="1564684"/>
                  <a:pt x="2009280" y="1562483"/>
                </a:cubicBezTo>
                <a:cubicBezTo>
                  <a:pt x="2009280" y="1560846"/>
                  <a:pt x="2008396" y="1559746"/>
                  <a:pt x="2006629" y="1559185"/>
                </a:cubicBezTo>
                <a:cubicBezTo>
                  <a:pt x="2004409" y="1558398"/>
                  <a:pt x="1999002" y="1557493"/>
                  <a:pt x="1990408" y="1556470"/>
                </a:cubicBezTo>
                <a:close/>
                <a:moveTo>
                  <a:pt x="4812354" y="1556469"/>
                </a:moveTo>
                <a:cubicBezTo>
                  <a:pt x="4813104" y="1563127"/>
                  <a:pt x="4813481" y="1587857"/>
                  <a:pt x="4813481" y="1630658"/>
                </a:cubicBezTo>
                <a:lnTo>
                  <a:pt x="4813481" y="1644483"/>
                </a:lnTo>
                <a:lnTo>
                  <a:pt x="4797175" y="1644483"/>
                </a:lnTo>
                <a:lnTo>
                  <a:pt x="4797175" y="1590681"/>
                </a:lnTo>
                <a:cubicBezTo>
                  <a:pt x="4800988" y="1589122"/>
                  <a:pt x="4802894" y="1587285"/>
                  <a:pt x="4802894" y="1585169"/>
                </a:cubicBezTo>
                <a:cubicBezTo>
                  <a:pt x="4802894" y="1583439"/>
                  <a:pt x="4801756" y="1582164"/>
                  <a:pt x="4799481" y="1581345"/>
                </a:cubicBezTo>
                <a:cubicBezTo>
                  <a:pt x="4797592" y="1580675"/>
                  <a:pt x="4792786" y="1579945"/>
                  <a:pt x="4785063" y="1579156"/>
                </a:cubicBezTo>
                <a:cubicBezTo>
                  <a:pt x="4785524" y="1584968"/>
                  <a:pt x="4785756" y="1597571"/>
                  <a:pt x="4785756" y="1616965"/>
                </a:cubicBezTo>
                <a:cubicBezTo>
                  <a:pt x="4785756" y="1629868"/>
                  <a:pt x="4785613" y="1641890"/>
                  <a:pt x="4785327" y="1653034"/>
                </a:cubicBezTo>
                <a:cubicBezTo>
                  <a:pt x="4785266" y="1654953"/>
                  <a:pt x="4785206" y="1657101"/>
                  <a:pt x="4785148" y="1659478"/>
                </a:cubicBezTo>
                <a:cubicBezTo>
                  <a:pt x="4785090" y="1661442"/>
                  <a:pt x="4785063" y="1662635"/>
                  <a:pt x="4785063" y="1663058"/>
                </a:cubicBezTo>
                <a:cubicBezTo>
                  <a:pt x="4785063" y="1666489"/>
                  <a:pt x="4786777" y="1668204"/>
                  <a:pt x="4790207" y="1668204"/>
                </a:cubicBezTo>
                <a:cubicBezTo>
                  <a:pt x="4794853" y="1668204"/>
                  <a:pt x="4797175" y="1666258"/>
                  <a:pt x="4797175" y="1662365"/>
                </a:cubicBezTo>
                <a:lnTo>
                  <a:pt x="4797175" y="1652436"/>
                </a:lnTo>
                <a:lnTo>
                  <a:pt x="4813481" y="1652436"/>
                </a:lnTo>
                <a:cubicBezTo>
                  <a:pt x="4813364" y="1676240"/>
                  <a:pt x="4813104" y="1693973"/>
                  <a:pt x="4812700" y="1705635"/>
                </a:cubicBezTo>
                <a:cubicBezTo>
                  <a:pt x="4812642" y="1708079"/>
                  <a:pt x="4812613" y="1709398"/>
                  <a:pt x="4812613" y="1709589"/>
                </a:cubicBezTo>
                <a:cubicBezTo>
                  <a:pt x="4812613" y="1713020"/>
                  <a:pt x="4814444" y="1714735"/>
                  <a:pt x="4818105" y="1714735"/>
                </a:cubicBezTo>
                <a:cubicBezTo>
                  <a:pt x="4822983" y="1714735"/>
                  <a:pt x="4825420" y="1712789"/>
                  <a:pt x="4825420" y="1708895"/>
                </a:cubicBezTo>
                <a:cubicBezTo>
                  <a:pt x="4825411" y="1708588"/>
                  <a:pt x="4825372" y="1707761"/>
                  <a:pt x="4825305" y="1706413"/>
                </a:cubicBezTo>
                <a:cubicBezTo>
                  <a:pt x="4825247" y="1703775"/>
                  <a:pt x="4825188" y="1701070"/>
                  <a:pt x="4825131" y="1698297"/>
                </a:cubicBezTo>
                <a:cubicBezTo>
                  <a:pt x="4824919" y="1688071"/>
                  <a:pt x="4824785" y="1672783"/>
                  <a:pt x="4824728" y="1652436"/>
                </a:cubicBezTo>
                <a:lnTo>
                  <a:pt x="4842504" y="1652436"/>
                </a:lnTo>
                <a:lnTo>
                  <a:pt x="4842504" y="1660979"/>
                </a:lnTo>
                <a:cubicBezTo>
                  <a:pt x="4842504" y="1664410"/>
                  <a:pt x="4844220" y="1666125"/>
                  <a:pt x="4847650" y="1666125"/>
                </a:cubicBezTo>
                <a:cubicBezTo>
                  <a:pt x="4852181" y="1666125"/>
                  <a:pt x="4854445" y="1664498"/>
                  <a:pt x="4854445" y="1661244"/>
                </a:cubicBezTo>
                <a:lnTo>
                  <a:pt x="4854157" y="1651248"/>
                </a:lnTo>
                <a:cubicBezTo>
                  <a:pt x="4853887" y="1641492"/>
                  <a:pt x="4853751" y="1629227"/>
                  <a:pt x="4853751" y="1614452"/>
                </a:cubicBezTo>
                <a:lnTo>
                  <a:pt x="4853751" y="1591031"/>
                </a:lnTo>
                <a:cubicBezTo>
                  <a:pt x="4857679" y="1589472"/>
                  <a:pt x="4859643" y="1587662"/>
                  <a:pt x="4859643" y="1585602"/>
                </a:cubicBezTo>
                <a:cubicBezTo>
                  <a:pt x="4859643" y="1583792"/>
                  <a:pt x="4858739" y="1582526"/>
                  <a:pt x="4856931" y="1581803"/>
                </a:cubicBezTo>
                <a:cubicBezTo>
                  <a:pt x="4854372" y="1580824"/>
                  <a:pt x="4849274" y="1579941"/>
                  <a:pt x="4841638" y="1579156"/>
                </a:cubicBezTo>
                <a:cubicBezTo>
                  <a:pt x="4842215" y="1585005"/>
                  <a:pt x="4842504" y="1595298"/>
                  <a:pt x="4842504" y="1610034"/>
                </a:cubicBezTo>
                <a:lnTo>
                  <a:pt x="4842504" y="1644483"/>
                </a:lnTo>
                <a:lnTo>
                  <a:pt x="4824728" y="1644483"/>
                </a:lnTo>
                <a:lnTo>
                  <a:pt x="4824728" y="1567905"/>
                </a:lnTo>
                <a:cubicBezTo>
                  <a:pt x="4828598" y="1566346"/>
                  <a:pt x="4830532" y="1564538"/>
                  <a:pt x="4830532" y="1562483"/>
                </a:cubicBezTo>
                <a:cubicBezTo>
                  <a:pt x="4830532" y="1560754"/>
                  <a:pt x="4829589" y="1559549"/>
                  <a:pt x="4827701" y="1558870"/>
                </a:cubicBezTo>
                <a:cubicBezTo>
                  <a:pt x="4825331" y="1558056"/>
                  <a:pt x="4820215" y="1557256"/>
                  <a:pt x="4812354" y="1556469"/>
                </a:cubicBezTo>
                <a:close/>
                <a:moveTo>
                  <a:pt x="4734117" y="1556469"/>
                </a:moveTo>
                <a:cubicBezTo>
                  <a:pt x="4734867" y="1562586"/>
                  <a:pt x="4735243" y="1582349"/>
                  <a:pt x="4735243" y="1615757"/>
                </a:cubicBezTo>
                <a:cubicBezTo>
                  <a:pt x="4735243" y="1626779"/>
                  <a:pt x="4734963" y="1636354"/>
                  <a:pt x="4734403" y="1644483"/>
                </a:cubicBezTo>
                <a:lnTo>
                  <a:pt x="4719978" y="1644483"/>
                </a:lnTo>
                <a:lnTo>
                  <a:pt x="4719978" y="1590853"/>
                </a:lnTo>
                <a:cubicBezTo>
                  <a:pt x="4723907" y="1589236"/>
                  <a:pt x="4725871" y="1587427"/>
                  <a:pt x="4725871" y="1585428"/>
                </a:cubicBezTo>
                <a:cubicBezTo>
                  <a:pt x="4725871" y="1583676"/>
                  <a:pt x="4724689" y="1582328"/>
                  <a:pt x="4722325" y="1581384"/>
                </a:cubicBezTo>
                <a:cubicBezTo>
                  <a:pt x="4720413" y="1580688"/>
                  <a:pt x="4715591" y="1579946"/>
                  <a:pt x="4707864" y="1579156"/>
                </a:cubicBezTo>
                <a:cubicBezTo>
                  <a:pt x="4708441" y="1585005"/>
                  <a:pt x="4708732" y="1597897"/>
                  <a:pt x="4708732" y="1617832"/>
                </a:cubicBezTo>
                <a:cubicBezTo>
                  <a:pt x="4708732" y="1630972"/>
                  <a:pt x="4708558" y="1643055"/>
                  <a:pt x="4708211" y="1654080"/>
                </a:cubicBezTo>
                <a:cubicBezTo>
                  <a:pt x="4708153" y="1655514"/>
                  <a:pt x="4708069" y="1657385"/>
                  <a:pt x="4707956" y="1659691"/>
                </a:cubicBezTo>
                <a:cubicBezTo>
                  <a:pt x="4707894" y="1661610"/>
                  <a:pt x="4707864" y="1662790"/>
                  <a:pt x="4707864" y="1663232"/>
                </a:cubicBezTo>
                <a:cubicBezTo>
                  <a:pt x="4707864" y="1666547"/>
                  <a:pt x="4709580" y="1668204"/>
                  <a:pt x="4713012" y="1668204"/>
                </a:cubicBezTo>
                <a:cubicBezTo>
                  <a:pt x="4717656" y="1668204"/>
                  <a:pt x="4719978" y="1666258"/>
                  <a:pt x="4719978" y="1662365"/>
                </a:cubicBezTo>
                <a:lnTo>
                  <a:pt x="4719978" y="1652436"/>
                </a:lnTo>
                <a:lnTo>
                  <a:pt x="4733943" y="1652436"/>
                </a:lnTo>
                <a:cubicBezTo>
                  <a:pt x="4732808" y="1662904"/>
                  <a:pt x="4731094" y="1670913"/>
                  <a:pt x="4728803" y="1676465"/>
                </a:cubicBezTo>
                <a:cubicBezTo>
                  <a:pt x="4723649" y="1689320"/>
                  <a:pt x="4714965" y="1700225"/>
                  <a:pt x="4702753" y="1709181"/>
                </a:cubicBezTo>
                <a:cubicBezTo>
                  <a:pt x="4702522" y="1709263"/>
                  <a:pt x="4702407" y="1709745"/>
                  <a:pt x="4702407" y="1710629"/>
                </a:cubicBezTo>
                <a:cubicBezTo>
                  <a:pt x="4702407" y="1712731"/>
                  <a:pt x="4703400" y="1713782"/>
                  <a:pt x="4705387" y="1713782"/>
                </a:cubicBezTo>
                <a:cubicBezTo>
                  <a:pt x="4705819" y="1713782"/>
                  <a:pt x="4706211" y="1713693"/>
                  <a:pt x="4706559" y="1713515"/>
                </a:cubicBezTo>
                <a:cubicBezTo>
                  <a:pt x="4720934" y="1705908"/>
                  <a:pt x="4731444" y="1694305"/>
                  <a:pt x="4738087" y="1678707"/>
                </a:cubicBezTo>
                <a:cubicBezTo>
                  <a:pt x="4741623" y="1672565"/>
                  <a:pt x="4744064" y="1663808"/>
                  <a:pt x="4745412" y="1652436"/>
                </a:cubicBezTo>
                <a:lnTo>
                  <a:pt x="4761063" y="1652436"/>
                </a:lnTo>
                <a:lnTo>
                  <a:pt x="4761063" y="1660979"/>
                </a:lnTo>
                <a:cubicBezTo>
                  <a:pt x="4761063" y="1664410"/>
                  <a:pt x="4762778" y="1666125"/>
                  <a:pt x="4766209" y="1666125"/>
                </a:cubicBezTo>
                <a:cubicBezTo>
                  <a:pt x="4770738" y="1666125"/>
                  <a:pt x="4773003" y="1664768"/>
                  <a:pt x="4773003" y="1662053"/>
                </a:cubicBezTo>
                <a:lnTo>
                  <a:pt x="4772482" y="1615527"/>
                </a:lnTo>
                <a:lnTo>
                  <a:pt x="4772482" y="1590856"/>
                </a:lnTo>
                <a:cubicBezTo>
                  <a:pt x="4776295" y="1589297"/>
                  <a:pt x="4778201" y="1587487"/>
                  <a:pt x="4778201" y="1585428"/>
                </a:cubicBezTo>
                <a:cubicBezTo>
                  <a:pt x="4778201" y="1583641"/>
                  <a:pt x="4777063" y="1582338"/>
                  <a:pt x="4774788" y="1581520"/>
                </a:cubicBezTo>
                <a:cubicBezTo>
                  <a:pt x="4772900" y="1580848"/>
                  <a:pt x="4768094" y="1580118"/>
                  <a:pt x="4760369" y="1579330"/>
                </a:cubicBezTo>
                <a:cubicBezTo>
                  <a:pt x="4760831" y="1585026"/>
                  <a:pt x="4761063" y="1595088"/>
                  <a:pt x="4761063" y="1609515"/>
                </a:cubicBezTo>
                <a:lnTo>
                  <a:pt x="4761063" y="1644483"/>
                </a:lnTo>
                <a:lnTo>
                  <a:pt x="4745971" y="1644483"/>
                </a:lnTo>
                <a:cubicBezTo>
                  <a:pt x="4746664" y="1637402"/>
                  <a:pt x="4747010" y="1627942"/>
                  <a:pt x="4747010" y="1616104"/>
                </a:cubicBezTo>
                <a:lnTo>
                  <a:pt x="4747010" y="1568468"/>
                </a:lnTo>
                <a:cubicBezTo>
                  <a:pt x="4750997" y="1566678"/>
                  <a:pt x="4752989" y="1564683"/>
                  <a:pt x="4752989" y="1562483"/>
                </a:cubicBezTo>
                <a:cubicBezTo>
                  <a:pt x="4752989" y="1560846"/>
                  <a:pt x="4752105" y="1559746"/>
                  <a:pt x="4750338" y="1559185"/>
                </a:cubicBezTo>
                <a:cubicBezTo>
                  <a:pt x="4748119" y="1558397"/>
                  <a:pt x="4742711" y="1557493"/>
                  <a:pt x="4734117" y="1556469"/>
                </a:cubicBezTo>
                <a:close/>
                <a:moveTo>
                  <a:pt x="8087501" y="1556469"/>
                </a:moveTo>
                <a:cubicBezTo>
                  <a:pt x="8088252" y="1563127"/>
                  <a:pt x="8088628" y="1587856"/>
                  <a:pt x="8088628" y="1630657"/>
                </a:cubicBezTo>
                <a:lnTo>
                  <a:pt x="8088628" y="1644482"/>
                </a:lnTo>
                <a:lnTo>
                  <a:pt x="8072323" y="1644482"/>
                </a:lnTo>
                <a:lnTo>
                  <a:pt x="8072323" y="1590681"/>
                </a:lnTo>
                <a:cubicBezTo>
                  <a:pt x="8076135" y="1589122"/>
                  <a:pt x="8078042" y="1587284"/>
                  <a:pt x="8078042" y="1585168"/>
                </a:cubicBezTo>
                <a:cubicBezTo>
                  <a:pt x="8078042" y="1583438"/>
                  <a:pt x="8076904" y="1582164"/>
                  <a:pt x="8074628" y="1581345"/>
                </a:cubicBezTo>
                <a:cubicBezTo>
                  <a:pt x="8072740" y="1580675"/>
                  <a:pt x="8067933" y="1579945"/>
                  <a:pt x="8060209" y="1579155"/>
                </a:cubicBezTo>
                <a:cubicBezTo>
                  <a:pt x="8060671" y="1584967"/>
                  <a:pt x="8060903" y="1597571"/>
                  <a:pt x="8060903" y="1616965"/>
                </a:cubicBezTo>
                <a:cubicBezTo>
                  <a:pt x="8060903" y="1629868"/>
                  <a:pt x="8060760" y="1641890"/>
                  <a:pt x="8060474" y="1653034"/>
                </a:cubicBezTo>
                <a:cubicBezTo>
                  <a:pt x="8060413" y="1654953"/>
                  <a:pt x="8060353" y="1657101"/>
                  <a:pt x="8060295" y="1659478"/>
                </a:cubicBezTo>
                <a:cubicBezTo>
                  <a:pt x="8060238" y="1661442"/>
                  <a:pt x="8060209" y="1662635"/>
                  <a:pt x="8060209" y="1663058"/>
                </a:cubicBezTo>
                <a:cubicBezTo>
                  <a:pt x="8060209" y="1666488"/>
                  <a:pt x="8061925" y="1668204"/>
                  <a:pt x="8065355" y="1668204"/>
                </a:cubicBezTo>
                <a:cubicBezTo>
                  <a:pt x="8070000" y="1668204"/>
                  <a:pt x="8072323" y="1666257"/>
                  <a:pt x="8072323" y="1662365"/>
                </a:cubicBezTo>
                <a:lnTo>
                  <a:pt x="8072323" y="1652436"/>
                </a:lnTo>
                <a:lnTo>
                  <a:pt x="8088628" y="1652436"/>
                </a:lnTo>
                <a:cubicBezTo>
                  <a:pt x="8088512" y="1676239"/>
                  <a:pt x="8088252" y="1693972"/>
                  <a:pt x="8087847" y="1705634"/>
                </a:cubicBezTo>
                <a:cubicBezTo>
                  <a:pt x="8087789" y="1708079"/>
                  <a:pt x="8087760" y="1709397"/>
                  <a:pt x="8087760" y="1709588"/>
                </a:cubicBezTo>
                <a:cubicBezTo>
                  <a:pt x="8087760" y="1713019"/>
                  <a:pt x="8089591" y="1714734"/>
                  <a:pt x="8093253" y="1714734"/>
                </a:cubicBezTo>
                <a:cubicBezTo>
                  <a:pt x="8098130" y="1714734"/>
                  <a:pt x="8100568" y="1712788"/>
                  <a:pt x="8100568" y="1708895"/>
                </a:cubicBezTo>
                <a:cubicBezTo>
                  <a:pt x="8100558" y="1708588"/>
                  <a:pt x="8100519" y="1707760"/>
                  <a:pt x="8100452" y="1706413"/>
                </a:cubicBezTo>
                <a:cubicBezTo>
                  <a:pt x="8100394" y="1703774"/>
                  <a:pt x="8100336" y="1701069"/>
                  <a:pt x="8100278" y="1698297"/>
                </a:cubicBezTo>
                <a:cubicBezTo>
                  <a:pt x="8100066" y="1688070"/>
                  <a:pt x="8099932" y="1672783"/>
                  <a:pt x="8099875" y="1652436"/>
                </a:cubicBezTo>
                <a:lnTo>
                  <a:pt x="8117652" y="1652436"/>
                </a:lnTo>
                <a:lnTo>
                  <a:pt x="8117652" y="1660978"/>
                </a:lnTo>
                <a:cubicBezTo>
                  <a:pt x="8117652" y="1664409"/>
                  <a:pt x="8119367" y="1666125"/>
                  <a:pt x="8122798" y="1666125"/>
                </a:cubicBezTo>
                <a:cubicBezTo>
                  <a:pt x="8127328" y="1666125"/>
                  <a:pt x="8129592" y="1664498"/>
                  <a:pt x="8129592" y="1661243"/>
                </a:cubicBezTo>
                <a:lnTo>
                  <a:pt x="8129304" y="1651247"/>
                </a:lnTo>
                <a:cubicBezTo>
                  <a:pt x="8129034" y="1641491"/>
                  <a:pt x="8128899" y="1629227"/>
                  <a:pt x="8128899" y="1614452"/>
                </a:cubicBezTo>
                <a:lnTo>
                  <a:pt x="8128899" y="1591030"/>
                </a:lnTo>
                <a:cubicBezTo>
                  <a:pt x="8132827" y="1589471"/>
                  <a:pt x="8134791" y="1587661"/>
                  <a:pt x="8134791" y="1585602"/>
                </a:cubicBezTo>
                <a:cubicBezTo>
                  <a:pt x="8134791" y="1583792"/>
                  <a:pt x="8133887" y="1582526"/>
                  <a:pt x="8132078" y="1581803"/>
                </a:cubicBezTo>
                <a:cubicBezTo>
                  <a:pt x="8129519" y="1580824"/>
                  <a:pt x="8124421" y="1579941"/>
                  <a:pt x="8116785" y="1579155"/>
                </a:cubicBezTo>
                <a:cubicBezTo>
                  <a:pt x="8117363" y="1585005"/>
                  <a:pt x="8117652" y="1595297"/>
                  <a:pt x="8117652" y="1610034"/>
                </a:cubicBezTo>
                <a:lnTo>
                  <a:pt x="8117652" y="1644482"/>
                </a:lnTo>
                <a:lnTo>
                  <a:pt x="8099875" y="1644482"/>
                </a:lnTo>
                <a:lnTo>
                  <a:pt x="8099875" y="1567905"/>
                </a:lnTo>
                <a:cubicBezTo>
                  <a:pt x="8103745" y="1566345"/>
                  <a:pt x="8105680" y="1564538"/>
                  <a:pt x="8105680" y="1562482"/>
                </a:cubicBezTo>
                <a:cubicBezTo>
                  <a:pt x="8105680" y="1560753"/>
                  <a:pt x="8104736" y="1559549"/>
                  <a:pt x="8102849" y="1558869"/>
                </a:cubicBezTo>
                <a:cubicBezTo>
                  <a:pt x="8100479" y="1558055"/>
                  <a:pt x="8095363" y="1557256"/>
                  <a:pt x="8087501" y="1556469"/>
                </a:cubicBezTo>
                <a:close/>
                <a:moveTo>
                  <a:pt x="8009265" y="1556469"/>
                </a:moveTo>
                <a:cubicBezTo>
                  <a:pt x="8010015" y="1562586"/>
                  <a:pt x="8010390" y="1582348"/>
                  <a:pt x="8010390" y="1615757"/>
                </a:cubicBezTo>
                <a:cubicBezTo>
                  <a:pt x="8010390" y="1626779"/>
                  <a:pt x="8010110" y="1636353"/>
                  <a:pt x="8009550" y="1644482"/>
                </a:cubicBezTo>
                <a:lnTo>
                  <a:pt x="7995126" y="1644482"/>
                </a:lnTo>
                <a:lnTo>
                  <a:pt x="7995126" y="1590852"/>
                </a:lnTo>
                <a:cubicBezTo>
                  <a:pt x="7999054" y="1589235"/>
                  <a:pt x="8001018" y="1587427"/>
                  <a:pt x="8001018" y="1585428"/>
                </a:cubicBezTo>
                <a:cubicBezTo>
                  <a:pt x="8001018" y="1583676"/>
                  <a:pt x="7999836" y="1582328"/>
                  <a:pt x="7997472" y="1581383"/>
                </a:cubicBezTo>
                <a:cubicBezTo>
                  <a:pt x="7995559" y="1580688"/>
                  <a:pt x="7990739" y="1579946"/>
                  <a:pt x="7983011" y="1579155"/>
                </a:cubicBezTo>
                <a:cubicBezTo>
                  <a:pt x="7983589" y="1585005"/>
                  <a:pt x="7983879" y="1597897"/>
                  <a:pt x="7983879" y="1617832"/>
                </a:cubicBezTo>
                <a:cubicBezTo>
                  <a:pt x="7983879" y="1630972"/>
                  <a:pt x="7983705" y="1643054"/>
                  <a:pt x="7983358" y="1654079"/>
                </a:cubicBezTo>
                <a:cubicBezTo>
                  <a:pt x="7983301" y="1655514"/>
                  <a:pt x="7983216" y="1657384"/>
                  <a:pt x="7983103" y="1659690"/>
                </a:cubicBezTo>
                <a:cubicBezTo>
                  <a:pt x="7983042" y="1661609"/>
                  <a:pt x="7983011" y="1662790"/>
                  <a:pt x="7983011" y="1663232"/>
                </a:cubicBezTo>
                <a:cubicBezTo>
                  <a:pt x="7983011" y="1666547"/>
                  <a:pt x="7984727" y="1668204"/>
                  <a:pt x="7988159" y="1668204"/>
                </a:cubicBezTo>
                <a:cubicBezTo>
                  <a:pt x="7992804" y="1668204"/>
                  <a:pt x="7995126" y="1666257"/>
                  <a:pt x="7995126" y="1662365"/>
                </a:cubicBezTo>
                <a:lnTo>
                  <a:pt x="7995126" y="1652436"/>
                </a:lnTo>
                <a:lnTo>
                  <a:pt x="8009091" y="1652436"/>
                </a:lnTo>
                <a:cubicBezTo>
                  <a:pt x="8007955" y="1662904"/>
                  <a:pt x="8006241" y="1670913"/>
                  <a:pt x="8003950" y="1676465"/>
                </a:cubicBezTo>
                <a:cubicBezTo>
                  <a:pt x="7998796" y="1689319"/>
                  <a:pt x="7990113" y="1700224"/>
                  <a:pt x="7977900" y="1709181"/>
                </a:cubicBezTo>
                <a:cubicBezTo>
                  <a:pt x="7977669" y="1709263"/>
                  <a:pt x="7977553" y="1709745"/>
                  <a:pt x="7977553" y="1710628"/>
                </a:cubicBezTo>
                <a:cubicBezTo>
                  <a:pt x="7977553" y="1712731"/>
                  <a:pt x="7978547" y="1713782"/>
                  <a:pt x="7980534" y="1713782"/>
                </a:cubicBezTo>
                <a:cubicBezTo>
                  <a:pt x="7980967" y="1713782"/>
                  <a:pt x="7981358" y="1713693"/>
                  <a:pt x="7981707" y="1713515"/>
                </a:cubicBezTo>
                <a:cubicBezTo>
                  <a:pt x="7996082" y="1705907"/>
                  <a:pt x="8006591" y="1694305"/>
                  <a:pt x="8013234" y="1678707"/>
                </a:cubicBezTo>
                <a:cubicBezTo>
                  <a:pt x="8016771" y="1672565"/>
                  <a:pt x="8019212" y="1663808"/>
                  <a:pt x="8020559" y="1652436"/>
                </a:cubicBezTo>
                <a:lnTo>
                  <a:pt x="8036210" y="1652436"/>
                </a:lnTo>
                <a:lnTo>
                  <a:pt x="8036210" y="1660978"/>
                </a:lnTo>
                <a:cubicBezTo>
                  <a:pt x="8036210" y="1664409"/>
                  <a:pt x="8037925" y="1666125"/>
                  <a:pt x="8041356" y="1666125"/>
                </a:cubicBezTo>
                <a:cubicBezTo>
                  <a:pt x="8045885" y="1666125"/>
                  <a:pt x="8048150" y="1664767"/>
                  <a:pt x="8048150" y="1662053"/>
                </a:cubicBezTo>
                <a:lnTo>
                  <a:pt x="8047630" y="1615526"/>
                </a:lnTo>
                <a:lnTo>
                  <a:pt x="8047630" y="1590856"/>
                </a:lnTo>
                <a:cubicBezTo>
                  <a:pt x="8051442" y="1589296"/>
                  <a:pt x="8053349" y="1587487"/>
                  <a:pt x="8053349" y="1585428"/>
                </a:cubicBezTo>
                <a:cubicBezTo>
                  <a:pt x="8053349" y="1583640"/>
                  <a:pt x="8052211" y="1582337"/>
                  <a:pt x="8049935" y="1581519"/>
                </a:cubicBezTo>
                <a:cubicBezTo>
                  <a:pt x="8048047" y="1580848"/>
                  <a:pt x="8043241" y="1580117"/>
                  <a:pt x="8035516" y="1579329"/>
                </a:cubicBezTo>
                <a:cubicBezTo>
                  <a:pt x="8035979" y="1585026"/>
                  <a:pt x="8036210" y="1595088"/>
                  <a:pt x="8036210" y="1609514"/>
                </a:cubicBezTo>
                <a:lnTo>
                  <a:pt x="8036210" y="1644482"/>
                </a:lnTo>
                <a:lnTo>
                  <a:pt x="8021118" y="1644482"/>
                </a:lnTo>
                <a:cubicBezTo>
                  <a:pt x="8021811" y="1637402"/>
                  <a:pt x="8022158" y="1627942"/>
                  <a:pt x="8022158" y="1616104"/>
                </a:cubicBezTo>
                <a:lnTo>
                  <a:pt x="8022158" y="1568468"/>
                </a:lnTo>
                <a:cubicBezTo>
                  <a:pt x="8026144" y="1566678"/>
                  <a:pt x="8028136" y="1564683"/>
                  <a:pt x="8028136" y="1562482"/>
                </a:cubicBezTo>
                <a:cubicBezTo>
                  <a:pt x="8028136" y="1560845"/>
                  <a:pt x="8027253" y="1559745"/>
                  <a:pt x="8025485" y="1559184"/>
                </a:cubicBezTo>
                <a:cubicBezTo>
                  <a:pt x="8023266" y="1558397"/>
                  <a:pt x="8017859" y="1557492"/>
                  <a:pt x="8009265" y="1556469"/>
                </a:cubicBezTo>
                <a:close/>
                <a:moveTo>
                  <a:pt x="9708119" y="1556469"/>
                </a:moveTo>
                <a:cubicBezTo>
                  <a:pt x="9708870" y="1563127"/>
                  <a:pt x="9709245" y="1587856"/>
                  <a:pt x="9709245" y="1630657"/>
                </a:cubicBezTo>
                <a:lnTo>
                  <a:pt x="9709245" y="1644482"/>
                </a:lnTo>
                <a:lnTo>
                  <a:pt x="9692940" y="1644482"/>
                </a:lnTo>
                <a:lnTo>
                  <a:pt x="9692940" y="1590681"/>
                </a:lnTo>
                <a:cubicBezTo>
                  <a:pt x="9696753" y="1589122"/>
                  <a:pt x="9698659" y="1587284"/>
                  <a:pt x="9698659" y="1585168"/>
                </a:cubicBezTo>
                <a:cubicBezTo>
                  <a:pt x="9698659" y="1583438"/>
                  <a:pt x="9697522" y="1582164"/>
                  <a:pt x="9695246" y="1581345"/>
                </a:cubicBezTo>
                <a:cubicBezTo>
                  <a:pt x="9693357" y="1580674"/>
                  <a:pt x="9688551" y="1579945"/>
                  <a:pt x="9680827" y="1579155"/>
                </a:cubicBezTo>
                <a:cubicBezTo>
                  <a:pt x="9681289" y="1584967"/>
                  <a:pt x="9681520" y="1597570"/>
                  <a:pt x="9681520" y="1616965"/>
                </a:cubicBezTo>
                <a:cubicBezTo>
                  <a:pt x="9681520" y="1629867"/>
                  <a:pt x="9681378" y="1641889"/>
                  <a:pt x="9681092" y="1653033"/>
                </a:cubicBezTo>
                <a:cubicBezTo>
                  <a:pt x="9681031" y="1654952"/>
                  <a:pt x="9680971" y="1657100"/>
                  <a:pt x="9680913" y="1659477"/>
                </a:cubicBezTo>
                <a:cubicBezTo>
                  <a:pt x="9680856" y="1661441"/>
                  <a:pt x="9680827" y="1662635"/>
                  <a:pt x="9680827" y="1663057"/>
                </a:cubicBezTo>
                <a:cubicBezTo>
                  <a:pt x="9680827" y="1666488"/>
                  <a:pt x="9682542" y="1668203"/>
                  <a:pt x="9685973" y="1668203"/>
                </a:cubicBezTo>
                <a:cubicBezTo>
                  <a:pt x="9690618" y="1668203"/>
                  <a:pt x="9692940" y="1666257"/>
                  <a:pt x="9692940" y="1662364"/>
                </a:cubicBezTo>
                <a:lnTo>
                  <a:pt x="9692940" y="1652435"/>
                </a:lnTo>
                <a:lnTo>
                  <a:pt x="9709245" y="1652435"/>
                </a:lnTo>
                <a:cubicBezTo>
                  <a:pt x="9709129" y="1676239"/>
                  <a:pt x="9708869" y="1693972"/>
                  <a:pt x="9708465" y="1705634"/>
                </a:cubicBezTo>
                <a:cubicBezTo>
                  <a:pt x="9708407" y="1708079"/>
                  <a:pt x="9708378" y="1709397"/>
                  <a:pt x="9708378" y="1709588"/>
                </a:cubicBezTo>
                <a:cubicBezTo>
                  <a:pt x="9708378" y="1713019"/>
                  <a:pt x="9710209" y="1714734"/>
                  <a:pt x="9713871" y="1714734"/>
                </a:cubicBezTo>
                <a:cubicBezTo>
                  <a:pt x="9718748" y="1714734"/>
                  <a:pt x="9721186" y="1712788"/>
                  <a:pt x="9721186" y="1708895"/>
                </a:cubicBezTo>
                <a:cubicBezTo>
                  <a:pt x="9721176" y="1708587"/>
                  <a:pt x="9721137" y="1707760"/>
                  <a:pt x="9721070" y="1706412"/>
                </a:cubicBezTo>
                <a:cubicBezTo>
                  <a:pt x="9721012" y="1703774"/>
                  <a:pt x="9720954" y="1701069"/>
                  <a:pt x="9720896" y="1698296"/>
                </a:cubicBezTo>
                <a:cubicBezTo>
                  <a:pt x="9720684" y="1688070"/>
                  <a:pt x="9720550" y="1672783"/>
                  <a:pt x="9720493" y="1652435"/>
                </a:cubicBezTo>
                <a:lnTo>
                  <a:pt x="9738270" y="1652435"/>
                </a:lnTo>
                <a:lnTo>
                  <a:pt x="9738270" y="1660978"/>
                </a:lnTo>
                <a:cubicBezTo>
                  <a:pt x="9738270" y="1664409"/>
                  <a:pt x="9739985" y="1666124"/>
                  <a:pt x="9743416" y="1666124"/>
                </a:cubicBezTo>
                <a:cubicBezTo>
                  <a:pt x="9747945" y="1666124"/>
                  <a:pt x="9750210" y="1664497"/>
                  <a:pt x="9750210" y="1661243"/>
                </a:cubicBezTo>
                <a:lnTo>
                  <a:pt x="9749922" y="1651247"/>
                </a:lnTo>
                <a:cubicBezTo>
                  <a:pt x="9749652" y="1641491"/>
                  <a:pt x="9749517" y="1629226"/>
                  <a:pt x="9749517" y="1614452"/>
                </a:cubicBezTo>
                <a:lnTo>
                  <a:pt x="9749517" y="1591030"/>
                </a:lnTo>
                <a:cubicBezTo>
                  <a:pt x="9753445" y="1589471"/>
                  <a:pt x="9755409" y="1587661"/>
                  <a:pt x="9755409" y="1585601"/>
                </a:cubicBezTo>
                <a:cubicBezTo>
                  <a:pt x="9755409" y="1583791"/>
                  <a:pt x="9754504" y="1582525"/>
                  <a:pt x="9752696" y="1581803"/>
                </a:cubicBezTo>
                <a:cubicBezTo>
                  <a:pt x="9750137" y="1580824"/>
                  <a:pt x="9745039" y="1579941"/>
                  <a:pt x="9737403" y="1579155"/>
                </a:cubicBezTo>
                <a:cubicBezTo>
                  <a:pt x="9737981" y="1585004"/>
                  <a:pt x="9738270" y="1595297"/>
                  <a:pt x="9738270" y="1610033"/>
                </a:cubicBezTo>
                <a:lnTo>
                  <a:pt x="9738270" y="1644482"/>
                </a:lnTo>
                <a:lnTo>
                  <a:pt x="9720493" y="1644482"/>
                </a:lnTo>
                <a:lnTo>
                  <a:pt x="9720493" y="1567904"/>
                </a:lnTo>
                <a:cubicBezTo>
                  <a:pt x="9724362" y="1566345"/>
                  <a:pt x="9726297" y="1564538"/>
                  <a:pt x="9726297" y="1562482"/>
                </a:cubicBezTo>
                <a:cubicBezTo>
                  <a:pt x="9726297" y="1560753"/>
                  <a:pt x="9725354" y="1559549"/>
                  <a:pt x="9723467" y="1558869"/>
                </a:cubicBezTo>
                <a:cubicBezTo>
                  <a:pt x="9721097" y="1558055"/>
                  <a:pt x="9715981" y="1557255"/>
                  <a:pt x="9708119" y="1556469"/>
                </a:cubicBezTo>
                <a:close/>
                <a:moveTo>
                  <a:pt x="9629882" y="1556469"/>
                </a:moveTo>
                <a:cubicBezTo>
                  <a:pt x="9630633" y="1562586"/>
                  <a:pt x="9631008" y="1582348"/>
                  <a:pt x="9631008" y="1615756"/>
                </a:cubicBezTo>
                <a:cubicBezTo>
                  <a:pt x="9631008" y="1626778"/>
                  <a:pt x="9630728" y="1636353"/>
                  <a:pt x="9630168" y="1644482"/>
                </a:cubicBezTo>
                <a:lnTo>
                  <a:pt x="9615744" y="1644482"/>
                </a:lnTo>
                <a:lnTo>
                  <a:pt x="9615744" y="1590852"/>
                </a:lnTo>
                <a:cubicBezTo>
                  <a:pt x="9619671" y="1589235"/>
                  <a:pt x="9621635" y="1587426"/>
                  <a:pt x="9621635" y="1585427"/>
                </a:cubicBezTo>
                <a:cubicBezTo>
                  <a:pt x="9621635" y="1583675"/>
                  <a:pt x="9620453" y="1582327"/>
                  <a:pt x="9618090" y="1581383"/>
                </a:cubicBezTo>
                <a:cubicBezTo>
                  <a:pt x="9616177" y="1580688"/>
                  <a:pt x="9611357" y="1579945"/>
                  <a:pt x="9603629" y="1579155"/>
                </a:cubicBezTo>
                <a:cubicBezTo>
                  <a:pt x="9604207" y="1585004"/>
                  <a:pt x="9604496" y="1597896"/>
                  <a:pt x="9604496" y="1617832"/>
                </a:cubicBezTo>
                <a:cubicBezTo>
                  <a:pt x="9604496" y="1630971"/>
                  <a:pt x="9604323" y="1643054"/>
                  <a:pt x="9603976" y="1654079"/>
                </a:cubicBezTo>
                <a:cubicBezTo>
                  <a:pt x="9603919" y="1655513"/>
                  <a:pt x="9603834" y="1657384"/>
                  <a:pt x="9603720" y="1659690"/>
                </a:cubicBezTo>
                <a:cubicBezTo>
                  <a:pt x="9603660" y="1661609"/>
                  <a:pt x="9603629" y="1662789"/>
                  <a:pt x="9603629" y="1663231"/>
                </a:cubicBezTo>
                <a:cubicBezTo>
                  <a:pt x="9603629" y="1666546"/>
                  <a:pt x="9605345" y="1668203"/>
                  <a:pt x="9608777" y="1668203"/>
                </a:cubicBezTo>
                <a:cubicBezTo>
                  <a:pt x="9613421" y="1668203"/>
                  <a:pt x="9615744" y="1666257"/>
                  <a:pt x="9615744" y="1662364"/>
                </a:cubicBezTo>
                <a:lnTo>
                  <a:pt x="9615744" y="1652435"/>
                </a:lnTo>
                <a:lnTo>
                  <a:pt x="9629708" y="1652435"/>
                </a:lnTo>
                <a:cubicBezTo>
                  <a:pt x="9628573" y="1662903"/>
                  <a:pt x="9626859" y="1670913"/>
                  <a:pt x="9624568" y="1676465"/>
                </a:cubicBezTo>
                <a:cubicBezTo>
                  <a:pt x="9619414" y="1689319"/>
                  <a:pt x="9610731" y="1700224"/>
                  <a:pt x="9598518" y="1709181"/>
                </a:cubicBezTo>
                <a:cubicBezTo>
                  <a:pt x="9598287" y="1709263"/>
                  <a:pt x="9598171" y="1709745"/>
                  <a:pt x="9598171" y="1710628"/>
                </a:cubicBezTo>
                <a:cubicBezTo>
                  <a:pt x="9598171" y="1712730"/>
                  <a:pt x="9599165" y="1713781"/>
                  <a:pt x="9601152" y="1713781"/>
                </a:cubicBezTo>
                <a:cubicBezTo>
                  <a:pt x="9601585" y="1713781"/>
                  <a:pt x="9601976" y="1713692"/>
                  <a:pt x="9602324" y="1713515"/>
                </a:cubicBezTo>
                <a:cubicBezTo>
                  <a:pt x="9616700" y="1705907"/>
                  <a:pt x="9627209" y="1694304"/>
                  <a:pt x="9633852" y="1678707"/>
                </a:cubicBezTo>
                <a:cubicBezTo>
                  <a:pt x="9637388" y="1672564"/>
                  <a:pt x="9639830" y="1663807"/>
                  <a:pt x="9641177" y="1652435"/>
                </a:cubicBezTo>
                <a:lnTo>
                  <a:pt x="9656827" y="1652435"/>
                </a:lnTo>
                <a:lnTo>
                  <a:pt x="9656827" y="1660978"/>
                </a:lnTo>
                <a:cubicBezTo>
                  <a:pt x="9656827" y="1664409"/>
                  <a:pt x="9658543" y="1666124"/>
                  <a:pt x="9661973" y="1666124"/>
                </a:cubicBezTo>
                <a:cubicBezTo>
                  <a:pt x="9666503" y="1666124"/>
                  <a:pt x="9668768" y="1664767"/>
                  <a:pt x="9668768" y="1662052"/>
                </a:cubicBezTo>
                <a:lnTo>
                  <a:pt x="9668247" y="1615526"/>
                </a:lnTo>
                <a:lnTo>
                  <a:pt x="9668247" y="1590855"/>
                </a:lnTo>
                <a:cubicBezTo>
                  <a:pt x="9672060" y="1589296"/>
                  <a:pt x="9673966" y="1587486"/>
                  <a:pt x="9673966" y="1585427"/>
                </a:cubicBezTo>
                <a:cubicBezTo>
                  <a:pt x="9673966" y="1583640"/>
                  <a:pt x="9672829" y="1582337"/>
                  <a:pt x="9670553" y="1581519"/>
                </a:cubicBezTo>
                <a:cubicBezTo>
                  <a:pt x="9668665" y="1580847"/>
                  <a:pt x="9663859" y="1580117"/>
                  <a:pt x="9656134" y="1579329"/>
                </a:cubicBezTo>
                <a:cubicBezTo>
                  <a:pt x="9656596" y="1585025"/>
                  <a:pt x="9656827" y="1595087"/>
                  <a:pt x="9656827" y="1609514"/>
                </a:cubicBezTo>
                <a:lnTo>
                  <a:pt x="9656827" y="1644482"/>
                </a:lnTo>
                <a:lnTo>
                  <a:pt x="9641736" y="1644482"/>
                </a:lnTo>
                <a:cubicBezTo>
                  <a:pt x="9642429" y="1637401"/>
                  <a:pt x="9642776" y="1627941"/>
                  <a:pt x="9642776" y="1616104"/>
                </a:cubicBezTo>
                <a:lnTo>
                  <a:pt x="9642776" y="1568467"/>
                </a:lnTo>
                <a:cubicBezTo>
                  <a:pt x="9646761" y="1566678"/>
                  <a:pt x="9648754" y="1564683"/>
                  <a:pt x="9648754" y="1562482"/>
                </a:cubicBezTo>
                <a:cubicBezTo>
                  <a:pt x="9648754" y="1560845"/>
                  <a:pt x="9647871" y="1559745"/>
                  <a:pt x="9646103" y="1559184"/>
                </a:cubicBezTo>
                <a:cubicBezTo>
                  <a:pt x="9643884" y="1558396"/>
                  <a:pt x="9638477" y="1557492"/>
                  <a:pt x="9629882" y="1556469"/>
                </a:cubicBezTo>
                <a:close/>
                <a:moveTo>
                  <a:pt x="10831212" y="1556469"/>
                </a:moveTo>
                <a:cubicBezTo>
                  <a:pt x="10831963" y="1563126"/>
                  <a:pt x="10832338" y="1587856"/>
                  <a:pt x="10832338" y="1630657"/>
                </a:cubicBezTo>
                <a:lnTo>
                  <a:pt x="10832338" y="1644482"/>
                </a:lnTo>
                <a:lnTo>
                  <a:pt x="10816033" y="1644482"/>
                </a:lnTo>
                <a:lnTo>
                  <a:pt x="10816033" y="1590680"/>
                </a:lnTo>
                <a:cubicBezTo>
                  <a:pt x="10819846" y="1589121"/>
                  <a:pt x="10821752" y="1587284"/>
                  <a:pt x="10821752" y="1585168"/>
                </a:cubicBezTo>
                <a:cubicBezTo>
                  <a:pt x="10821752" y="1583438"/>
                  <a:pt x="10820615" y="1582163"/>
                  <a:pt x="10818339" y="1581344"/>
                </a:cubicBezTo>
                <a:cubicBezTo>
                  <a:pt x="10816450" y="1580674"/>
                  <a:pt x="10811644" y="1579944"/>
                  <a:pt x="10803920" y="1579155"/>
                </a:cubicBezTo>
                <a:cubicBezTo>
                  <a:pt x="10804382" y="1584967"/>
                  <a:pt x="10804613" y="1597570"/>
                  <a:pt x="10804613" y="1616964"/>
                </a:cubicBezTo>
                <a:cubicBezTo>
                  <a:pt x="10804613" y="1629867"/>
                  <a:pt x="10804471" y="1641889"/>
                  <a:pt x="10804185" y="1653033"/>
                </a:cubicBezTo>
                <a:cubicBezTo>
                  <a:pt x="10804124" y="1654952"/>
                  <a:pt x="10804064" y="1657100"/>
                  <a:pt x="10804006" y="1659477"/>
                </a:cubicBezTo>
                <a:cubicBezTo>
                  <a:pt x="10803949" y="1661441"/>
                  <a:pt x="10803920" y="1662634"/>
                  <a:pt x="10803920" y="1663057"/>
                </a:cubicBezTo>
                <a:cubicBezTo>
                  <a:pt x="10803920" y="1666488"/>
                  <a:pt x="10805635" y="1668203"/>
                  <a:pt x="10809066" y="1668203"/>
                </a:cubicBezTo>
                <a:cubicBezTo>
                  <a:pt x="10813711" y="1668203"/>
                  <a:pt x="10816033" y="1666257"/>
                  <a:pt x="10816033" y="1662364"/>
                </a:cubicBezTo>
                <a:lnTo>
                  <a:pt x="10816033" y="1652435"/>
                </a:lnTo>
                <a:lnTo>
                  <a:pt x="10832338" y="1652435"/>
                </a:lnTo>
                <a:cubicBezTo>
                  <a:pt x="10832222" y="1676239"/>
                  <a:pt x="10831962" y="1693972"/>
                  <a:pt x="10831558" y="1705634"/>
                </a:cubicBezTo>
                <a:cubicBezTo>
                  <a:pt x="10831500" y="1708078"/>
                  <a:pt x="10831471" y="1709397"/>
                  <a:pt x="10831471" y="1709588"/>
                </a:cubicBezTo>
                <a:cubicBezTo>
                  <a:pt x="10831471" y="1713019"/>
                  <a:pt x="10833302" y="1714734"/>
                  <a:pt x="10836964" y="1714734"/>
                </a:cubicBezTo>
                <a:cubicBezTo>
                  <a:pt x="10841841" y="1714734"/>
                  <a:pt x="10844279" y="1712787"/>
                  <a:pt x="10844279" y="1708894"/>
                </a:cubicBezTo>
                <a:cubicBezTo>
                  <a:pt x="10844269" y="1708587"/>
                  <a:pt x="10844230" y="1707760"/>
                  <a:pt x="10844163" y="1706412"/>
                </a:cubicBezTo>
                <a:cubicBezTo>
                  <a:pt x="10844105" y="1703774"/>
                  <a:pt x="10844047" y="1701068"/>
                  <a:pt x="10843989" y="1698296"/>
                </a:cubicBezTo>
                <a:cubicBezTo>
                  <a:pt x="10843777" y="1688069"/>
                  <a:pt x="10843643" y="1672782"/>
                  <a:pt x="10843586" y="1652435"/>
                </a:cubicBezTo>
                <a:lnTo>
                  <a:pt x="10861363" y="1652435"/>
                </a:lnTo>
                <a:lnTo>
                  <a:pt x="10861363" y="1660978"/>
                </a:lnTo>
                <a:cubicBezTo>
                  <a:pt x="10861363" y="1664409"/>
                  <a:pt x="10863078" y="1666124"/>
                  <a:pt x="10866509" y="1666124"/>
                </a:cubicBezTo>
                <a:cubicBezTo>
                  <a:pt x="10871038" y="1666124"/>
                  <a:pt x="10873303" y="1664497"/>
                  <a:pt x="10873303" y="1661243"/>
                </a:cubicBezTo>
                <a:lnTo>
                  <a:pt x="10873015" y="1651246"/>
                </a:lnTo>
                <a:cubicBezTo>
                  <a:pt x="10872745" y="1641491"/>
                  <a:pt x="10872610" y="1629226"/>
                  <a:pt x="10872610" y="1614451"/>
                </a:cubicBezTo>
                <a:lnTo>
                  <a:pt x="10872610" y="1591030"/>
                </a:lnTo>
                <a:cubicBezTo>
                  <a:pt x="10876538" y="1589471"/>
                  <a:pt x="10878502" y="1587661"/>
                  <a:pt x="10878502" y="1585601"/>
                </a:cubicBezTo>
                <a:cubicBezTo>
                  <a:pt x="10878502" y="1583791"/>
                  <a:pt x="10877597" y="1582525"/>
                  <a:pt x="10875789" y="1581802"/>
                </a:cubicBezTo>
                <a:cubicBezTo>
                  <a:pt x="10873230" y="1580823"/>
                  <a:pt x="10868132" y="1579940"/>
                  <a:pt x="10860496" y="1579155"/>
                </a:cubicBezTo>
                <a:cubicBezTo>
                  <a:pt x="10861074" y="1585004"/>
                  <a:pt x="10861363" y="1595297"/>
                  <a:pt x="10861363" y="1610033"/>
                </a:cubicBezTo>
                <a:lnTo>
                  <a:pt x="10861363" y="1644482"/>
                </a:lnTo>
                <a:lnTo>
                  <a:pt x="10843586" y="1644482"/>
                </a:lnTo>
                <a:lnTo>
                  <a:pt x="10843586" y="1567904"/>
                </a:lnTo>
                <a:cubicBezTo>
                  <a:pt x="10847455" y="1566345"/>
                  <a:pt x="10849390" y="1564537"/>
                  <a:pt x="10849390" y="1562482"/>
                </a:cubicBezTo>
                <a:cubicBezTo>
                  <a:pt x="10849390" y="1560753"/>
                  <a:pt x="10848447" y="1559548"/>
                  <a:pt x="10846560" y="1558869"/>
                </a:cubicBezTo>
                <a:cubicBezTo>
                  <a:pt x="10844190" y="1558055"/>
                  <a:pt x="10839074" y="1557255"/>
                  <a:pt x="10831212" y="1556469"/>
                </a:cubicBezTo>
                <a:close/>
                <a:moveTo>
                  <a:pt x="10752975" y="1556469"/>
                </a:moveTo>
                <a:cubicBezTo>
                  <a:pt x="10753726" y="1562585"/>
                  <a:pt x="10754101" y="1582348"/>
                  <a:pt x="10754101" y="1615756"/>
                </a:cubicBezTo>
                <a:cubicBezTo>
                  <a:pt x="10754101" y="1626778"/>
                  <a:pt x="10753821" y="1636353"/>
                  <a:pt x="10753261" y="1644482"/>
                </a:cubicBezTo>
                <a:lnTo>
                  <a:pt x="10738837" y="1644482"/>
                </a:lnTo>
                <a:lnTo>
                  <a:pt x="10738837" y="1590852"/>
                </a:lnTo>
                <a:cubicBezTo>
                  <a:pt x="10742764" y="1589235"/>
                  <a:pt x="10744728" y="1587426"/>
                  <a:pt x="10744728" y="1585427"/>
                </a:cubicBezTo>
                <a:cubicBezTo>
                  <a:pt x="10744728" y="1583675"/>
                  <a:pt x="10743546" y="1582327"/>
                  <a:pt x="10741183" y="1581383"/>
                </a:cubicBezTo>
                <a:cubicBezTo>
                  <a:pt x="10739270" y="1580687"/>
                  <a:pt x="10734450" y="1579945"/>
                  <a:pt x="10726722" y="1579155"/>
                </a:cubicBezTo>
                <a:cubicBezTo>
                  <a:pt x="10727300" y="1585004"/>
                  <a:pt x="10727589" y="1597896"/>
                  <a:pt x="10727589" y="1617831"/>
                </a:cubicBezTo>
                <a:cubicBezTo>
                  <a:pt x="10727589" y="1630971"/>
                  <a:pt x="10727416" y="1643054"/>
                  <a:pt x="10727069" y="1654079"/>
                </a:cubicBezTo>
                <a:cubicBezTo>
                  <a:pt x="10727012" y="1655513"/>
                  <a:pt x="10726927" y="1657384"/>
                  <a:pt x="10726813" y="1659690"/>
                </a:cubicBezTo>
                <a:cubicBezTo>
                  <a:pt x="10726753" y="1661609"/>
                  <a:pt x="10726722" y="1662789"/>
                  <a:pt x="10726722" y="1663231"/>
                </a:cubicBezTo>
                <a:cubicBezTo>
                  <a:pt x="10726722" y="1666546"/>
                  <a:pt x="10728438" y="1668203"/>
                  <a:pt x="10731870" y="1668203"/>
                </a:cubicBezTo>
                <a:cubicBezTo>
                  <a:pt x="10736514" y="1668203"/>
                  <a:pt x="10738837" y="1666257"/>
                  <a:pt x="10738837" y="1662364"/>
                </a:cubicBezTo>
                <a:lnTo>
                  <a:pt x="10738837" y="1652435"/>
                </a:lnTo>
                <a:lnTo>
                  <a:pt x="10752801" y="1652435"/>
                </a:lnTo>
                <a:cubicBezTo>
                  <a:pt x="10751666" y="1662903"/>
                  <a:pt x="10749952" y="1670912"/>
                  <a:pt x="10747661" y="1676464"/>
                </a:cubicBezTo>
                <a:cubicBezTo>
                  <a:pt x="10742507" y="1689319"/>
                  <a:pt x="10733824" y="1700224"/>
                  <a:pt x="10721611" y="1709181"/>
                </a:cubicBezTo>
                <a:cubicBezTo>
                  <a:pt x="10721380" y="1709262"/>
                  <a:pt x="10721264" y="1709745"/>
                  <a:pt x="10721264" y="1710628"/>
                </a:cubicBezTo>
                <a:cubicBezTo>
                  <a:pt x="10721264" y="1712730"/>
                  <a:pt x="10722258" y="1713781"/>
                  <a:pt x="10724245" y="1713781"/>
                </a:cubicBezTo>
                <a:cubicBezTo>
                  <a:pt x="10724678" y="1713781"/>
                  <a:pt x="10725069" y="1713692"/>
                  <a:pt x="10725417" y="1713514"/>
                </a:cubicBezTo>
                <a:cubicBezTo>
                  <a:pt x="10739793" y="1705907"/>
                  <a:pt x="10750302" y="1694304"/>
                  <a:pt x="10756945" y="1678706"/>
                </a:cubicBezTo>
                <a:cubicBezTo>
                  <a:pt x="10760481" y="1672564"/>
                  <a:pt x="10762923" y="1663807"/>
                  <a:pt x="10764270" y="1652435"/>
                </a:cubicBezTo>
                <a:lnTo>
                  <a:pt x="10779920" y="1652435"/>
                </a:lnTo>
                <a:lnTo>
                  <a:pt x="10779920" y="1660978"/>
                </a:lnTo>
                <a:cubicBezTo>
                  <a:pt x="10779920" y="1664409"/>
                  <a:pt x="10781636" y="1666124"/>
                  <a:pt x="10785066" y="1666124"/>
                </a:cubicBezTo>
                <a:cubicBezTo>
                  <a:pt x="10789596" y="1666124"/>
                  <a:pt x="10791861" y="1664767"/>
                  <a:pt x="10791861" y="1662052"/>
                </a:cubicBezTo>
                <a:lnTo>
                  <a:pt x="10791340" y="1615526"/>
                </a:lnTo>
                <a:lnTo>
                  <a:pt x="10791340" y="1590855"/>
                </a:lnTo>
                <a:cubicBezTo>
                  <a:pt x="10795153" y="1589296"/>
                  <a:pt x="10797059" y="1587486"/>
                  <a:pt x="10797059" y="1585427"/>
                </a:cubicBezTo>
                <a:cubicBezTo>
                  <a:pt x="10797059" y="1583640"/>
                  <a:pt x="10795922" y="1582337"/>
                  <a:pt x="10793646" y="1581519"/>
                </a:cubicBezTo>
                <a:cubicBezTo>
                  <a:pt x="10791758" y="1580847"/>
                  <a:pt x="10786952" y="1580117"/>
                  <a:pt x="10779227" y="1579329"/>
                </a:cubicBezTo>
                <a:cubicBezTo>
                  <a:pt x="10779689" y="1585025"/>
                  <a:pt x="10779920" y="1595087"/>
                  <a:pt x="10779920" y="1609514"/>
                </a:cubicBezTo>
                <a:lnTo>
                  <a:pt x="10779920" y="1644482"/>
                </a:lnTo>
                <a:lnTo>
                  <a:pt x="10764829" y="1644482"/>
                </a:lnTo>
                <a:cubicBezTo>
                  <a:pt x="10765522" y="1637401"/>
                  <a:pt x="10765869" y="1627941"/>
                  <a:pt x="10765869" y="1616103"/>
                </a:cubicBezTo>
                <a:lnTo>
                  <a:pt x="10765869" y="1568467"/>
                </a:lnTo>
                <a:cubicBezTo>
                  <a:pt x="10769854" y="1566677"/>
                  <a:pt x="10771847" y="1564682"/>
                  <a:pt x="10771847" y="1562482"/>
                </a:cubicBezTo>
                <a:cubicBezTo>
                  <a:pt x="10771847" y="1560845"/>
                  <a:pt x="10770964" y="1559745"/>
                  <a:pt x="10769196" y="1559184"/>
                </a:cubicBezTo>
                <a:cubicBezTo>
                  <a:pt x="10766977" y="1558396"/>
                  <a:pt x="10761570" y="1557492"/>
                  <a:pt x="10752975" y="1556469"/>
                </a:cubicBezTo>
                <a:close/>
                <a:moveTo>
                  <a:pt x="3142807" y="1547850"/>
                </a:moveTo>
                <a:lnTo>
                  <a:pt x="3182677" y="1547850"/>
                </a:lnTo>
                <a:lnTo>
                  <a:pt x="3182677" y="1568086"/>
                </a:lnTo>
                <a:lnTo>
                  <a:pt x="3142807" y="1568086"/>
                </a:lnTo>
                <a:close/>
                <a:moveTo>
                  <a:pt x="3095240" y="1547850"/>
                </a:moveTo>
                <a:lnTo>
                  <a:pt x="3131385" y="1547850"/>
                </a:lnTo>
                <a:lnTo>
                  <a:pt x="3131385" y="1568086"/>
                </a:lnTo>
                <a:lnTo>
                  <a:pt x="3095240" y="1568086"/>
                </a:lnTo>
                <a:close/>
                <a:moveTo>
                  <a:pt x="2594065" y="1547850"/>
                </a:moveTo>
                <a:lnTo>
                  <a:pt x="2633935" y="1547850"/>
                </a:lnTo>
                <a:lnTo>
                  <a:pt x="2633935" y="1568086"/>
                </a:lnTo>
                <a:lnTo>
                  <a:pt x="2594065" y="1568086"/>
                </a:lnTo>
                <a:close/>
                <a:moveTo>
                  <a:pt x="2546498" y="1547850"/>
                </a:moveTo>
                <a:lnTo>
                  <a:pt x="2582643" y="1547850"/>
                </a:lnTo>
                <a:lnTo>
                  <a:pt x="2582643" y="1568086"/>
                </a:lnTo>
                <a:lnTo>
                  <a:pt x="2546498" y="1568086"/>
                </a:lnTo>
                <a:close/>
                <a:moveTo>
                  <a:pt x="9161663" y="1547849"/>
                </a:moveTo>
                <a:lnTo>
                  <a:pt x="9201533" y="1547849"/>
                </a:lnTo>
                <a:lnTo>
                  <a:pt x="9201533" y="1568085"/>
                </a:lnTo>
                <a:lnTo>
                  <a:pt x="9161663" y="1568085"/>
                </a:lnTo>
                <a:close/>
                <a:moveTo>
                  <a:pt x="9114097" y="1547849"/>
                </a:moveTo>
                <a:lnTo>
                  <a:pt x="9150241" y="1547849"/>
                </a:lnTo>
                <a:lnTo>
                  <a:pt x="9150241" y="1568085"/>
                </a:lnTo>
                <a:lnTo>
                  <a:pt x="9114097" y="1568085"/>
                </a:lnTo>
                <a:close/>
                <a:moveTo>
                  <a:pt x="8612921" y="1547849"/>
                </a:moveTo>
                <a:lnTo>
                  <a:pt x="8652791" y="1547849"/>
                </a:lnTo>
                <a:lnTo>
                  <a:pt x="8652791" y="1568085"/>
                </a:lnTo>
                <a:lnTo>
                  <a:pt x="8612921" y="1568085"/>
                </a:lnTo>
                <a:close/>
                <a:moveTo>
                  <a:pt x="8565355" y="1547849"/>
                </a:moveTo>
                <a:lnTo>
                  <a:pt x="8601499" y="1547849"/>
                </a:lnTo>
                <a:lnTo>
                  <a:pt x="8601499" y="1568085"/>
                </a:lnTo>
                <a:lnTo>
                  <a:pt x="8565355" y="1568085"/>
                </a:lnTo>
                <a:close/>
                <a:moveTo>
                  <a:pt x="3107550" y="1519661"/>
                </a:moveTo>
                <a:lnTo>
                  <a:pt x="3147327" y="1519661"/>
                </a:lnTo>
                <a:cubicBezTo>
                  <a:pt x="3144348" y="1525229"/>
                  <a:pt x="3140096" y="1531974"/>
                  <a:pt x="3134568" y="1539897"/>
                </a:cubicBezTo>
                <a:lnTo>
                  <a:pt x="3095591" y="1539897"/>
                </a:lnTo>
                <a:cubicBezTo>
                  <a:pt x="3094629" y="1539120"/>
                  <a:pt x="3093155" y="1538410"/>
                  <a:pt x="3091168" y="1537769"/>
                </a:cubicBezTo>
                <a:cubicBezTo>
                  <a:pt x="3096923" y="1533209"/>
                  <a:pt x="3102382" y="1527173"/>
                  <a:pt x="3107550" y="1519661"/>
                </a:cubicBezTo>
                <a:close/>
                <a:moveTo>
                  <a:pt x="2558808" y="1519661"/>
                </a:moveTo>
                <a:lnTo>
                  <a:pt x="2598585" y="1519661"/>
                </a:lnTo>
                <a:cubicBezTo>
                  <a:pt x="2595606" y="1525229"/>
                  <a:pt x="2591353" y="1531974"/>
                  <a:pt x="2585826" y="1539897"/>
                </a:cubicBezTo>
                <a:lnTo>
                  <a:pt x="2546849" y="1539897"/>
                </a:lnTo>
                <a:cubicBezTo>
                  <a:pt x="2545888" y="1539120"/>
                  <a:pt x="2544413" y="1538411"/>
                  <a:pt x="2542427" y="1537769"/>
                </a:cubicBezTo>
                <a:cubicBezTo>
                  <a:pt x="2548181" y="1533209"/>
                  <a:pt x="2553641" y="1527173"/>
                  <a:pt x="2558808" y="1519661"/>
                </a:cubicBezTo>
                <a:close/>
                <a:moveTo>
                  <a:pt x="9126406" y="1519660"/>
                </a:moveTo>
                <a:lnTo>
                  <a:pt x="9166183" y="1519660"/>
                </a:lnTo>
                <a:cubicBezTo>
                  <a:pt x="9163205" y="1525228"/>
                  <a:pt x="9158951" y="1531973"/>
                  <a:pt x="9153424" y="1539896"/>
                </a:cubicBezTo>
                <a:lnTo>
                  <a:pt x="9114447" y="1539896"/>
                </a:lnTo>
                <a:cubicBezTo>
                  <a:pt x="9113485" y="1539119"/>
                  <a:pt x="9112011" y="1538410"/>
                  <a:pt x="9110025" y="1537768"/>
                </a:cubicBezTo>
                <a:cubicBezTo>
                  <a:pt x="9115779" y="1533208"/>
                  <a:pt x="9121239" y="1527172"/>
                  <a:pt x="9126406" y="1519660"/>
                </a:cubicBezTo>
                <a:close/>
                <a:moveTo>
                  <a:pt x="8577664" y="1519660"/>
                </a:moveTo>
                <a:lnTo>
                  <a:pt x="8617441" y="1519660"/>
                </a:lnTo>
                <a:cubicBezTo>
                  <a:pt x="8614463" y="1525228"/>
                  <a:pt x="8610209" y="1531973"/>
                  <a:pt x="8604682" y="1539896"/>
                </a:cubicBezTo>
                <a:lnTo>
                  <a:pt x="8565705" y="1539896"/>
                </a:lnTo>
                <a:cubicBezTo>
                  <a:pt x="8564743" y="1539119"/>
                  <a:pt x="8563269" y="1538410"/>
                  <a:pt x="8561283" y="1537768"/>
                </a:cubicBezTo>
                <a:cubicBezTo>
                  <a:pt x="8567037" y="1533208"/>
                  <a:pt x="8572497" y="1527172"/>
                  <a:pt x="8577664" y="1519660"/>
                </a:cubicBezTo>
                <a:close/>
                <a:moveTo>
                  <a:pt x="3106750" y="1492090"/>
                </a:moveTo>
                <a:cubicBezTo>
                  <a:pt x="3105499" y="1498399"/>
                  <a:pt x="3102954" y="1504938"/>
                  <a:pt x="3099116" y="1511710"/>
                </a:cubicBezTo>
                <a:cubicBezTo>
                  <a:pt x="3095074" y="1518882"/>
                  <a:pt x="3089919" y="1525971"/>
                  <a:pt x="3083655" y="1532974"/>
                </a:cubicBezTo>
                <a:cubicBezTo>
                  <a:pt x="3076301" y="1541294"/>
                  <a:pt x="3068980" y="1547828"/>
                  <a:pt x="3061693" y="1552575"/>
                </a:cubicBezTo>
                <a:cubicBezTo>
                  <a:pt x="3060732" y="1552816"/>
                  <a:pt x="3060253" y="1553540"/>
                  <a:pt x="3060253" y="1554748"/>
                </a:cubicBezTo>
                <a:cubicBezTo>
                  <a:pt x="3060253" y="1556908"/>
                  <a:pt x="3061246" y="1557988"/>
                  <a:pt x="3063234" y="1557988"/>
                </a:cubicBezTo>
                <a:cubicBezTo>
                  <a:pt x="3063666" y="1557988"/>
                  <a:pt x="3064053" y="1557904"/>
                  <a:pt x="3064392" y="1557736"/>
                </a:cubicBezTo>
                <a:cubicBezTo>
                  <a:pt x="3072094" y="1553915"/>
                  <a:pt x="3078271" y="1549438"/>
                  <a:pt x="3082921" y="1544303"/>
                </a:cubicBezTo>
                <a:cubicBezTo>
                  <a:pt x="3082943" y="1546125"/>
                  <a:pt x="3082953" y="1553967"/>
                  <a:pt x="3082953" y="1567828"/>
                </a:cubicBezTo>
                <a:cubicBezTo>
                  <a:pt x="3082953" y="1589012"/>
                  <a:pt x="3081441" y="1605082"/>
                  <a:pt x="3078417" y="1616036"/>
                </a:cubicBezTo>
                <a:cubicBezTo>
                  <a:pt x="3075188" y="1627643"/>
                  <a:pt x="3068408" y="1639797"/>
                  <a:pt x="3058074" y="1652498"/>
                </a:cubicBezTo>
                <a:cubicBezTo>
                  <a:pt x="3057621" y="1652951"/>
                  <a:pt x="3057394" y="1653512"/>
                  <a:pt x="3057394" y="1654182"/>
                </a:cubicBezTo>
                <a:cubicBezTo>
                  <a:pt x="3057394" y="1655254"/>
                  <a:pt x="3057870" y="1656087"/>
                  <a:pt x="3058822" y="1656683"/>
                </a:cubicBezTo>
                <a:cubicBezTo>
                  <a:pt x="3059366" y="1657119"/>
                  <a:pt x="3059970" y="1657336"/>
                  <a:pt x="3060634" y="1657336"/>
                </a:cubicBezTo>
                <a:cubicBezTo>
                  <a:pt x="3061289" y="1657336"/>
                  <a:pt x="3061931" y="1657021"/>
                  <a:pt x="3062562" y="1656390"/>
                </a:cubicBezTo>
                <a:cubicBezTo>
                  <a:pt x="3075344" y="1645072"/>
                  <a:pt x="3084055" y="1632890"/>
                  <a:pt x="3088694" y="1619843"/>
                </a:cubicBezTo>
                <a:cubicBezTo>
                  <a:pt x="3090493" y="1614517"/>
                  <a:pt x="3091687" y="1610106"/>
                  <a:pt x="3092279" y="1606614"/>
                </a:cubicBezTo>
                <a:lnTo>
                  <a:pt x="3131385" y="1606614"/>
                </a:lnTo>
                <a:lnTo>
                  <a:pt x="3131385" y="1620441"/>
                </a:lnTo>
                <a:cubicBezTo>
                  <a:pt x="3131385" y="1628485"/>
                  <a:pt x="3131243" y="1635772"/>
                  <a:pt x="3130960" y="1642301"/>
                </a:cubicBezTo>
                <a:cubicBezTo>
                  <a:pt x="3130901" y="1643018"/>
                  <a:pt x="3130842" y="1644168"/>
                  <a:pt x="3130783" y="1645752"/>
                </a:cubicBezTo>
                <a:cubicBezTo>
                  <a:pt x="3130722" y="1646959"/>
                  <a:pt x="3130692" y="1647735"/>
                  <a:pt x="3130692" y="1648080"/>
                </a:cubicBezTo>
                <a:cubicBezTo>
                  <a:pt x="3130692" y="1651510"/>
                  <a:pt x="3132465" y="1653226"/>
                  <a:pt x="3136012" y="1653226"/>
                </a:cubicBezTo>
                <a:cubicBezTo>
                  <a:pt x="3140888" y="1653226"/>
                  <a:pt x="3143326" y="1651807"/>
                  <a:pt x="3143326" y="1648970"/>
                </a:cubicBezTo>
                <a:lnTo>
                  <a:pt x="3142807" y="1620773"/>
                </a:lnTo>
                <a:lnTo>
                  <a:pt x="3142807" y="1606614"/>
                </a:lnTo>
                <a:lnTo>
                  <a:pt x="3182677" y="1606614"/>
                </a:lnTo>
                <a:lnTo>
                  <a:pt x="3182677" y="1639508"/>
                </a:lnTo>
                <a:cubicBezTo>
                  <a:pt x="3182677" y="1640462"/>
                  <a:pt x="3182197" y="1640938"/>
                  <a:pt x="3181238" y="1640938"/>
                </a:cubicBezTo>
                <a:cubicBezTo>
                  <a:pt x="3176575" y="1640938"/>
                  <a:pt x="3169338" y="1640490"/>
                  <a:pt x="3159527" y="1639593"/>
                </a:cubicBezTo>
                <a:cubicBezTo>
                  <a:pt x="3157632" y="1639509"/>
                  <a:pt x="3156685" y="1640431"/>
                  <a:pt x="3156685" y="1642359"/>
                </a:cubicBezTo>
                <a:cubicBezTo>
                  <a:pt x="3156685" y="1644067"/>
                  <a:pt x="3157457" y="1645089"/>
                  <a:pt x="3159001" y="1645426"/>
                </a:cubicBezTo>
                <a:cubicBezTo>
                  <a:pt x="3166175" y="1646513"/>
                  <a:pt x="3170690" y="1647407"/>
                  <a:pt x="3172545" y="1648107"/>
                </a:cubicBezTo>
                <a:cubicBezTo>
                  <a:pt x="3174839" y="1649002"/>
                  <a:pt x="3176088" y="1650123"/>
                  <a:pt x="3176292" y="1651471"/>
                </a:cubicBezTo>
                <a:cubicBezTo>
                  <a:pt x="3176556" y="1654026"/>
                  <a:pt x="3177974" y="1655304"/>
                  <a:pt x="3180544" y="1655304"/>
                </a:cubicBezTo>
                <a:cubicBezTo>
                  <a:pt x="3182718" y="1655304"/>
                  <a:pt x="3185166" y="1654721"/>
                  <a:pt x="3187890" y="1653557"/>
                </a:cubicBezTo>
                <a:cubicBezTo>
                  <a:pt x="3192722" y="1651109"/>
                  <a:pt x="3195138" y="1647807"/>
                  <a:pt x="3195138" y="1643650"/>
                </a:cubicBezTo>
                <a:lnTo>
                  <a:pt x="3194617" y="1587954"/>
                </a:lnTo>
                <a:lnTo>
                  <a:pt x="3194617" y="1549912"/>
                </a:lnTo>
                <a:cubicBezTo>
                  <a:pt x="3197563" y="1548122"/>
                  <a:pt x="3199035" y="1546325"/>
                  <a:pt x="3199035" y="1544522"/>
                </a:cubicBezTo>
                <a:cubicBezTo>
                  <a:pt x="3199035" y="1543137"/>
                  <a:pt x="3197966" y="1541561"/>
                  <a:pt x="3195828" y="1539792"/>
                </a:cubicBezTo>
                <a:cubicBezTo>
                  <a:pt x="3192087" y="1536685"/>
                  <a:pt x="3189708" y="1535132"/>
                  <a:pt x="3188690" y="1535132"/>
                </a:cubicBezTo>
                <a:cubicBezTo>
                  <a:pt x="3187600" y="1535132"/>
                  <a:pt x="3185526" y="1536720"/>
                  <a:pt x="3182465" y="1539897"/>
                </a:cubicBezTo>
                <a:lnTo>
                  <a:pt x="3141767" y="1539897"/>
                </a:lnTo>
                <a:cubicBezTo>
                  <a:pt x="3148381" y="1534700"/>
                  <a:pt x="3153869" y="1529053"/>
                  <a:pt x="3158234" y="1522954"/>
                </a:cubicBezTo>
                <a:cubicBezTo>
                  <a:pt x="3163197" y="1521619"/>
                  <a:pt x="3165680" y="1519929"/>
                  <a:pt x="3165680" y="1517886"/>
                </a:cubicBezTo>
                <a:cubicBezTo>
                  <a:pt x="3165680" y="1516337"/>
                  <a:pt x="3164428" y="1514346"/>
                  <a:pt x="3161924" y="1511915"/>
                </a:cubicBezTo>
                <a:cubicBezTo>
                  <a:pt x="3158385" y="1508311"/>
                  <a:pt x="3155899" y="1506510"/>
                  <a:pt x="3154467" y="1506510"/>
                </a:cubicBezTo>
                <a:cubicBezTo>
                  <a:pt x="3152991" y="1506510"/>
                  <a:pt x="3150808" y="1508242"/>
                  <a:pt x="3147919" y="1511707"/>
                </a:cubicBezTo>
                <a:lnTo>
                  <a:pt x="3111183" y="1511707"/>
                </a:lnTo>
                <a:cubicBezTo>
                  <a:pt x="3112861" y="1510463"/>
                  <a:pt x="3114449" y="1508267"/>
                  <a:pt x="3115945" y="1505119"/>
                </a:cubicBezTo>
                <a:cubicBezTo>
                  <a:pt x="3120972" y="1504428"/>
                  <a:pt x="3123484" y="1502815"/>
                  <a:pt x="3123484" y="1500281"/>
                </a:cubicBezTo>
                <a:cubicBezTo>
                  <a:pt x="3123484" y="1498855"/>
                  <a:pt x="3122933" y="1497850"/>
                  <a:pt x="3121829" y="1497268"/>
                </a:cubicBezTo>
                <a:cubicBezTo>
                  <a:pt x="3119752" y="1496140"/>
                  <a:pt x="3114725" y="1494415"/>
                  <a:pt x="3106750" y="1492090"/>
                </a:cubicBezTo>
                <a:close/>
                <a:moveTo>
                  <a:pt x="2558009" y="1492090"/>
                </a:moveTo>
                <a:cubicBezTo>
                  <a:pt x="2556757" y="1498399"/>
                  <a:pt x="2554213" y="1504939"/>
                  <a:pt x="2550374" y="1511710"/>
                </a:cubicBezTo>
                <a:cubicBezTo>
                  <a:pt x="2546332" y="1518882"/>
                  <a:pt x="2541178" y="1525971"/>
                  <a:pt x="2534913" y="1532974"/>
                </a:cubicBezTo>
                <a:cubicBezTo>
                  <a:pt x="2527559" y="1541294"/>
                  <a:pt x="2520239" y="1547828"/>
                  <a:pt x="2512951" y="1552575"/>
                </a:cubicBezTo>
                <a:cubicBezTo>
                  <a:pt x="2511991" y="1552816"/>
                  <a:pt x="2511511" y="1553540"/>
                  <a:pt x="2511511" y="1554748"/>
                </a:cubicBezTo>
                <a:cubicBezTo>
                  <a:pt x="2511511" y="1556908"/>
                  <a:pt x="2512504" y="1557988"/>
                  <a:pt x="2514492" y="1557988"/>
                </a:cubicBezTo>
                <a:cubicBezTo>
                  <a:pt x="2514925" y="1557988"/>
                  <a:pt x="2515311" y="1557904"/>
                  <a:pt x="2515650" y="1557736"/>
                </a:cubicBezTo>
                <a:cubicBezTo>
                  <a:pt x="2523352" y="1553916"/>
                  <a:pt x="2529528" y="1549438"/>
                  <a:pt x="2534180" y="1544303"/>
                </a:cubicBezTo>
                <a:cubicBezTo>
                  <a:pt x="2534201" y="1546125"/>
                  <a:pt x="2534212" y="1553967"/>
                  <a:pt x="2534212" y="1567828"/>
                </a:cubicBezTo>
                <a:cubicBezTo>
                  <a:pt x="2534212" y="1589013"/>
                  <a:pt x="2532699" y="1605082"/>
                  <a:pt x="2529675" y="1616036"/>
                </a:cubicBezTo>
                <a:cubicBezTo>
                  <a:pt x="2526446" y="1627643"/>
                  <a:pt x="2519666" y="1639797"/>
                  <a:pt x="2509332" y="1652498"/>
                </a:cubicBezTo>
                <a:cubicBezTo>
                  <a:pt x="2508879" y="1652951"/>
                  <a:pt x="2508653" y="1653512"/>
                  <a:pt x="2508653" y="1654183"/>
                </a:cubicBezTo>
                <a:cubicBezTo>
                  <a:pt x="2508653" y="1655254"/>
                  <a:pt x="2509129" y="1656087"/>
                  <a:pt x="2510081" y="1656683"/>
                </a:cubicBezTo>
                <a:cubicBezTo>
                  <a:pt x="2510624" y="1657119"/>
                  <a:pt x="2511227" y="1657336"/>
                  <a:pt x="2511892" y="1657336"/>
                </a:cubicBezTo>
                <a:cubicBezTo>
                  <a:pt x="2512547" y="1657336"/>
                  <a:pt x="2513189" y="1657021"/>
                  <a:pt x="2513820" y="1656391"/>
                </a:cubicBezTo>
                <a:cubicBezTo>
                  <a:pt x="2526602" y="1645072"/>
                  <a:pt x="2535313" y="1632890"/>
                  <a:pt x="2539953" y="1619843"/>
                </a:cubicBezTo>
                <a:cubicBezTo>
                  <a:pt x="2541751" y="1614517"/>
                  <a:pt x="2542946" y="1610107"/>
                  <a:pt x="2543537" y="1606614"/>
                </a:cubicBezTo>
                <a:lnTo>
                  <a:pt x="2582643" y="1606614"/>
                </a:lnTo>
                <a:lnTo>
                  <a:pt x="2582643" y="1620442"/>
                </a:lnTo>
                <a:cubicBezTo>
                  <a:pt x="2582643" y="1628485"/>
                  <a:pt x="2582502" y="1635773"/>
                  <a:pt x="2582218" y="1642301"/>
                </a:cubicBezTo>
                <a:cubicBezTo>
                  <a:pt x="2582159" y="1643018"/>
                  <a:pt x="2582100" y="1644168"/>
                  <a:pt x="2582041" y="1645752"/>
                </a:cubicBezTo>
                <a:cubicBezTo>
                  <a:pt x="2581981" y="1646960"/>
                  <a:pt x="2581950" y="1647735"/>
                  <a:pt x="2581950" y="1648080"/>
                </a:cubicBezTo>
                <a:cubicBezTo>
                  <a:pt x="2581950" y="1651510"/>
                  <a:pt x="2583723" y="1653226"/>
                  <a:pt x="2587270" y="1653226"/>
                </a:cubicBezTo>
                <a:cubicBezTo>
                  <a:pt x="2592146" y="1653226"/>
                  <a:pt x="2594584" y="1651807"/>
                  <a:pt x="2594584" y="1648970"/>
                </a:cubicBezTo>
                <a:lnTo>
                  <a:pt x="2594065" y="1620773"/>
                </a:lnTo>
                <a:lnTo>
                  <a:pt x="2594065" y="1606614"/>
                </a:lnTo>
                <a:lnTo>
                  <a:pt x="2633935" y="1606614"/>
                </a:lnTo>
                <a:lnTo>
                  <a:pt x="2633935" y="1639508"/>
                </a:lnTo>
                <a:cubicBezTo>
                  <a:pt x="2633935" y="1640462"/>
                  <a:pt x="2633455" y="1640938"/>
                  <a:pt x="2632496" y="1640938"/>
                </a:cubicBezTo>
                <a:cubicBezTo>
                  <a:pt x="2627833" y="1640938"/>
                  <a:pt x="2620596" y="1640490"/>
                  <a:pt x="2610786" y="1639594"/>
                </a:cubicBezTo>
                <a:cubicBezTo>
                  <a:pt x="2608890" y="1639509"/>
                  <a:pt x="2607942" y="1640431"/>
                  <a:pt x="2607942" y="1642359"/>
                </a:cubicBezTo>
                <a:cubicBezTo>
                  <a:pt x="2607942" y="1644067"/>
                  <a:pt x="2608715" y="1645089"/>
                  <a:pt x="2610259" y="1645426"/>
                </a:cubicBezTo>
                <a:cubicBezTo>
                  <a:pt x="2617434" y="1646513"/>
                  <a:pt x="2621948" y="1647407"/>
                  <a:pt x="2623803" y="1648107"/>
                </a:cubicBezTo>
                <a:cubicBezTo>
                  <a:pt x="2626097" y="1649002"/>
                  <a:pt x="2627346" y="1650123"/>
                  <a:pt x="2627550" y="1651471"/>
                </a:cubicBezTo>
                <a:cubicBezTo>
                  <a:pt x="2627814" y="1654026"/>
                  <a:pt x="2629232" y="1655304"/>
                  <a:pt x="2631803" y="1655304"/>
                </a:cubicBezTo>
                <a:cubicBezTo>
                  <a:pt x="2633976" y="1655304"/>
                  <a:pt x="2636424" y="1654722"/>
                  <a:pt x="2639148" y="1653557"/>
                </a:cubicBezTo>
                <a:cubicBezTo>
                  <a:pt x="2643980" y="1651110"/>
                  <a:pt x="2646396" y="1647807"/>
                  <a:pt x="2646396" y="1643650"/>
                </a:cubicBezTo>
                <a:lnTo>
                  <a:pt x="2645875" y="1587955"/>
                </a:lnTo>
                <a:lnTo>
                  <a:pt x="2645875" y="1549912"/>
                </a:lnTo>
                <a:cubicBezTo>
                  <a:pt x="2648821" y="1548122"/>
                  <a:pt x="2650293" y="1546325"/>
                  <a:pt x="2650293" y="1544522"/>
                </a:cubicBezTo>
                <a:cubicBezTo>
                  <a:pt x="2650293" y="1543138"/>
                  <a:pt x="2649224" y="1541561"/>
                  <a:pt x="2647086" y="1539792"/>
                </a:cubicBezTo>
                <a:cubicBezTo>
                  <a:pt x="2643345" y="1536685"/>
                  <a:pt x="2640966" y="1535132"/>
                  <a:pt x="2639948" y="1535132"/>
                </a:cubicBezTo>
                <a:cubicBezTo>
                  <a:pt x="2638859" y="1535132"/>
                  <a:pt x="2636784" y="1536720"/>
                  <a:pt x="2633724" y="1539897"/>
                </a:cubicBezTo>
                <a:lnTo>
                  <a:pt x="2593025" y="1539897"/>
                </a:lnTo>
                <a:cubicBezTo>
                  <a:pt x="2599639" y="1534700"/>
                  <a:pt x="2605128" y="1529053"/>
                  <a:pt x="2609492" y="1522954"/>
                </a:cubicBezTo>
                <a:cubicBezTo>
                  <a:pt x="2614456" y="1521619"/>
                  <a:pt x="2616938" y="1519929"/>
                  <a:pt x="2616938" y="1517886"/>
                </a:cubicBezTo>
                <a:cubicBezTo>
                  <a:pt x="2616938" y="1516337"/>
                  <a:pt x="2615686" y="1514346"/>
                  <a:pt x="2613182" y="1511915"/>
                </a:cubicBezTo>
                <a:cubicBezTo>
                  <a:pt x="2609643" y="1508311"/>
                  <a:pt x="2607157" y="1506510"/>
                  <a:pt x="2605725" y="1506510"/>
                </a:cubicBezTo>
                <a:cubicBezTo>
                  <a:pt x="2604248" y="1506510"/>
                  <a:pt x="2602066" y="1508242"/>
                  <a:pt x="2599177" y="1511708"/>
                </a:cubicBezTo>
                <a:lnTo>
                  <a:pt x="2562441" y="1511708"/>
                </a:lnTo>
                <a:cubicBezTo>
                  <a:pt x="2564120" y="1510463"/>
                  <a:pt x="2565707" y="1508267"/>
                  <a:pt x="2567203" y="1505119"/>
                </a:cubicBezTo>
                <a:cubicBezTo>
                  <a:pt x="2572230" y="1504428"/>
                  <a:pt x="2574743" y="1502815"/>
                  <a:pt x="2574743" y="1500281"/>
                </a:cubicBezTo>
                <a:cubicBezTo>
                  <a:pt x="2574743" y="1498855"/>
                  <a:pt x="2574191" y="1497850"/>
                  <a:pt x="2573087" y="1497268"/>
                </a:cubicBezTo>
                <a:cubicBezTo>
                  <a:pt x="2571010" y="1496140"/>
                  <a:pt x="2565983" y="1494415"/>
                  <a:pt x="2558009" y="1492090"/>
                </a:cubicBezTo>
                <a:close/>
                <a:moveTo>
                  <a:pt x="9125606" y="1492089"/>
                </a:moveTo>
                <a:cubicBezTo>
                  <a:pt x="9124355" y="1498398"/>
                  <a:pt x="9121811" y="1504938"/>
                  <a:pt x="9117972" y="1511709"/>
                </a:cubicBezTo>
                <a:cubicBezTo>
                  <a:pt x="9113930" y="1518882"/>
                  <a:pt x="9108776" y="1525970"/>
                  <a:pt x="9102511" y="1532973"/>
                </a:cubicBezTo>
                <a:cubicBezTo>
                  <a:pt x="9095157" y="1541293"/>
                  <a:pt x="9087837" y="1547827"/>
                  <a:pt x="9080549" y="1552574"/>
                </a:cubicBezTo>
                <a:cubicBezTo>
                  <a:pt x="9079589" y="1552815"/>
                  <a:pt x="9079109" y="1553539"/>
                  <a:pt x="9079109" y="1554747"/>
                </a:cubicBezTo>
                <a:cubicBezTo>
                  <a:pt x="9079109" y="1556907"/>
                  <a:pt x="9080103" y="1557987"/>
                  <a:pt x="9082090" y="1557987"/>
                </a:cubicBezTo>
                <a:cubicBezTo>
                  <a:pt x="9082523" y="1557987"/>
                  <a:pt x="9082909" y="1557903"/>
                  <a:pt x="9083248" y="1557735"/>
                </a:cubicBezTo>
                <a:cubicBezTo>
                  <a:pt x="9090950" y="1553915"/>
                  <a:pt x="9097127" y="1549437"/>
                  <a:pt x="9101778" y="1544302"/>
                </a:cubicBezTo>
                <a:cubicBezTo>
                  <a:pt x="9101799" y="1546124"/>
                  <a:pt x="9101809" y="1553966"/>
                  <a:pt x="9101809" y="1567827"/>
                </a:cubicBezTo>
                <a:cubicBezTo>
                  <a:pt x="9101809" y="1589011"/>
                  <a:pt x="9100297" y="1605081"/>
                  <a:pt x="9097272" y="1616035"/>
                </a:cubicBezTo>
                <a:cubicBezTo>
                  <a:pt x="9094044" y="1627642"/>
                  <a:pt x="9087264" y="1639796"/>
                  <a:pt x="9076930" y="1652497"/>
                </a:cubicBezTo>
                <a:cubicBezTo>
                  <a:pt x="9076477" y="1652950"/>
                  <a:pt x="9076251" y="1653511"/>
                  <a:pt x="9076251" y="1654182"/>
                </a:cubicBezTo>
                <a:cubicBezTo>
                  <a:pt x="9076251" y="1655253"/>
                  <a:pt x="9076727" y="1656086"/>
                  <a:pt x="9077678" y="1656682"/>
                </a:cubicBezTo>
                <a:cubicBezTo>
                  <a:pt x="9078222" y="1657118"/>
                  <a:pt x="9078825" y="1657335"/>
                  <a:pt x="9079490" y="1657335"/>
                </a:cubicBezTo>
                <a:cubicBezTo>
                  <a:pt x="9080144" y="1657335"/>
                  <a:pt x="9080787" y="1657020"/>
                  <a:pt x="9081417" y="1656389"/>
                </a:cubicBezTo>
                <a:cubicBezTo>
                  <a:pt x="9094200" y="1645071"/>
                  <a:pt x="9102911" y="1632889"/>
                  <a:pt x="9107551" y="1619842"/>
                </a:cubicBezTo>
                <a:cubicBezTo>
                  <a:pt x="9109349" y="1614516"/>
                  <a:pt x="9110544" y="1610105"/>
                  <a:pt x="9111135" y="1606613"/>
                </a:cubicBezTo>
                <a:lnTo>
                  <a:pt x="9150241" y="1606613"/>
                </a:lnTo>
                <a:lnTo>
                  <a:pt x="9150241" y="1620440"/>
                </a:lnTo>
                <a:cubicBezTo>
                  <a:pt x="9150241" y="1628484"/>
                  <a:pt x="9150100" y="1635771"/>
                  <a:pt x="9149816" y="1642300"/>
                </a:cubicBezTo>
                <a:cubicBezTo>
                  <a:pt x="9149757" y="1643017"/>
                  <a:pt x="9149698" y="1644167"/>
                  <a:pt x="9149639" y="1645751"/>
                </a:cubicBezTo>
                <a:cubicBezTo>
                  <a:pt x="9149579" y="1646959"/>
                  <a:pt x="9149548" y="1647734"/>
                  <a:pt x="9149548" y="1648079"/>
                </a:cubicBezTo>
                <a:cubicBezTo>
                  <a:pt x="9149548" y="1651509"/>
                  <a:pt x="9151322" y="1653225"/>
                  <a:pt x="9154868" y="1653225"/>
                </a:cubicBezTo>
                <a:cubicBezTo>
                  <a:pt x="9159744" y="1653225"/>
                  <a:pt x="9162182" y="1651806"/>
                  <a:pt x="9162182" y="1648969"/>
                </a:cubicBezTo>
                <a:lnTo>
                  <a:pt x="9161663" y="1620772"/>
                </a:lnTo>
                <a:lnTo>
                  <a:pt x="9161663" y="1606613"/>
                </a:lnTo>
                <a:lnTo>
                  <a:pt x="9201533" y="1606613"/>
                </a:lnTo>
                <a:lnTo>
                  <a:pt x="9201533" y="1639507"/>
                </a:lnTo>
                <a:cubicBezTo>
                  <a:pt x="9201533" y="1640461"/>
                  <a:pt x="9201053" y="1640937"/>
                  <a:pt x="9200094" y="1640937"/>
                </a:cubicBezTo>
                <a:cubicBezTo>
                  <a:pt x="9195431" y="1640937"/>
                  <a:pt x="9188194" y="1640489"/>
                  <a:pt x="9178383" y="1639593"/>
                </a:cubicBezTo>
                <a:cubicBezTo>
                  <a:pt x="9176488" y="1639508"/>
                  <a:pt x="9175540" y="1640430"/>
                  <a:pt x="9175540" y="1642358"/>
                </a:cubicBezTo>
                <a:cubicBezTo>
                  <a:pt x="9175540" y="1644066"/>
                  <a:pt x="9176313" y="1645088"/>
                  <a:pt x="9177857" y="1645425"/>
                </a:cubicBezTo>
                <a:cubicBezTo>
                  <a:pt x="9185032" y="1646512"/>
                  <a:pt x="9189546" y="1647406"/>
                  <a:pt x="9191401" y="1648106"/>
                </a:cubicBezTo>
                <a:cubicBezTo>
                  <a:pt x="9193695" y="1649001"/>
                  <a:pt x="9194944" y="1650122"/>
                  <a:pt x="9195148" y="1651470"/>
                </a:cubicBezTo>
                <a:cubicBezTo>
                  <a:pt x="9195412" y="1654025"/>
                  <a:pt x="9196830" y="1655303"/>
                  <a:pt x="9199401" y="1655303"/>
                </a:cubicBezTo>
                <a:cubicBezTo>
                  <a:pt x="9201574" y="1655303"/>
                  <a:pt x="9204023" y="1654721"/>
                  <a:pt x="9206746" y="1653556"/>
                </a:cubicBezTo>
                <a:cubicBezTo>
                  <a:pt x="9211578" y="1651108"/>
                  <a:pt x="9213994" y="1647806"/>
                  <a:pt x="9213994" y="1643649"/>
                </a:cubicBezTo>
                <a:lnTo>
                  <a:pt x="9213473" y="1587953"/>
                </a:lnTo>
                <a:lnTo>
                  <a:pt x="9213473" y="1549911"/>
                </a:lnTo>
                <a:cubicBezTo>
                  <a:pt x="9216419" y="1548121"/>
                  <a:pt x="9217892" y="1546324"/>
                  <a:pt x="9217892" y="1544521"/>
                </a:cubicBezTo>
                <a:cubicBezTo>
                  <a:pt x="9217892" y="1543137"/>
                  <a:pt x="9216822" y="1541560"/>
                  <a:pt x="9214684" y="1539791"/>
                </a:cubicBezTo>
                <a:cubicBezTo>
                  <a:pt x="9210943" y="1536684"/>
                  <a:pt x="9208564" y="1535131"/>
                  <a:pt x="9207546" y="1535131"/>
                </a:cubicBezTo>
                <a:cubicBezTo>
                  <a:pt x="9206457" y="1535131"/>
                  <a:pt x="9204382" y="1536719"/>
                  <a:pt x="9201321" y="1539896"/>
                </a:cubicBezTo>
                <a:lnTo>
                  <a:pt x="9160623" y="1539896"/>
                </a:lnTo>
                <a:cubicBezTo>
                  <a:pt x="9167237" y="1534699"/>
                  <a:pt x="9172726" y="1529052"/>
                  <a:pt x="9177090" y="1522953"/>
                </a:cubicBezTo>
                <a:cubicBezTo>
                  <a:pt x="9182054" y="1521618"/>
                  <a:pt x="9184536" y="1519928"/>
                  <a:pt x="9184536" y="1517885"/>
                </a:cubicBezTo>
                <a:cubicBezTo>
                  <a:pt x="9184536" y="1516336"/>
                  <a:pt x="9183284" y="1514345"/>
                  <a:pt x="9180780" y="1511914"/>
                </a:cubicBezTo>
                <a:cubicBezTo>
                  <a:pt x="9177241" y="1508310"/>
                  <a:pt x="9174755" y="1506509"/>
                  <a:pt x="9173323" y="1506509"/>
                </a:cubicBezTo>
                <a:cubicBezTo>
                  <a:pt x="9171847" y="1506509"/>
                  <a:pt x="9169664" y="1508241"/>
                  <a:pt x="9166776" y="1511707"/>
                </a:cubicBezTo>
                <a:lnTo>
                  <a:pt x="9130039" y="1511707"/>
                </a:lnTo>
                <a:cubicBezTo>
                  <a:pt x="9131717" y="1510462"/>
                  <a:pt x="9133305" y="1508266"/>
                  <a:pt x="9134801" y="1505118"/>
                </a:cubicBezTo>
                <a:cubicBezTo>
                  <a:pt x="9139827" y="1504427"/>
                  <a:pt x="9142341" y="1502814"/>
                  <a:pt x="9142341" y="1500280"/>
                </a:cubicBezTo>
                <a:cubicBezTo>
                  <a:pt x="9142341" y="1498854"/>
                  <a:pt x="9141789" y="1497849"/>
                  <a:pt x="9140685" y="1497267"/>
                </a:cubicBezTo>
                <a:cubicBezTo>
                  <a:pt x="9138608" y="1496139"/>
                  <a:pt x="9133581" y="1494414"/>
                  <a:pt x="9125606" y="1492089"/>
                </a:cubicBezTo>
                <a:close/>
                <a:moveTo>
                  <a:pt x="8576864" y="1492089"/>
                </a:moveTo>
                <a:cubicBezTo>
                  <a:pt x="8575613" y="1498398"/>
                  <a:pt x="8573069" y="1504938"/>
                  <a:pt x="8569230" y="1511709"/>
                </a:cubicBezTo>
                <a:cubicBezTo>
                  <a:pt x="8565188" y="1518882"/>
                  <a:pt x="8560034" y="1525970"/>
                  <a:pt x="8553769" y="1532973"/>
                </a:cubicBezTo>
                <a:cubicBezTo>
                  <a:pt x="8546415" y="1541293"/>
                  <a:pt x="8539095" y="1547827"/>
                  <a:pt x="8531807" y="1552574"/>
                </a:cubicBezTo>
                <a:cubicBezTo>
                  <a:pt x="8530847" y="1552815"/>
                  <a:pt x="8530367" y="1553539"/>
                  <a:pt x="8530367" y="1554747"/>
                </a:cubicBezTo>
                <a:cubicBezTo>
                  <a:pt x="8530367" y="1556907"/>
                  <a:pt x="8531361" y="1557987"/>
                  <a:pt x="8533348" y="1557987"/>
                </a:cubicBezTo>
                <a:cubicBezTo>
                  <a:pt x="8533781" y="1557987"/>
                  <a:pt x="8534167" y="1557903"/>
                  <a:pt x="8534506" y="1557735"/>
                </a:cubicBezTo>
                <a:cubicBezTo>
                  <a:pt x="8542208" y="1553915"/>
                  <a:pt x="8548385" y="1549437"/>
                  <a:pt x="8553036" y="1544302"/>
                </a:cubicBezTo>
                <a:cubicBezTo>
                  <a:pt x="8553057" y="1546125"/>
                  <a:pt x="8553067" y="1553966"/>
                  <a:pt x="8553067" y="1567827"/>
                </a:cubicBezTo>
                <a:cubicBezTo>
                  <a:pt x="8553067" y="1589012"/>
                  <a:pt x="8551555" y="1605081"/>
                  <a:pt x="8548530" y="1616035"/>
                </a:cubicBezTo>
                <a:cubicBezTo>
                  <a:pt x="8545302" y="1627642"/>
                  <a:pt x="8538522" y="1639796"/>
                  <a:pt x="8528188" y="1652497"/>
                </a:cubicBezTo>
                <a:cubicBezTo>
                  <a:pt x="8527735" y="1652950"/>
                  <a:pt x="8527509" y="1653511"/>
                  <a:pt x="8527509" y="1654182"/>
                </a:cubicBezTo>
                <a:cubicBezTo>
                  <a:pt x="8527509" y="1655254"/>
                  <a:pt x="8527985" y="1656086"/>
                  <a:pt x="8528936" y="1656682"/>
                </a:cubicBezTo>
                <a:cubicBezTo>
                  <a:pt x="8529480" y="1657118"/>
                  <a:pt x="8530083" y="1657335"/>
                  <a:pt x="8530748" y="1657335"/>
                </a:cubicBezTo>
                <a:cubicBezTo>
                  <a:pt x="8531402" y="1657335"/>
                  <a:pt x="8532045" y="1657020"/>
                  <a:pt x="8532675" y="1656390"/>
                </a:cubicBezTo>
                <a:cubicBezTo>
                  <a:pt x="8545458" y="1645071"/>
                  <a:pt x="8554169" y="1632889"/>
                  <a:pt x="8558809" y="1619842"/>
                </a:cubicBezTo>
                <a:cubicBezTo>
                  <a:pt x="8560607" y="1614516"/>
                  <a:pt x="8561802" y="1610106"/>
                  <a:pt x="8562393" y="1606613"/>
                </a:cubicBezTo>
                <a:lnTo>
                  <a:pt x="8601499" y="1606613"/>
                </a:lnTo>
                <a:lnTo>
                  <a:pt x="8601499" y="1620441"/>
                </a:lnTo>
                <a:cubicBezTo>
                  <a:pt x="8601499" y="1628484"/>
                  <a:pt x="8601358" y="1635771"/>
                  <a:pt x="8601074" y="1642300"/>
                </a:cubicBezTo>
                <a:cubicBezTo>
                  <a:pt x="8601015" y="1643017"/>
                  <a:pt x="8600956" y="1644167"/>
                  <a:pt x="8600897" y="1645751"/>
                </a:cubicBezTo>
                <a:cubicBezTo>
                  <a:pt x="8600837" y="1646959"/>
                  <a:pt x="8600806" y="1647735"/>
                  <a:pt x="8600806" y="1648079"/>
                </a:cubicBezTo>
                <a:cubicBezTo>
                  <a:pt x="8600806" y="1651509"/>
                  <a:pt x="8602580" y="1653225"/>
                  <a:pt x="8606126" y="1653225"/>
                </a:cubicBezTo>
                <a:cubicBezTo>
                  <a:pt x="8611002" y="1653225"/>
                  <a:pt x="8613440" y="1651806"/>
                  <a:pt x="8613440" y="1648969"/>
                </a:cubicBezTo>
                <a:lnTo>
                  <a:pt x="8612921" y="1620772"/>
                </a:lnTo>
                <a:lnTo>
                  <a:pt x="8612921" y="1606613"/>
                </a:lnTo>
                <a:lnTo>
                  <a:pt x="8652791" y="1606613"/>
                </a:lnTo>
                <a:lnTo>
                  <a:pt x="8652791" y="1639507"/>
                </a:lnTo>
                <a:cubicBezTo>
                  <a:pt x="8652791" y="1640461"/>
                  <a:pt x="8652311" y="1640937"/>
                  <a:pt x="8651352" y="1640937"/>
                </a:cubicBezTo>
                <a:cubicBezTo>
                  <a:pt x="8646689" y="1640937"/>
                  <a:pt x="8639452" y="1640489"/>
                  <a:pt x="8629641" y="1639593"/>
                </a:cubicBezTo>
                <a:cubicBezTo>
                  <a:pt x="8627746" y="1639508"/>
                  <a:pt x="8626798" y="1640430"/>
                  <a:pt x="8626798" y="1642358"/>
                </a:cubicBezTo>
                <a:cubicBezTo>
                  <a:pt x="8626798" y="1644066"/>
                  <a:pt x="8627571" y="1645088"/>
                  <a:pt x="8629115" y="1645425"/>
                </a:cubicBezTo>
                <a:cubicBezTo>
                  <a:pt x="8636290" y="1646512"/>
                  <a:pt x="8640804" y="1647406"/>
                  <a:pt x="8642659" y="1648106"/>
                </a:cubicBezTo>
                <a:cubicBezTo>
                  <a:pt x="8644953" y="1649001"/>
                  <a:pt x="8646202" y="1650122"/>
                  <a:pt x="8646406" y="1651470"/>
                </a:cubicBezTo>
                <a:cubicBezTo>
                  <a:pt x="8646670" y="1654026"/>
                  <a:pt x="8648088" y="1655303"/>
                  <a:pt x="8650659" y="1655303"/>
                </a:cubicBezTo>
                <a:cubicBezTo>
                  <a:pt x="8652832" y="1655303"/>
                  <a:pt x="8655281" y="1654721"/>
                  <a:pt x="8658004" y="1653556"/>
                </a:cubicBezTo>
                <a:cubicBezTo>
                  <a:pt x="8662836" y="1651108"/>
                  <a:pt x="8665252" y="1647806"/>
                  <a:pt x="8665252" y="1643649"/>
                </a:cubicBezTo>
                <a:lnTo>
                  <a:pt x="8664731" y="1587953"/>
                </a:lnTo>
                <a:lnTo>
                  <a:pt x="8664731" y="1549911"/>
                </a:lnTo>
                <a:cubicBezTo>
                  <a:pt x="8667677" y="1548121"/>
                  <a:pt x="8669150" y="1546324"/>
                  <a:pt x="8669150" y="1544521"/>
                </a:cubicBezTo>
                <a:cubicBezTo>
                  <a:pt x="8669150" y="1543137"/>
                  <a:pt x="8668080" y="1541560"/>
                  <a:pt x="8665942" y="1539791"/>
                </a:cubicBezTo>
                <a:cubicBezTo>
                  <a:pt x="8662201" y="1536684"/>
                  <a:pt x="8659822" y="1535131"/>
                  <a:pt x="8658804" y="1535131"/>
                </a:cubicBezTo>
                <a:cubicBezTo>
                  <a:pt x="8657715" y="1535131"/>
                  <a:pt x="8655640" y="1536719"/>
                  <a:pt x="8652579" y="1539896"/>
                </a:cubicBezTo>
                <a:lnTo>
                  <a:pt x="8611881" y="1539896"/>
                </a:lnTo>
                <a:cubicBezTo>
                  <a:pt x="8618495" y="1534699"/>
                  <a:pt x="8623984" y="1529052"/>
                  <a:pt x="8628348" y="1522953"/>
                </a:cubicBezTo>
                <a:cubicBezTo>
                  <a:pt x="8633312" y="1521618"/>
                  <a:pt x="8635794" y="1519928"/>
                  <a:pt x="8635794" y="1517885"/>
                </a:cubicBezTo>
                <a:cubicBezTo>
                  <a:pt x="8635794" y="1516336"/>
                  <a:pt x="8634542" y="1514345"/>
                  <a:pt x="8632038" y="1511914"/>
                </a:cubicBezTo>
                <a:cubicBezTo>
                  <a:pt x="8628499" y="1508310"/>
                  <a:pt x="8626013" y="1506509"/>
                  <a:pt x="8624581" y="1506509"/>
                </a:cubicBezTo>
                <a:cubicBezTo>
                  <a:pt x="8623105" y="1506509"/>
                  <a:pt x="8620922" y="1508241"/>
                  <a:pt x="8618034" y="1511707"/>
                </a:cubicBezTo>
                <a:lnTo>
                  <a:pt x="8581297" y="1511707"/>
                </a:lnTo>
                <a:cubicBezTo>
                  <a:pt x="8582975" y="1510462"/>
                  <a:pt x="8584563" y="1508266"/>
                  <a:pt x="8586059" y="1505118"/>
                </a:cubicBezTo>
                <a:cubicBezTo>
                  <a:pt x="8591085" y="1504427"/>
                  <a:pt x="8593599" y="1502814"/>
                  <a:pt x="8593599" y="1500280"/>
                </a:cubicBezTo>
                <a:cubicBezTo>
                  <a:pt x="8593599" y="1498854"/>
                  <a:pt x="8593047" y="1497850"/>
                  <a:pt x="8591943" y="1497267"/>
                </a:cubicBezTo>
                <a:cubicBezTo>
                  <a:pt x="8589866" y="1496139"/>
                  <a:pt x="8584839" y="1494414"/>
                  <a:pt x="8576864" y="1492089"/>
                </a:cubicBezTo>
                <a:close/>
                <a:moveTo>
                  <a:pt x="4196153" y="1486708"/>
                </a:moveTo>
                <a:cubicBezTo>
                  <a:pt x="4194283" y="1486708"/>
                  <a:pt x="4193347" y="1487557"/>
                  <a:pt x="4193347" y="1489255"/>
                </a:cubicBezTo>
                <a:cubicBezTo>
                  <a:pt x="4193347" y="1490177"/>
                  <a:pt x="4193634" y="1490781"/>
                  <a:pt x="4194208" y="1491065"/>
                </a:cubicBezTo>
                <a:cubicBezTo>
                  <a:pt x="4198566" y="1495959"/>
                  <a:pt x="4201511" y="1501788"/>
                  <a:pt x="4203044" y="1508552"/>
                </a:cubicBezTo>
                <a:cubicBezTo>
                  <a:pt x="4203870" y="1511781"/>
                  <a:pt x="4205384" y="1513394"/>
                  <a:pt x="4207589" y="1513394"/>
                </a:cubicBezTo>
                <a:cubicBezTo>
                  <a:pt x="4211657" y="1513394"/>
                  <a:pt x="4213690" y="1511157"/>
                  <a:pt x="4213690" y="1506684"/>
                </a:cubicBezTo>
                <a:cubicBezTo>
                  <a:pt x="4213690" y="1503795"/>
                  <a:pt x="4212342" y="1500585"/>
                  <a:pt x="4209646" y="1497051"/>
                </a:cubicBezTo>
                <a:cubicBezTo>
                  <a:pt x="4206413" y="1492840"/>
                  <a:pt x="4202301" y="1489485"/>
                  <a:pt x="4197312" y="1486988"/>
                </a:cubicBezTo>
                <a:cubicBezTo>
                  <a:pt x="4196938" y="1486801"/>
                  <a:pt x="4196552" y="1486708"/>
                  <a:pt x="4196153" y="1486708"/>
                </a:cubicBezTo>
                <a:close/>
                <a:moveTo>
                  <a:pt x="5248798" y="1486708"/>
                </a:moveTo>
                <a:cubicBezTo>
                  <a:pt x="5246926" y="1486708"/>
                  <a:pt x="5245990" y="1487557"/>
                  <a:pt x="5245990" y="1489255"/>
                </a:cubicBezTo>
                <a:cubicBezTo>
                  <a:pt x="5245990" y="1490177"/>
                  <a:pt x="5246277" y="1490781"/>
                  <a:pt x="5246851" y="1491065"/>
                </a:cubicBezTo>
                <a:cubicBezTo>
                  <a:pt x="5251209" y="1495959"/>
                  <a:pt x="5254156" y="1501788"/>
                  <a:pt x="5255689" y="1508552"/>
                </a:cubicBezTo>
                <a:cubicBezTo>
                  <a:pt x="5256513" y="1511780"/>
                  <a:pt x="5258029" y="1513394"/>
                  <a:pt x="5260235" y="1513394"/>
                </a:cubicBezTo>
                <a:cubicBezTo>
                  <a:pt x="5264300" y="1513394"/>
                  <a:pt x="5266334" y="1511157"/>
                  <a:pt x="5266334" y="1506684"/>
                </a:cubicBezTo>
                <a:cubicBezTo>
                  <a:pt x="5266334" y="1503795"/>
                  <a:pt x="5264987" y="1500585"/>
                  <a:pt x="5262290" y="1497050"/>
                </a:cubicBezTo>
                <a:cubicBezTo>
                  <a:pt x="5259057" y="1492839"/>
                  <a:pt x="5254946" y="1489485"/>
                  <a:pt x="5249955" y="1486988"/>
                </a:cubicBezTo>
                <a:cubicBezTo>
                  <a:pt x="5249582" y="1486801"/>
                  <a:pt x="5249196" y="1486708"/>
                  <a:pt x="5248798" y="1486708"/>
                </a:cubicBezTo>
                <a:close/>
                <a:moveTo>
                  <a:pt x="10215011" y="1486707"/>
                </a:moveTo>
                <a:cubicBezTo>
                  <a:pt x="10213140" y="1486707"/>
                  <a:pt x="10212204" y="1487556"/>
                  <a:pt x="10212204" y="1489254"/>
                </a:cubicBezTo>
                <a:cubicBezTo>
                  <a:pt x="10212204" y="1490176"/>
                  <a:pt x="10212491" y="1490780"/>
                  <a:pt x="10213065" y="1491065"/>
                </a:cubicBezTo>
                <a:cubicBezTo>
                  <a:pt x="10217424" y="1495958"/>
                  <a:pt x="10220370" y="1501787"/>
                  <a:pt x="10221903" y="1508551"/>
                </a:cubicBezTo>
                <a:cubicBezTo>
                  <a:pt x="10222727" y="1511780"/>
                  <a:pt x="10224242" y="1513393"/>
                  <a:pt x="10226448" y="1513393"/>
                </a:cubicBezTo>
                <a:cubicBezTo>
                  <a:pt x="10230515" y="1513393"/>
                  <a:pt x="10232548" y="1511157"/>
                  <a:pt x="10232548" y="1506683"/>
                </a:cubicBezTo>
                <a:cubicBezTo>
                  <a:pt x="10232548" y="1503794"/>
                  <a:pt x="10231200" y="1500584"/>
                  <a:pt x="10228504" y="1497050"/>
                </a:cubicBezTo>
                <a:cubicBezTo>
                  <a:pt x="10225271" y="1492839"/>
                  <a:pt x="10221160" y="1489484"/>
                  <a:pt x="10216170" y="1486987"/>
                </a:cubicBezTo>
                <a:cubicBezTo>
                  <a:pt x="10215796" y="1486800"/>
                  <a:pt x="10215410" y="1486707"/>
                  <a:pt x="10215011" y="1486707"/>
                </a:cubicBezTo>
                <a:close/>
                <a:moveTo>
                  <a:pt x="11267655" y="1486707"/>
                </a:moveTo>
                <a:cubicBezTo>
                  <a:pt x="11265784" y="1486707"/>
                  <a:pt x="11264848" y="1487556"/>
                  <a:pt x="11264848" y="1489254"/>
                </a:cubicBezTo>
                <a:cubicBezTo>
                  <a:pt x="11264848" y="1490176"/>
                  <a:pt x="11265135" y="1490780"/>
                  <a:pt x="11265709" y="1491064"/>
                </a:cubicBezTo>
                <a:cubicBezTo>
                  <a:pt x="11270068" y="1495958"/>
                  <a:pt x="11273014" y="1501787"/>
                  <a:pt x="11274547" y="1508551"/>
                </a:cubicBezTo>
                <a:cubicBezTo>
                  <a:pt x="11275371" y="1511779"/>
                  <a:pt x="11276886" y="1513393"/>
                  <a:pt x="11279092" y="1513393"/>
                </a:cubicBezTo>
                <a:cubicBezTo>
                  <a:pt x="11283159" y="1513393"/>
                  <a:pt x="11285192" y="1511156"/>
                  <a:pt x="11285192" y="1506683"/>
                </a:cubicBezTo>
                <a:cubicBezTo>
                  <a:pt x="11285192" y="1503794"/>
                  <a:pt x="11283844" y="1500584"/>
                  <a:pt x="11281148" y="1497049"/>
                </a:cubicBezTo>
                <a:cubicBezTo>
                  <a:pt x="11277915" y="1492838"/>
                  <a:pt x="11273804" y="1489484"/>
                  <a:pt x="11268814" y="1486987"/>
                </a:cubicBezTo>
                <a:cubicBezTo>
                  <a:pt x="11268440" y="1486800"/>
                  <a:pt x="11268054" y="1486707"/>
                  <a:pt x="11267655" y="1486707"/>
                </a:cubicBezTo>
                <a:close/>
                <a:moveTo>
                  <a:pt x="4256489" y="1485060"/>
                </a:moveTo>
                <a:cubicBezTo>
                  <a:pt x="4255625" y="1488513"/>
                  <a:pt x="4254378" y="1492071"/>
                  <a:pt x="4252746" y="1495734"/>
                </a:cubicBezTo>
                <a:cubicBezTo>
                  <a:pt x="4249664" y="1502358"/>
                  <a:pt x="4246781" y="1507577"/>
                  <a:pt x="4244097" y="1511392"/>
                </a:cubicBezTo>
                <a:cubicBezTo>
                  <a:pt x="4243590" y="1512066"/>
                  <a:pt x="4243337" y="1512750"/>
                  <a:pt x="4243337" y="1513446"/>
                </a:cubicBezTo>
                <a:cubicBezTo>
                  <a:pt x="4243337" y="1514752"/>
                  <a:pt x="4243898" y="1515564"/>
                  <a:pt x="4245019" y="1515883"/>
                </a:cubicBezTo>
                <a:cubicBezTo>
                  <a:pt x="4245281" y="1516014"/>
                  <a:pt x="4245685" y="1516080"/>
                  <a:pt x="4246231" y="1516080"/>
                </a:cubicBezTo>
                <a:cubicBezTo>
                  <a:pt x="4246952" y="1516080"/>
                  <a:pt x="4247694" y="1515774"/>
                  <a:pt x="4248459" y="1515163"/>
                </a:cubicBezTo>
                <a:cubicBezTo>
                  <a:pt x="4255572" y="1508744"/>
                  <a:pt x="4260732" y="1502966"/>
                  <a:pt x="4263941" y="1497828"/>
                </a:cubicBezTo>
                <a:cubicBezTo>
                  <a:pt x="4268506" y="1497633"/>
                  <a:pt x="4270787" y="1496336"/>
                  <a:pt x="4270787" y="1493937"/>
                </a:cubicBezTo>
                <a:cubicBezTo>
                  <a:pt x="4270787" y="1492540"/>
                  <a:pt x="4269802" y="1491172"/>
                  <a:pt x="4267835" y="1489830"/>
                </a:cubicBezTo>
                <a:cubicBezTo>
                  <a:pt x="4266874" y="1489184"/>
                  <a:pt x="4263092" y="1487594"/>
                  <a:pt x="4256489" y="1485060"/>
                </a:cubicBezTo>
                <a:close/>
                <a:moveTo>
                  <a:pt x="5309132" y="1485060"/>
                </a:moveTo>
                <a:cubicBezTo>
                  <a:pt x="5308270" y="1488513"/>
                  <a:pt x="5307023" y="1492071"/>
                  <a:pt x="5305390" y="1495734"/>
                </a:cubicBezTo>
                <a:cubicBezTo>
                  <a:pt x="5302310" y="1502358"/>
                  <a:pt x="5299427" y="1507577"/>
                  <a:pt x="5296742" y="1511392"/>
                </a:cubicBezTo>
                <a:cubicBezTo>
                  <a:pt x="5296234" y="1512066"/>
                  <a:pt x="5295981" y="1512750"/>
                  <a:pt x="5295981" y="1513445"/>
                </a:cubicBezTo>
                <a:cubicBezTo>
                  <a:pt x="5295981" y="1514752"/>
                  <a:pt x="5296543" y="1515563"/>
                  <a:pt x="5297664" y="1515883"/>
                </a:cubicBezTo>
                <a:cubicBezTo>
                  <a:pt x="5297926" y="1516014"/>
                  <a:pt x="5298329" y="1516079"/>
                  <a:pt x="5298875" y="1516079"/>
                </a:cubicBezTo>
                <a:cubicBezTo>
                  <a:pt x="5299596" y="1516079"/>
                  <a:pt x="5300339" y="1515774"/>
                  <a:pt x="5301104" y="1515162"/>
                </a:cubicBezTo>
                <a:cubicBezTo>
                  <a:pt x="5308216" y="1508744"/>
                  <a:pt x="5313378" y="1502965"/>
                  <a:pt x="5316586" y="1497828"/>
                </a:cubicBezTo>
                <a:cubicBezTo>
                  <a:pt x="5321149" y="1497633"/>
                  <a:pt x="5323432" y="1496336"/>
                  <a:pt x="5323432" y="1493937"/>
                </a:cubicBezTo>
                <a:cubicBezTo>
                  <a:pt x="5323432" y="1492540"/>
                  <a:pt x="5322447" y="1491172"/>
                  <a:pt x="5320478" y="1489829"/>
                </a:cubicBezTo>
                <a:cubicBezTo>
                  <a:pt x="5319518" y="1489184"/>
                  <a:pt x="5315736" y="1487594"/>
                  <a:pt x="5309132" y="1485060"/>
                </a:cubicBezTo>
                <a:close/>
                <a:moveTo>
                  <a:pt x="10275346" y="1485059"/>
                </a:moveTo>
                <a:cubicBezTo>
                  <a:pt x="10274484" y="1488512"/>
                  <a:pt x="10273237" y="1492070"/>
                  <a:pt x="10271605" y="1495733"/>
                </a:cubicBezTo>
                <a:cubicBezTo>
                  <a:pt x="10268523" y="1502357"/>
                  <a:pt x="10265640" y="1507576"/>
                  <a:pt x="10262956" y="1511391"/>
                </a:cubicBezTo>
                <a:cubicBezTo>
                  <a:pt x="10262449" y="1512065"/>
                  <a:pt x="10262195" y="1512749"/>
                  <a:pt x="10262195" y="1513445"/>
                </a:cubicBezTo>
                <a:cubicBezTo>
                  <a:pt x="10262195" y="1514751"/>
                  <a:pt x="10262756" y="1515563"/>
                  <a:pt x="10263878" y="1515882"/>
                </a:cubicBezTo>
                <a:cubicBezTo>
                  <a:pt x="10264140" y="1516013"/>
                  <a:pt x="10264543" y="1516079"/>
                  <a:pt x="10265089" y="1516079"/>
                </a:cubicBezTo>
                <a:cubicBezTo>
                  <a:pt x="10265810" y="1516079"/>
                  <a:pt x="10266553" y="1515774"/>
                  <a:pt x="10267318" y="1515162"/>
                </a:cubicBezTo>
                <a:cubicBezTo>
                  <a:pt x="10274430" y="1508743"/>
                  <a:pt x="10279591" y="1502964"/>
                  <a:pt x="10282800" y="1497827"/>
                </a:cubicBezTo>
                <a:cubicBezTo>
                  <a:pt x="10287363" y="1497632"/>
                  <a:pt x="10289645" y="1496335"/>
                  <a:pt x="10289645" y="1493936"/>
                </a:cubicBezTo>
                <a:cubicBezTo>
                  <a:pt x="10289645" y="1492539"/>
                  <a:pt x="10288661" y="1491171"/>
                  <a:pt x="10286692" y="1489829"/>
                </a:cubicBezTo>
                <a:cubicBezTo>
                  <a:pt x="10285732" y="1489183"/>
                  <a:pt x="10281950" y="1487593"/>
                  <a:pt x="10275346" y="1485059"/>
                </a:cubicBezTo>
                <a:close/>
                <a:moveTo>
                  <a:pt x="11327990" y="1485059"/>
                </a:moveTo>
                <a:cubicBezTo>
                  <a:pt x="11327128" y="1488512"/>
                  <a:pt x="11325881" y="1492070"/>
                  <a:pt x="11324249" y="1495732"/>
                </a:cubicBezTo>
                <a:cubicBezTo>
                  <a:pt x="11321167" y="1502356"/>
                  <a:pt x="11318284" y="1507576"/>
                  <a:pt x="11315600" y="1511391"/>
                </a:cubicBezTo>
                <a:cubicBezTo>
                  <a:pt x="11315093" y="1512065"/>
                  <a:pt x="11314839" y="1512749"/>
                  <a:pt x="11314839" y="1513444"/>
                </a:cubicBezTo>
                <a:cubicBezTo>
                  <a:pt x="11314839" y="1514751"/>
                  <a:pt x="11315400" y="1515563"/>
                  <a:pt x="11316522" y="1515882"/>
                </a:cubicBezTo>
                <a:cubicBezTo>
                  <a:pt x="11316784" y="1516013"/>
                  <a:pt x="11317187" y="1516078"/>
                  <a:pt x="11317733" y="1516078"/>
                </a:cubicBezTo>
                <a:cubicBezTo>
                  <a:pt x="11318454" y="1516078"/>
                  <a:pt x="11319197" y="1515773"/>
                  <a:pt x="11319962" y="1515161"/>
                </a:cubicBezTo>
                <a:cubicBezTo>
                  <a:pt x="11327074" y="1508743"/>
                  <a:pt x="11332235" y="1502964"/>
                  <a:pt x="11335444" y="1497827"/>
                </a:cubicBezTo>
                <a:cubicBezTo>
                  <a:pt x="11340007" y="1497632"/>
                  <a:pt x="11342289" y="1496335"/>
                  <a:pt x="11342289" y="1493936"/>
                </a:cubicBezTo>
                <a:cubicBezTo>
                  <a:pt x="11342289" y="1492539"/>
                  <a:pt x="11341305" y="1491171"/>
                  <a:pt x="11339336" y="1489828"/>
                </a:cubicBezTo>
                <a:cubicBezTo>
                  <a:pt x="11338376" y="1489183"/>
                  <a:pt x="11334594" y="1487593"/>
                  <a:pt x="11327990" y="1485059"/>
                </a:cubicBezTo>
                <a:close/>
                <a:moveTo>
                  <a:pt x="5220517" y="1481572"/>
                </a:moveTo>
                <a:cubicBezTo>
                  <a:pt x="5221096" y="1487479"/>
                  <a:pt x="5221384" y="1503548"/>
                  <a:pt x="5221384" y="1529778"/>
                </a:cubicBezTo>
                <a:cubicBezTo>
                  <a:pt x="5221384" y="1547657"/>
                  <a:pt x="5221183" y="1562656"/>
                  <a:pt x="5220777" y="1574776"/>
                </a:cubicBezTo>
                <a:cubicBezTo>
                  <a:pt x="5220777" y="1576323"/>
                  <a:pt x="5220721" y="1578082"/>
                  <a:pt x="5220609" y="1580053"/>
                </a:cubicBezTo>
                <a:cubicBezTo>
                  <a:pt x="5220548" y="1581733"/>
                  <a:pt x="5220517" y="1582765"/>
                  <a:pt x="5220517" y="1583148"/>
                </a:cubicBezTo>
                <a:cubicBezTo>
                  <a:pt x="5220517" y="1586695"/>
                  <a:pt x="5222291" y="1588469"/>
                  <a:pt x="5225837" y="1588469"/>
                </a:cubicBezTo>
                <a:cubicBezTo>
                  <a:pt x="5230714" y="1588469"/>
                  <a:pt x="5233152" y="1586406"/>
                  <a:pt x="5233152" y="1582283"/>
                </a:cubicBezTo>
                <a:lnTo>
                  <a:pt x="5233152" y="1579632"/>
                </a:lnTo>
                <a:lnTo>
                  <a:pt x="5333672" y="1579632"/>
                </a:lnTo>
                <a:lnTo>
                  <a:pt x="5333672" y="1582802"/>
                </a:lnTo>
                <a:cubicBezTo>
                  <a:pt x="5333672" y="1586349"/>
                  <a:pt x="5335387" y="1588122"/>
                  <a:pt x="5338817" y="1588122"/>
                </a:cubicBezTo>
                <a:cubicBezTo>
                  <a:pt x="5343578" y="1588122"/>
                  <a:pt x="5345958" y="1586117"/>
                  <a:pt x="5345958" y="1582109"/>
                </a:cubicBezTo>
                <a:cubicBezTo>
                  <a:pt x="5345948" y="1581792"/>
                  <a:pt x="5345909" y="1580991"/>
                  <a:pt x="5345839" y="1579704"/>
                </a:cubicBezTo>
                <a:cubicBezTo>
                  <a:pt x="5345780" y="1577592"/>
                  <a:pt x="5345721" y="1575734"/>
                  <a:pt x="5345665" y="1574129"/>
                </a:cubicBezTo>
                <a:cubicBezTo>
                  <a:pt x="5345398" y="1563617"/>
                  <a:pt x="5345265" y="1548140"/>
                  <a:pt x="5345265" y="1527698"/>
                </a:cubicBezTo>
                <a:lnTo>
                  <a:pt x="5345265" y="1493523"/>
                </a:lnTo>
                <a:cubicBezTo>
                  <a:pt x="5349424" y="1491791"/>
                  <a:pt x="5351503" y="1489927"/>
                  <a:pt x="5351503" y="1487931"/>
                </a:cubicBezTo>
                <a:cubicBezTo>
                  <a:pt x="5351503" y="1486138"/>
                  <a:pt x="5350326" y="1484835"/>
                  <a:pt x="5347975" y="1484022"/>
                </a:cubicBezTo>
                <a:cubicBezTo>
                  <a:pt x="5345951" y="1483347"/>
                  <a:pt x="5340894" y="1482588"/>
                  <a:pt x="5332804" y="1481745"/>
                </a:cubicBezTo>
                <a:cubicBezTo>
                  <a:pt x="5333382" y="1487692"/>
                  <a:pt x="5333672" y="1500150"/>
                  <a:pt x="5333672" y="1519122"/>
                </a:cubicBezTo>
                <a:lnTo>
                  <a:pt x="5333672" y="1571678"/>
                </a:lnTo>
                <a:lnTo>
                  <a:pt x="5233152" y="1571678"/>
                </a:lnTo>
                <a:lnTo>
                  <a:pt x="5233152" y="1493353"/>
                </a:lnTo>
                <a:cubicBezTo>
                  <a:pt x="5237194" y="1491678"/>
                  <a:pt x="5239217" y="1489813"/>
                  <a:pt x="5239217" y="1487758"/>
                </a:cubicBezTo>
                <a:cubicBezTo>
                  <a:pt x="5239217" y="1485966"/>
                  <a:pt x="5238040" y="1484663"/>
                  <a:pt x="5235688" y="1483848"/>
                </a:cubicBezTo>
                <a:cubicBezTo>
                  <a:pt x="5233663" y="1483173"/>
                  <a:pt x="5228606" y="1482414"/>
                  <a:pt x="5220517" y="1481572"/>
                </a:cubicBezTo>
                <a:close/>
                <a:moveTo>
                  <a:pt x="4167874" y="1481572"/>
                </a:moveTo>
                <a:cubicBezTo>
                  <a:pt x="4168452" y="1487479"/>
                  <a:pt x="4168742" y="1503548"/>
                  <a:pt x="4168742" y="1529778"/>
                </a:cubicBezTo>
                <a:cubicBezTo>
                  <a:pt x="4168742" y="1547657"/>
                  <a:pt x="4168539" y="1562656"/>
                  <a:pt x="4168134" y="1574776"/>
                </a:cubicBezTo>
                <a:cubicBezTo>
                  <a:pt x="4168134" y="1576323"/>
                  <a:pt x="4168078" y="1578082"/>
                  <a:pt x="4167966" y="1580053"/>
                </a:cubicBezTo>
                <a:cubicBezTo>
                  <a:pt x="4167905" y="1581734"/>
                  <a:pt x="4167874" y="1582765"/>
                  <a:pt x="4167874" y="1583149"/>
                </a:cubicBezTo>
                <a:cubicBezTo>
                  <a:pt x="4167874" y="1586696"/>
                  <a:pt x="4169648" y="1588469"/>
                  <a:pt x="4173195" y="1588469"/>
                </a:cubicBezTo>
                <a:cubicBezTo>
                  <a:pt x="4178070" y="1588469"/>
                  <a:pt x="4180509" y="1586407"/>
                  <a:pt x="4180509" y="1582283"/>
                </a:cubicBezTo>
                <a:lnTo>
                  <a:pt x="4180509" y="1579632"/>
                </a:lnTo>
                <a:lnTo>
                  <a:pt x="4281026" y="1579632"/>
                </a:lnTo>
                <a:lnTo>
                  <a:pt x="4281026" y="1582802"/>
                </a:lnTo>
                <a:cubicBezTo>
                  <a:pt x="4281026" y="1586349"/>
                  <a:pt x="4282742" y="1588122"/>
                  <a:pt x="4286172" y="1588122"/>
                </a:cubicBezTo>
                <a:cubicBezTo>
                  <a:pt x="4290933" y="1588122"/>
                  <a:pt x="4293314" y="1586118"/>
                  <a:pt x="4293314" y="1582109"/>
                </a:cubicBezTo>
                <a:cubicBezTo>
                  <a:pt x="4293304" y="1581792"/>
                  <a:pt x="4293264" y="1580991"/>
                  <a:pt x="4293195" y="1579704"/>
                </a:cubicBezTo>
                <a:cubicBezTo>
                  <a:pt x="4293136" y="1577592"/>
                  <a:pt x="4293077" y="1575734"/>
                  <a:pt x="4293020" y="1574129"/>
                </a:cubicBezTo>
                <a:cubicBezTo>
                  <a:pt x="4292753" y="1563617"/>
                  <a:pt x="4292622" y="1548140"/>
                  <a:pt x="4292622" y="1527698"/>
                </a:cubicBezTo>
                <a:lnTo>
                  <a:pt x="4292622" y="1493523"/>
                </a:lnTo>
                <a:cubicBezTo>
                  <a:pt x="4296779" y="1491791"/>
                  <a:pt x="4298858" y="1489927"/>
                  <a:pt x="4298858" y="1487931"/>
                </a:cubicBezTo>
                <a:cubicBezTo>
                  <a:pt x="4298858" y="1486138"/>
                  <a:pt x="4297683" y="1484835"/>
                  <a:pt x="4295330" y="1484022"/>
                </a:cubicBezTo>
                <a:cubicBezTo>
                  <a:pt x="4293306" y="1483347"/>
                  <a:pt x="4288250" y="1482589"/>
                  <a:pt x="4280159" y="1481745"/>
                </a:cubicBezTo>
                <a:cubicBezTo>
                  <a:pt x="4280738" y="1487692"/>
                  <a:pt x="4281026" y="1500151"/>
                  <a:pt x="4281026" y="1519122"/>
                </a:cubicBezTo>
                <a:lnTo>
                  <a:pt x="4281026" y="1571678"/>
                </a:lnTo>
                <a:lnTo>
                  <a:pt x="4180509" y="1571678"/>
                </a:lnTo>
                <a:lnTo>
                  <a:pt x="4180509" y="1493353"/>
                </a:lnTo>
                <a:cubicBezTo>
                  <a:pt x="4184552" y="1491678"/>
                  <a:pt x="4186574" y="1489813"/>
                  <a:pt x="4186574" y="1487758"/>
                </a:cubicBezTo>
                <a:cubicBezTo>
                  <a:pt x="4186574" y="1485966"/>
                  <a:pt x="4185397" y="1484663"/>
                  <a:pt x="4183045" y="1483848"/>
                </a:cubicBezTo>
                <a:cubicBezTo>
                  <a:pt x="4181020" y="1483174"/>
                  <a:pt x="4175964" y="1482415"/>
                  <a:pt x="4167874" y="1481572"/>
                </a:cubicBezTo>
                <a:close/>
                <a:moveTo>
                  <a:pt x="10186731" y="1481571"/>
                </a:moveTo>
                <a:cubicBezTo>
                  <a:pt x="10187309" y="1487478"/>
                  <a:pt x="10187598" y="1503547"/>
                  <a:pt x="10187598" y="1529778"/>
                </a:cubicBezTo>
                <a:cubicBezTo>
                  <a:pt x="10187598" y="1547656"/>
                  <a:pt x="10187396" y="1562655"/>
                  <a:pt x="10186991" y="1574775"/>
                </a:cubicBezTo>
                <a:cubicBezTo>
                  <a:pt x="10186991" y="1576322"/>
                  <a:pt x="10186935" y="1578081"/>
                  <a:pt x="10186822" y="1580052"/>
                </a:cubicBezTo>
                <a:cubicBezTo>
                  <a:pt x="10186762" y="1581733"/>
                  <a:pt x="10186731" y="1582764"/>
                  <a:pt x="10186731" y="1583148"/>
                </a:cubicBezTo>
                <a:cubicBezTo>
                  <a:pt x="10186731" y="1586695"/>
                  <a:pt x="10188505" y="1588468"/>
                  <a:pt x="10192051" y="1588468"/>
                </a:cubicBezTo>
                <a:cubicBezTo>
                  <a:pt x="10196927" y="1588468"/>
                  <a:pt x="10199365" y="1586405"/>
                  <a:pt x="10199365" y="1582282"/>
                </a:cubicBezTo>
                <a:lnTo>
                  <a:pt x="10199365" y="1579631"/>
                </a:lnTo>
                <a:lnTo>
                  <a:pt x="10299885" y="1579631"/>
                </a:lnTo>
                <a:lnTo>
                  <a:pt x="10299885" y="1582801"/>
                </a:lnTo>
                <a:cubicBezTo>
                  <a:pt x="10299885" y="1586348"/>
                  <a:pt x="10301600" y="1588121"/>
                  <a:pt x="10305031" y="1588121"/>
                </a:cubicBezTo>
                <a:cubicBezTo>
                  <a:pt x="10309792" y="1588121"/>
                  <a:pt x="10312172" y="1586117"/>
                  <a:pt x="10312172" y="1582108"/>
                </a:cubicBezTo>
                <a:cubicBezTo>
                  <a:pt x="10312162" y="1581792"/>
                  <a:pt x="10312122" y="1580990"/>
                  <a:pt x="10312053" y="1579703"/>
                </a:cubicBezTo>
                <a:cubicBezTo>
                  <a:pt x="10311993" y="1577591"/>
                  <a:pt x="10311935" y="1575733"/>
                  <a:pt x="10311878" y="1574129"/>
                </a:cubicBezTo>
                <a:cubicBezTo>
                  <a:pt x="10311612" y="1563616"/>
                  <a:pt x="10311479" y="1548139"/>
                  <a:pt x="10311479" y="1527697"/>
                </a:cubicBezTo>
                <a:lnTo>
                  <a:pt x="10311479" y="1493522"/>
                </a:lnTo>
                <a:cubicBezTo>
                  <a:pt x="10315638" y="1491790"/>
                  <a:pt x="10317717" y="1489926"/>
                  <a:pt x="10317717" y="1487930"/>
                </a:cubicBezTo>
                <a:cubicBezTo>
                  <a:pt x="10317717" y="1486137"/>
                  <a:pt x="10316541" y="1484834"/>
                  <a:pt x="10314188" y="1484021"/>
                </a:cubicBezTo>
                <a:cubicBezTo>
                  <a:pt x="10312165" y="1483346"/>
                  <a:pt x="10307108" y="1482588"/>
                  <a:pt x="10299018" y="1481744"/>
                </a:cubicBezTo>
                <a:cubicBezTo>
                  <a:pt x="10299596" y="1487691"/>
                  <a:pt x="10299885" y="1500150"/>
                  <a:pt x="10299885" y="1519121"/>
                </a:cubicBezTo>
                <a:lnTo>
                  <a:pt x="10299885" y="1571677"/>
                </a:lnTo>
                <a:lnTo>
                  <a:pt x="10199365" y="1571677"/>
                </a:lnTo>
                <a:lnTo>
                  <a:pt x="10199365" y="1493352"/>
                </a:lnTo>
                <a:cubicBezTo>
                  <a:pt x="10203409" y="1491677"/>
                  <a:pt x="10205430" y="1489812"/>
                  <a:pt x="10205430" y="1487757"/>
                </a:cubicBezTo>
                <a:cubicBezTo>
                  <a:pt x="10205430" y="1485965"/>
                  <a:pt x="10204254" y="1484662"/>
                  <a:pt x="10201901" y="1483847"/>
                </a:cubicBezTo>
                <a:cubicBezTo>
                  <a:pt x="10199877" y="1483173"/>
                  <a:pt x="10194820" y="1482414"/>
                  <a:pt x="10186731" y="1481571"/>
                </a:cubicBezTo>
                <a:close/>
                <a:moveTo>
                  <a:pt x="11239375" y="1481571"/>
                </a:moveTo>
                <a:cubicBezTo>
                  <a:pt x="11239953" y="1487478"/>
                  <a:pt x="11240242" y="1503547"/>
                  <a:pt x="11240242" y="1529777"/>
                </a:cubicBezTo>
                <a:cubicBezTo>
                  <a:pt x="11240242" y="1547656"/>
                  <a:pt x="11240040" y="1562654"/>
                  <a:pt x="11239635" y="1574775"/>
                </a:cubicBezTo>
                <a:cubicBezTo>
                  <a:pt x="11239635" y="1576322"/>
                  <a:pt x="11239579" y="1578081"/>
                  <a:pt x="11239466" y="1580052"/>
                </a:cubicBezTo>
                <a:cubicBezTo>
                  <a:pt x="11239406" y="1581732"/>
                  <a:pt x="11239375" y="1582764"/>
                  <a:pt x="11239375" y="1583147"/>
                </a:cubicBezTo>
                <a:cubicBezTo>
                  <a:pt x="11239375" y="1586694"/>
                  <a:pt x="11241149" y="1588468"/>
                  <a:pt x="11244695" y="1588468"/>
                </a:cubicBezTo>
                <a:cubicBezTo>
                  <a:pt x="11249571" y="1588468"/>
                  <a:pt x="11252009" y="1586405"/>
                  <a:pt x="11252009" y="1582282"/>
                </a:cubicBezTo>
                <a:lnTo>
                  <a:pt x="11252009" y="1579631"/>
                </a:lnTo>
                <a:lnTo>
                  <a:pt x="11352529" y="1579631"/>
                </a:lnTo>
                <a:lnTo>
                  <a:pt x="11352529" y="1582801"/>
                </a:lnTo>
                <a:cubicBezTo>
                  <a:pt x="11352529" y="1586348"/>
                  <a:pt x="11354244" y="1588121"/>
                  <a:pt x="11357675" y="1588121"/>
                </a:cubicBezTo>
                <a:cubicBezTo>
                  <a:pt x="11362436" y="1588121"/>
                  <a:pt x="11364816" y="1586117"/>
                  <a:pt x="11364816" y="1582108"/>
                </a:cubicBezTo>
                <a:cubicBezTo>
                  <a:pt x="11364806" y="1581791"/>
                  <a:pt x="11364766" y="1580990"/>
                  <a:pt x="11364697" y="1579703"/>
                </a:cubicBezTo>
                <a:cubicBezTo>
                  <a:pt x="11364637" y="1577591"/>
                  <a:pt x="11364579" y="1575733"/>
                  <a:pt x="11364522" y="1574128"/>
                </a:cubicBezTo>
                <a:cubicBezTo>
                  <a:pt x="11364256" y="1563616"/>
                  <a:pt x="11364123" y="1548139"/>
                  <a:pt x="11364123" y="1527697"/>
                </a:cubicBezTo>
                <a:lnTo>
                  <a:pt x="11364123" y="1493522"/>
                </a:lnTo>
                <a:cubicBezTo>
                  <a:pt x="11368282" y="1491790"/>
                  <a:pt x="11370361" y="1489926"/>
                  <a:pt x="11370361" y="1487930"/>
                </a:cubicBezTo>
                <a:cubicBezTo>
                  <a:pt x="11370361" y="1486137"/>
                  <a:pt x="11369185" y="1484834"/>
                  <a:pt x="11366832" y="1484021"/>
                </a:cubicBezTo>
                <a:cubicBezTo>
                  <a:pt x="11364809" y="1483346"/>
                  <a:pt x="11359752" y="1482587"/>
                  <a:pt x="11351662" y="1481744"/>
                </a:cubicBezTo>
                <a:cubicBezTo>
                  <a:pt x="11352240" y="1487691"/>
                  <a:pt x="11352529" y="1500149"/>
                  <a:pt x="11352529" y="1519121"/>
                </a:cubicBezTo>
                <a:lnTo>
                  <a:pt x="11352529" y="1571677"/>
                </a:lnTo>
                <a:lnTo>
                  <a:pt x="11252009" y="1571677"/>
                </a:lnTo>
                <a:lnTo>
                  <a:pt x="11252009" y="1493351"/>
                </a:lnTo>
                <a:cubicBezTo>
                  <a:pt x="11256053" y="1491677"/>
                  <a:pt x="11258074" y="1489812"/>
                  <a:pt x="11258074" y="1487757"/>
                </a:cubicBezTo>
                <a:cubicBezTo>
                  <a:pt x="11258074" y="1485965"/>
                  <a:pt x="11256898" y="1484662"/>
                  <a:pt x="11254545" y="1483847"/>
                </a:cubicBezTo>
                <a:cubicBezTo>
                  <a:pt x="11252521" y="1483172"/>
                  <a:pt x="11247464" y="1482413"/>
                  <a:pt x="11239375" y="1481571"/>
                </a:cubicBezTo>
                <a:close/>
                <a:moveTo>
                  <a:pt x="4223497" y="1480315"/>
                </a:moveTo>
                <a:cubicBezTo>
                  <a:pt x="4224074" y="1485374"/>
                  <a:pt x="4224363" y="1494021"/>
                  <a:pt x="4224363" y="1506255"/>
                </a:cubicBezTo>
                <a:lnTo>
                  <a:pt x="4224363" y="1516185"/>
                </a:lnTo>
                <a:lnTo>
                  <a:pt x="4196500" y="1516185"/>
                </a:lnTo>
                <a:cubicBezTo>
                  <a:pt x="4192621" y="1516185"/>
                  <a:pt x="4188306" y="1515839"/>
                  <a:pt x="4183557" y="1515145"/>
                </a:cubicBezTo>
                <a:lnTo>
                  <a:pt x="4185533" y="1525177"/>
                </a:lnTo>
                <a:cubicBezTo>
                  <a:pt x="4190414" y="1524485"/>
                  <a:pt x="4194069" y="1524138"/>
                  <a:pt x="4196500" y="1524138"/>
                </a:cubicBezTo>
                <a:lnTo>
                  <a:pt x="4221850" y="1524138"/>
                </a:lnTo>
                <a:cubicBezTo>
                  <a:pt x="4212110" y="1537030"/>
                  <a:pt x="4199287" y="1548618"/>
                  <a:pt x="4183383" y="1558902"/>
                </a:cubicBezTo>
                <a:cubicBezTo>
                  <a:pt x="4183210" y="1558982"/>
                  <a:pt x="4183123" y="1559454"/>
                  <a:pt x="4183123" y="1560318"/>
                </a:cubicBezTo>
                <a:cubicBezTo>
                  <a:pt x="4183123" y="1562364"/>
                  <a:pt x="4184059" y="1563386"/>
                  <a:pt x="4185931" y="1563386"/>
                </a:cubicBezTo>
                <a:cubicBezTo>
                  <a:pt x="4186572" y="1563386"/>
                  <a:pt x="4187026" y="1563252"/>
                  <a:pt x="4187290" y="1562982"/>
                </a:cubicBezTo>
                <a:cubicBezTo>
                  <a:pt x="4203934" y="1555095"/>
                  <a:pt x="4216407" y="1544920"/>
                  <a:pt x="4224710" y="1532456"/>
                </a:cubicBezTo>
                <a:cubicBezTo>
                  <a:pt x="4223901" y="1551803"/>
                  <a:pt x="4223497" y="1562449"/>
                  <a:pt x="4223497" y="1564392"/>
                </a:cubicBezTo>
                <a:cubicBezTo>
                  <a:pt x="4223497" y="1567706"/>
                  <a:pt x="4225269" y="1569364"/>
                  <a:pt x="4228816" y="1569364"/>
                </a:cubicBezTo>
                <a:cubicBezTo>
                  <a:pt x="4233576" y="1569364"/>
                  <a:pt x="4235957" y="1567475"/>
                  <a:pt x="4235957" y="1563698"/>
                </a:cubicBezTo>
                <a:cubicBezTo>
                  <a:pt x="4235957" y="1563352"/>
                  <a:pt x="4235957" y="1562925"/>
                  <a:pt x="4235957" y="1562419"/>
                </a:cubicBezTo>
                <a:cubicBezTo>
                  <a:pt x="4235842" y="1559061"/>
                  <a:pt x="4235780" y="1556942"/>
                  <a:pt x="4235769" y="1556060"/>
                </a:cubicBezTo>
                <a:cubicBezTo>
                  <a:pt x="4235605" y="1550193"/>
                  <a:pt x="4235495" y="1542816"/>
                  <a:pt x="4235438" y="1533929"/>
                </a:cubicBezTo>
                <a:cubicBezTo>
                  <a:pt x="4243531" y="1538882"/>
                  <a:pt x="4251368" y="1546091"/>
                  <a:pt x="4258953" y="1555556"/>
                </a:cubicBezTo>
                <a:cubicBezTo>
                  <a:pt x="4261303" y="1558754"/>
                  <a:pt x="4263445" y="1560353"/>
                  <a:pt x="4265379" y="1560353"/>
                </a:cubicBezTo>
                <a:cubicBezTo>
                  <a:pt x="4268984" y="1560353"/>
                  <a:pt x="4270787" y="1558406"/>
                  <a:pt x="4270787" y="1554514"/>
                </a:cubicBezTo>
                <a:cubicBezTo>
                  <a:pt x="4270787" y="1550105"/>
                  <a:pt x="4267946" y="1545659"/>
                  <a:pt x="4262264" y="1541178"/>
                </a:cubicBezTo>
                <a:cubicBezTo>
                  <a:pt x="4255840" y="1536109"/>
                  <a:pt x="4246898" y="1531738"/>
                  <a:pt x="4235438" y="1528064"/>
                </a:cubicBezTo>
                <a:lnTo>
                  <a:pt x="4235438" y="1524138"/>
                </a:lnTo>
                <a:lnTo>
                  <a:pt x="4274736" y="1524138"/>
                </a:lnTo>
                <a:cubicBezTo>
                  <a:pt x="4277532" y="1524138"/>
                  <a:pt x="4278931" y="1523029"/>
                  <a:pt x="4278931" y="1520812"/>
                </a:cubicBezTo>
                <a:cubicBezTo>
                  <a:pt x="4278931" y="1519402"/>
                  <a:pt x="4278024" y="1517989"/>
                  <a:pt x="4276213" y="1516572"/>
                </a:cubicBezTo>
                <a:cubicBezTo>
                  <a:pt x="4271729" y="1513021"/>
                  <a:pt x="4268983" y="1511246"/>
                  <a:pt x="4267977" y="1511246"/>
                </a:cubicBezTo>
                <a:cubicBezTo>
                  <a:pt x="4266862" y="1511246"/>
                  <a:pt x="4264888" y="1512892"/>
                  <a:pt x="4262058" y="1516185"/>
                </a:cubicBezTo>
                <a:lnTo>
                  <a:pt x="4235438" y="1516185"/>
                </a:lnTo>
                <a:lnTo>
                  <a:pt x="4235438" y="1490727"/>
                </a:lnTo>
                <a:cubicBezTo>
                  <a:pt x="4238845" y="1489398"/>
                  <a:pt x="4240549" y="1487816"/>
                  <a:pt x="4240549" y="1485981"/>
                </a:cubicBezTo>
                <a:cubicBezTo>
                  <a:pt x="4240549" y="1483454"/>
                  <a:pt x="4234865" y="1481566"/>
                  <a:pt x="4223497" y="1480315"/>
                </a:cubicBezTo>
                <a:close/>
                <a:moveTo>
                  <a:pt x="5276141" y="1480315"/>
                </a:moveTo>
                <a:cubicBezTo>
                  <a:pt x="5276718" y="1485374"/>
                  <a:pt x="5277007" y="1494020"/>
                  <a:pt x="5277007" y="1506255"/>
                </a:cubicBezTo>
                <a:lnTo>
                  <a:pt x="5277007" y="1516185"/>
                </a:lnTo>
                <a:lnTo>
                  <a:pt x="5249145" y="1516185"/>
                </a:lnTo>
                <a:cubicBezTo>
                  <a:pt x="5245264" y="1516185"/>
                  <a:pt x="5240948" y="1515838"/>
                  <a:pt x="5236199" y="1515145"/>
                </a:cubicBezTo>
                <a:lnTo>
                  <a:pt x="5238175" y="1525177"/>
                </a:lnTo>
                <a:cubicBezTo>
                  <a:pt x="5243056" y="1524484"/>
                  <a:pt x="5246712" y="1524138"/>
                  <a:pt x="5249145" y="1524138"/>
                </a:cubicBezTo>
                <a:lnTo>
                  <a:pt x="5274494" y="1524138"/>
                </a:lnTo>
                <a:cubicBezTo>
                  <a:pt x="5264755" y="1537030"/>
                  <a:pt x="5251931" y="1548618"/>
                  <a:pt x="5236025" y="1558902"/>
                </a:cubicBezTo>
                <a:cubicBezTo>
                  <a:pt x="5235852" y="1558982"/>
                  <a:pt x="5235767" y="1559454"/>
                  <a:pt x="5235767" y="1560318"/>
                </a:cubicBezTo>
                <a:cubicBezTo>
                  <a:pt x="5235767" y="1562364"/>
                  <a:pt x="5236702" y="1563386"/>
                  <a:pt x="5238574" y="1563386"/>
                </a:cubicBezTo>
                <a:cubicBezTo>
                  <a:pt x="5239214" y="1563386"/>
                  <a:pt x="5239668" y="1563252"/>
                  <a:pt x="5239934" y="1562982"/>
                </a:cubicBezTo>
                <a:cubicBezTo>
                  <a:pt x="5256578" y="1555095"/>
                  <a:pt x="5269052" y="1544920"/>
                  <a:pt x="5277354" y="1532455"/>
                </a:cubicBezTo>
                <a:cubicBezTo>
                  <a:pt x="5276546" y="1551803"/>
                  <a:pt x="5276141" y="1562449"/>
                  <a:pt x="5276141" y="1564392"/>
                </a:cubicBezTo>
                <a:cubicBezTo>
                  <a:pt x="5276141" y="1567706"/>
                  <a:pt x="5277914" y="1569364"/>
                  <a:pt x="5281460" y="1569364"/>
                </a:cubicBezTo>
                <a:cubicBezTo>
                  <a:pt x="5286220" y="1569364"/>
                  <a:pt x="5288602" y="1567475"/>
                  <a:pt x="5288602" y="1563698"/>
                </a:cubicBezTo>
                <a:cubicBezTo>
                  <a:pt x="5288602" y="1563352"/>
                  <a:pt x="5288602" y="1562924"/>
                  <a:pt x="5288602" y="1562418"/>
                </a:cubicBezTo>
                <a:cubicBezTo>
                  <a:pt x="5288487" y="1559061"/>
                  <a:pt x="5288424" y="1556942"/>
                  <a:pt x="5288413" y="1556060"/>
                </a:cubicBezTo>
                <a:cubicBezTo>
                  <a:pt x="5288250" y="1550193"/>
                  <a:pt x="5288140" y="1542816"/>
                  <a:pt x="5288082" y="1533928"/>
                </a:cubicBezTo>
                <a:cubicBezTo>
                  <a:pt x="5296175" y="1538881"/>
                  <a:pt x="5304013" y="1546091"/>
                  <a:pt x="5311597" y="1555556"/>
                </a:cubicBezTo>
                <a:cubicBezTo>
                  <a:pt x="5313947" y="1558753"/>
                  <a:pt x="5316089" y="1560353"/>
                  <a:pt x="5318023" y="1560353"/>
                </a:cubicBezTo>
                <a:cubicBezTo>
                  <a:pt x="5321629" y="1560353"/>
                  <a:pt x="5323432" y="1558406"/>
                  <a:pt x="5323432" y="1554514"/>
                </a:cubicBezTo>
                <a:cubicBezTo>
                  <a:pt x="5323432" y="1550104"/>
                  <a:pt x="5320590" y="1545659"/>
                  <a:pt x="5314908" y="1541177"/>
                </a:cubicBezTo>
                <a:cubicBezTo>
                  <a:pt x="5308484" y="1536109"/>
                  <a:pt x="5299542" y="1531738"/>
                  <a:pt x="5288082" y="1528063"/>
                </a:cubicBezTo>
                <a:lnTo>
                  <a:pt x="5288082" y="1524138"/>
                </a:lnTo>
                <a:lnTo>
                  <a:pt x="5327380" y="1524138"/>
                </a:lnTo>
                <a:cubicBezTo>
                  <a:pt x="5330177" y="1524138"/>
                  <a:pt x="5331575" y="1523029"/>
                  <a:pt x="5331575" y="1520812"/>
                </a:cubicBezTo>
                <a:cubicBezTo>
                  <a:pt x="5331575" y="1519402"/>
                  <a:pt x="5330670" y="1517989"/>
                  <a:pt x="5328857" y="1516572"/>
                </a:cubicBezTo>
                <a:cubicBezTo>
                  <a:pt x="5324373" y="1513021"/>
                  <a:pt x="5321628" y="1511245"/>
                  <a:pt x="5320622" y="1511245"/>
                </a:cubicBezTo>
                <a:cubicBezTo>
                  <a:pt x="5319506" y="1511245"/>
                  <a:pt x="5317534" y="1512892"/>
                  <a:pt x="5314703" y="1516185"/>
                </a:cubicBezTo>
                <a:lnTo>
                  <a:pt x="5288082" y="1516185"/>
                </a:lnTo>
                <a:lnTo>
                  <a:pt x="5288082" y="1490727"/>
                </a:lnTo>
                <a:cubicBezTo>
                  <a:pt x="5291489" y="1489398"/>
                  <a:pt x="5293194" y="1487816"/>
                  <a:pt x="5293194" y="1485981"/>
                </a:cubicBezTo>
                <a:cubicBezTo>
                  <a:pt x="5293194" y="1483454"/>
                  <a:pt x="5287510" y="1481566"/>
                  <a:pt x="5276141" y="1480315"/>
                </a:cubicBezTo>
                <a:close/>
                <a:moveTo>
                  <a:pt x="10242355" y="1480314"/>
                </a:moveTo>
                <a:cubicBezTo>
                  <a:pt x="10242932" y="1485373"/>
                  <a:pt x="10243221" y="1494020"/>
                  <a:pt x="10243221" y="1506254"/>
                </a:cubicBezTo>
                <a:lnTo>
                  <a:pt x="10243221" y="1516184"/>
                </a:lnTo>
                <a:lnTo>
                  <a:pt x="10215358" y="1516184"/>
                </a:lnTo>
                <a:cubicBezTo>
                  <a:pt x="10211477" y="1516184"/>
                  <a:pt x="10207162" y="1515838"/>
                  <a:pt x="10202414" y="1515144"/>
                </a:cubicBezTo>
                <a:lnTo>
                  <a:pt x="10204389" y="1525176"/>
                </a:lnTo>
                <a:cubicBezTo>
                  <a:pt x="10209270" y="1524484"/>
                  <a:pt x="10212926" y="1524137"/>
                  <a:pt x="10215358" y="1524137"/>
                </a:cubicBezTo>
                <a:lnTo>
                  <a:pt x="10240708" y="1524137"/>
                </a:lnTo>
                <a:cubicBezTo>
                  <a:pt x="10230968" y="1537029"/>
                  <a:pt x="10218146" y="1548617"/>
                  <a:pt x="10202240" y="1558901"/>
                </a:cubicBezTo>
                <a:cubicBezTo>
                  <a:pt x="10202067" y="1558981"/>
                  <a:pt x="10201980" y="1559453"/>
                  <a:pt x="10201980" y="1560317"/>
                </a:cubicBezTo>
                <a:cubicBezTo>
                  <a:pt x="10201980" y="1562363"/>
                  <a:pt x="10202916" y="1563385"/>
                  <a:pt x="10204787" y="1563385"/>
                </a:cubicBezTo>
                <a:cubicBezTo>
                  <a:pt x="10205429" y="1563385"/>
                  <a:pt x="10205882" y="1563251"/>
                  <a:pt x="10206147" y="1562981"/>
                </a:cubicBezTo>
                <a:cubicBezTo>
                  <a:pt x="10222792" y="1555094"/>
                  <a:pt x="10235266" y="1544919"/>
                  <a:pt x="10243568" y="1532455"/>
                </a:cubicBezTo>
                <a:cubicBezTo>
                  <a:pt x="10242759" y="1551802"/>
                  <a:pt x="10242355" y="1562448"/>
                  <a:pt x="10242355" y="1564391"/>
                </a:cubicBezTo>
                <a:cubicBezTo>
                  <a:pt x="10242355" y="1567705"/>
                  <a:pt x="10244128" y="1569363"/>
                  <a:pt x="10247674" y="1569363"/>
                </a:cubicBezTo>
                <a:cubicBezTo>
                  <a:pt x="10252435" y="1569363"/>
                  <a:pt x="10254815" y="1567474"/>
                  <a:pt x="10254815" y="1563697"/>
                </a:cubicBezTo>
                <a:cubicBezTo>
                  <a:pt x="10254815" y="1563351"/>
                  <a:pt x="10254815" y="1562924"/>
                  <a:pt x="10254815" y="1562418"/>
                </a:cubicBezTo>
                <a:cubicBezTo>
                  <a:pt x="10254700" y="1559060"/>
                  <a:pt x="10254637" y="1556941"/>
                  <a:pt x="10254627" y="1556059"/>
                </a:cubicBezTo>
                <a:cubicBezTo>
                  <a:pt x="10254463" y="1550192"/>
                  <a:pt x="10254353" y="1542815"/>
                  <a:pt x="10254296" y="1533928"/>
                </a:cubicBezTo>
                <a:cubicBezTo>
                  <a:pt x="10262389" y="1538881"/>
                  <a:pt x="10270227" y="1546090"/>
                  <a:pt x="10277811" y="1555555"/>
                </a:cubicBezTo>
                <a:cubicBezTo>
                  <a:pt x="10280161" y="1558753"/>
                  <a:pt x="10282303" y="1560352"/>
                  <a:pt x="10284237" y="1560352"/>
                </a:cubicBezTo>
                <a:cubicBezTo>
                  <a:pt x="10287843" y="1560352"/>
                  <a:pt x="10289645" y="1558406"/>
                  <a:pt x="10289645" y="1554513"/>
                </a:cubicBezTo>
                <a:cubicBezTo>
                  <a:pt x="10289645" y="1550104"/>
                  <a:pt x="10286804" y="1545658"/>
                  <a:pt x="10281122" y="1541177"/>
                </a:cubicBezTo>
                <a:cubicBezTo>
                  <a:pt x="10274698" y="1536108"/>
                  <a:pt x="10265756" y="1531737"/>
                  <a:pt x="10254296" y="1528063"/>
                </a:cubicBezTo>
                <a:lnTo>
                  <a:pt x="10254296" y="1524137"/>
                </a:lnTo>
                <a:lnTo>
                  <a:pt x="10293594" y="1524137"/>
                </a:lnTo>
                <a:cubicBezTo>
                  <a:pt x="10296391" y="1524137"/>
                  <a:pt x="10297789" y="1523028"/>
                  <a:pt x="10297789" y="1520811"/>
                </a:cubicBezTo>
                <a:cubicBezTo>
                  <a:pt x="10297789" y="1519401"/>
                  <a:pt x="10296883" y="1517988"/>
                  <a:pt x="10295072" y="1516571"/>
                </a:cubicBezTo>
                <a:cubicBezTo>
                  <a:pt x="10290587" y="1513020"/>
                  <a:pt x="10287842" y="1511245"/>
                  <a:pt x="10286836" y="1511245"/>
                </a:cubicBezTo>
                <a:cubicBezTo>
                  <a:pt x="10285720" y="1511245"/>
                  <a:pt x="10283747" y="1512891"/>
                  <a:pt x="10280916" y="1516184"/>
                </a:cubicBezTo>
                <a:lnTo>
                  <a:pt x="10254296" y="1516184"/>
                </a:lnTo>
                <a:lnTo>
                  <a:pt x="10254296" y="1490726"/>
                </a:lnTo>
                <a:cubicBezTo>
                  <a:pt x="10257703" y="1489397"/>
                  <a:pt x="10259407" y="1487815"/>
                  <a:pt x="10259407" y="1485981"/>
                </a:cubicBezTo>
                <a:cubicBezTo>
                  <a:pt x="10259407" y="1483454"/>
                  <a:pt x="10253723" y="1481565"/>
                  <a:pt x="10242355" y="1480314"/>
                </a:cubicBezTo>
                <a:close/>
                <a:moveTo>
                  <a:pt x="11294999" y="1480314"/>
                </a:moveTo>
                <a:cubicBezTo>
                  <a:pt x="11295576" y="1485373"/>
                  <a:pt x="11295865" y="1494019"/>
                  <a:pt x="11295865" y="1506254"/>
                </a:cubicBezTo>
                <a:lnTo>
                  <a:pt x="11295865" y="1516184"/>
                </a:lnTo>
                <a:lnTo>
                  <a:pt x="11268002" y="1516184"/>
                </a:lnTo>
                <a:cubicBezTo>
                  <a:pt x="11264121" y="1516184"/>
                  <a:pt x="11259806" y="1515837"/>
                  <a:pt x="11255058" y="1515144"/>
                </a:cubicBezTo>
                <a:lnTo>
                  <a:pt x="11257033" y="1525176"/>
                </a:lnTo>
                <a:cubicBezTo>
                  <a:pt x="11261914" y="1524483"/>
                  <a:pt x="11265570" y="1524137"/>
                  <a:pt x="11268002" y="1524137"/>
                </a:cubicBezTo>
                <a:lnTo>
                  <a:pt x="11293352" y="1524137"/>
                </a:lnTo>
                <a:cubicBezTo>
                  <a:pt x="11283612" y="1537029"/>
                  <a:pt x="11270790" y="1548617"/>
                  <a:pt x="11254884" y="1558901"/>
                </a:cubicBezTo>
                <a:cubicBezTo>
                  <a:pt x="11254711" y="1558981"/>
                  <a:pt x="11254624" y="1559453"/>
                  <a:pt x="11254624" y="1560317"/>
                </a:cubicBezTo>
                <a:cubicBezTo>
                  <a:pt x="11254624" y="1562363"/>
                  <a:pt x="11255560" y="1563385"/>
                  <a:pt x="11257431" y="1563385"/>
                </a:cubicBezTo>
                <a:cubicBezTo>
                  <a:pt x="11258073" y="1563385"/>
                  <a:pt x="11258526" y="1563251"/>
                  <a:pt x="11258791" y="1562981"/>
                </a:cubicBezTo>
                <a:cubicBezTo>
                  <a:pt x="11275436" y="1555094"/>
                  <a:pt x="11287910" y="1544918"/>
                  <a:pt x="11296212" y="1532454"/>
                </a:cubicBezTo>
                <a:cubicBezTo>
                  <a:pt x="11295403" y="1551802"/>
                  <a:pt x="11294999" y="1562448"/>
                  <a:pt x="11294999" y="1564391"/>
                </a:cubicBezTo>
                <a:cubicBezTo>
                  <a:pt x="11294999" y="1567705"/>
                  <a:pt x="11296772" y="1569363"/>
                  <a:pt x="11300318" y="1569363"/>
                </a:cubicBezTo>
                <a:cubicBezTo>
                  <a:pt x="11305079" y="1569363"/>
                  <a:pt x="11307459" y="1567474"/>
                  <a:pt x="11307459" y="1563697"/>
                </a:cubicBezTo>
                <a:cubicBezTo>
                  <a:pt x="11307459" y="1563351"/>
                  <a:pt x="11307459" y="1562923"/>
                  <a:pt x="11307459" y="1562417"/>
                </a:cubicBezTo>
                <a:cubicBezTo>
                  <a:pt x="11307344" y="1559060"/>
                  <a:pt x="11307281" y="1556941"/>
                  <a:pt x="11307271" y="1556059"/>
                </a:cubicBezTo>
                <a:cubicBezTo>
                  <a:pt x="11307107" y="1550192"/>
                  <a:pt x="11306997" y="1542815"/>
                  <a:pt x="11306940" y="1533927"/>
                </a:cubicBezTo>
                <a:cubicBezTo>
                  <a:pt x="11315033" y="1538880"/>
                  <a:pt x="11322871" y="1546090"/>
                  <a:pt x="11330455" y="1555555"/>
                </a:cubicBezTo>
                <a:cubicBezTo>
                  <a:pt x="11332805" y="1558752"/>
                  <a:pt x="11334947" y="1560352"/>
                  <a:pt x="11336881" y="1560352"/>
                </a:cubicBezTo>
                <a:cubicBezTo>
                  <a:pt x="11340487" y="1560352"/>
                  <a:pt x="11342289" y="1558405"/>
                  <a:pt x="11342289" y="1554513"/>
                </a:cubicBezTo>
                <a:cubicBezTo>
                  <a:pt x="11342289" y="1550103"/>
                  <a:pt x="11339448" y="1545658"/>
                  <a:pt x="11333766" y="1541176"/>
                </a:cubicBezTo>
                <a:cubicBezTo>
                  <a:pt x="11327342" y="1536108"/>
                  <a:pt x="11318400" y="1531737"/>
                  <a:pt x="11306940" y="1528062"/>
                </a:cubicBezTo>
                <a:lnTo>
                  <a:pt x="11306940" y="1524137"/>
                </a:lnTo>
                <a:lnTo>
                  <a:pt x="11346238" y="1524137"/>
                </a:lnTo>
                <a:cubicBezTo>
                  <a:pt x="11349035" y="1524137"/>
                  <a:pt x="11350433" y="1523028"/>
                  <a:pt x="11350433" y="1520811"/>
                </a:cubicBezTo>
                <a:cubicBezTo>
                  <a:pt x="11350433" y="1519401"/>
                  <a:pt x="11349527" y="1517988"/>
                  <a:pt x="11347716" y="1516570"/>
                </a:cubicBezTo>
                <a:cubicBezTo>
                  <a:pt x="11343231" y="1513020"/>
                  <a:pt x="11340486" y="1511244"/>
                  <a:pt x="11339480" y="1511244"/>
                </a:cubicBezTo>
                <a:cubicBezTo>
                  <a:pt x="11338364" y="1511244"/>
                  <a:pt x="11336391" y="1512891"/>
                  <a:pt x="11333560" y="1516184"/>
                </a:cubicBezTo>
                <a:lnTo>
                  <a:pt x="11306940" y="1516184"/>
                </a:lnTo>
                <a:lnTo>
                  <a:pt x="11306940" y="1490726"/>
                </a:lnTo>
                <a:cubicBezTo>
                  <a:pt x="11310347" y="1489397"/>
                  <a:pt x="11312051" y="1487815"/>
                  <a:pt x="11312051" y="1485980"/>
                </a:cubicBezTo>
                <a:cubicBezTo>
                  <a:pt x="11312051" y="1483453"/>
                  <a:pt x="11306367" y="1481565"/>
                  <a:pt x="11294999" y="1480314"/>
                </a:cubicBezTo>
                <a:close/>
                <a:moveTo>
                  <a:pt x="947265" y="1462107"/>
                </a:moveTo>
                <a:cubicBezTo>
                  <a:pt x="954808" y="1464375"/>
                  <a:pt x="962182" y="1467472"/>
                  <a:pt x="969385" y="1471397"/>
                </a:cubicBezTo>
                <a:cubicBezTo>
                  <a:pt x="977131" y="1475194"/>
                  <a:pt x="983255" y="1480315"/>
                  <a:pt x="987757" y="1486759"/>
                </a:cubicBezTo>
                <a:cubicBezTo>
                  <a:pt x="991479" y="1491705"/>
                  <a:pt x="993340" y="1497521"/>
                  <a:pt x="993340" y="1504206"/>
                </a:cubicBezTo>
                <a:cubicBezTo>
                  <a:pt x="993340" y="1507036"/>
                  <a:pt x="993076" y="1509366"/>
                  <a:pt x="992550" y="1511195"/>
                </a:cubicBezTo>
                <a:cubicBezTo>
                  <a:pt x="990466" y="1510724"/>
                  <a:pt x="985877" y="1509194"/>
                  <a:pt x="978784" y="1506604"/>
                </a:cubicBezTo>
                <a:cubicBezTo>
                  <a:pt x="979188" y="1511396"/>
                  <a:pt x="979390" y="1515048"/>
                  <a:pt x="979390" y="1517557"/>
                </a:cubicBezTo>
                <a:cubicBezTo>
                  <a:pt x="979390" y="1519281"/>
                  <a:pt x="979370" y="1520310"/>
                  <a:pt x="979329" y="1520643"/>
                </a:cubicBezTo>
                <a:cubicBezTo>
                  <a:pt x="976270" y="1520553"/>
                  <a:pt x="971871" y="1519512"/>
                  <a:pt x="966134" y="1517523"/>
                </a:cubicBezTo>
                <a:cubicBezTo>
                  <a:pt x="963225" y="1515485"/>
                  <a:pt x="960471" y="1512667"/>
                  <a:pt x="957870" y="1509070"/>
                </a:cubicBezTo>
                <a:cubicBezTo>
                  <a:pt x="953320" y="1502601"/>
                  <a:pt x="950267" y="1494960"/>
                  <a:pt x="948711" y="1486146"/>
                </a:cubicBezTo>
                <a:cubicBezTo>
                  <a:pt x="947724" y="1480072"/>
                  <a:pt x="947230" y="1473693"/>
                  <a:pt x="947230" y="1467006"/>
                </a:cubicBezTo>
                <a:cubicBezTo>
                  <a:pt x="947230" y="1464510"/>
                  <a:pt x="947242" y="1462877"/>
                  <a:pt x="947265" y="1462107"/>
                </a:cubicBezTo>
                <a:close/>
                <a:moveTo>
                  <a:pt x="6966121" y="1462106"/>
                </a:moveTo>
                <a:cubicBezTo>
                  <a:pt x="6973664" y="1464374"/>
                  <a:pt x="6981038" y="1467471"/>
                  <a:pt x="6988242" y="1471396"/>
                </a:cubicBezTo>
                <a:cubicBezTo>
                  <a:pt x="6995988" y="1475193"/>
                  <a:pt x="7002112" y="1480314"/>
                  <a:pt x="7006614" y="1486758"/>
                </a:cubicBezTo>
                <a:cubicBezTo>
                  <a:pt x="7010335" y="1491704"/>
                  <a:pt x="7012196" y="1497520"/>
                  <a:pt x="7012196" y="1504205"/>
                </a:cubicBezTo>
                <a:cubicBezTo>
                  <a:pt x="7012196" y="1507035"/>
                  <a:pt x="7011933" y="1509365"/>
                  <a:pt x="7011406" y="1511194"/>
                </a:cubicBezTo>
                <a:cubicBezTo>
                  <a:pt x="7009322" y="1510723"/>
                  <a:pt x="7004734" y="1509193"/>
                  <a:pt x="6997640" y="1506603"/>
                </a:cubicBezTo>
                <a:cubicBezTo>
                  <a:pt x="6998044" y="1511395"/>
                  <a:pt x="6998246" y="1515047"/>
                  <a:pt x="6998246" y="1517556"/>
                </a:cubicBezTo>
                <a:cubicBezTo>
                  <a:pt x="6998246" y="1519280"/>
                  <a:pt x="6998226" y="1520309"/>
                  <a:pt x="6998186" y="1520642"/>
                </a:cubicBezTo>
                <a:cubicBezTo>
                  <a:pt x="6995126" y="1520551"/>
                  <a:pt x="6990727" y="1519511"/>
                  <a:pt x="6984990" y="1517522"/>
                </a:cubicBezTo>
                <a:cubicBezTo>
                  <a:pt x="6982081" y="1515484"/>
                  <a:pt x="6979327" y="1512666"/>
                  <a:pt x="6976726" y="1509069"/>
                </a:cubicBezTo>
                <a:cubicBezTo>
                  <a:pt x="6972176" y="1502600"/>
                  <a:pt x="6969123" y="1494958"/>
                  <a:pt x="6967567" y="1486145"/>
                </a:cubicBezTo>
                <a:cubicBezTo>
                  <a:pt x="6966580" y="1480071"/>
                  <a:pt x="6966086" y="1473692"/>
                  <a:pt x="6966086" y="1467005"/>
                </a:cubicBezTo>
                <a:cubicBezTo>
                  <a:pt x="6966086" y="1464509"/>
                  <a:pt x="6966098" y="1462876"/>
                  <a:pt x="6966121" y="1462106"/>
                </a:cubicBezTo>
                <a:close/>
                <a:moveTo>
                  <a:pt x="932196" y="1461710"/>
                </a:moveTo>
                <a:cubicBezTo>
                  <a:pt x="932237" y="1462915"/>
                  <a:pt x="932258" y="1464579"/>
                  <a:pt x="932258" y="1466700"/>
                </a:cubicBezTo>
                <a:cubicBezTo>
                  <a:pt x="932258" y="1473214"/>
                  <a:pt x="931756" y="1479626"/>
                  <a:pt x="930751" y="1485936"/>
                </a:cubicBezTo>
                <a:cubicBezTo>
                  <a:pt x="929429" y="1494958"/>
                  <a:pt x="926390" y="1502440"/>
                  <a:pt x="921636" y="1508383"/>
                </a:cubicBezTo>
                <a:cubicBezTo>
                  <a:pt x="919375" y="1511693"/>
                  <a:pt x="916801" y="1514363"/>
                  <a:pt x="913915" y="1516392"/>
                </a:cubicBezTo>
                <a:cubicBezTo>
                  <a:pt x="908393" y="1519013"/>
                  <a:pt x="903797" y="1520345"/>
                  <a:pt x="900128" y="1520386"/>
                </a:cubicBezTo>
                <a:cubicBezTo>
                  <a:pt x="900108" y="1520231"/>
                  <a:pt x="900098" y="1519229"/>
                  <a:pt x="900098" y="1517380"/>
                </a:cubicBezTo>
                <a:cubicBezTo>
                  <a:pt x="900098" y="1514602"/>
                  <a:pt x="900300" y="1511009"/>
                  <a:pt x="900705" y="1506604"/>
                </a:cubicBezTo>
                <a:cubicBezTo>
                  <a:pt x="893565" y="1508930"/>
                  <a:pt x="888959" y="1510403"/>
                  <a:pt x="886885" y="1511022"/>
                </a:cubicBezTo>
                <a:cubicBezTo>
                  <a:pt x="886395" y="1509229"/>
                  <a:pt x="886150" y="1506872"/>
                  <a:pt x="886150" y="1503952"/>
                </a:cubicBezTo>
                <a:cubicBezTo>
                  <a:pt x="886150" y="1497278"/>
                  <a:pt x="887981" y="1491361"/>
                  <a:pt x="891645" y="1486200"/>
                </a:cubicBezTo>
                <a:cubicBezTo>
                  <a:pt x="896525" y="1480002"/>
                  <a:pt x="902684" y="1474988"/>
                  <a:pt x="910122" y="1471158"/>
                </a:cubicBezTo>
                <a:cubicBezTo>
                  <a:pt x="916655" y="1467496"/>
                  <a:pt x="924013" y="1464346"/>
                  <a:pt x="932196" y="1461710"/>
                </a:cubicBezTo>
                <a:close/>
                <a:moveTo>
                  <a:pt x="6951052" y="1461709"/>
                </a:moveTo>
                <a:cubicBezTo>
                  <a:pt x="6951093" y="1462915"/>
                  <a:pt x="6951114" y="1464578"/>
                  <a:pt x="6951114" y="1466699"/>
                </a:cubicBezTo>
                <a:cubicBezTo>
                  <a:pt x="6951114" y="1473213"/>
                  <a:pt x="6950612" y="1479625"/>
                  <a:pt x="6949607" y="1485934"/>
                </a:cubicBezTo>
                <a:cubicBezTo>
                  <a:pt x="6948285" y="1494957"/>
                  <a:pt x="6945246" y="1502439"/>
                  <a:pt x="6940492" y="1508382"/>
                </a:cubicBezTo>
                <a:cubicBezTo>
                  <a:pt x="6938231" y="1511693"/>
                  <a:pt x="6935657" y="1514362"/>
                  <a:pt x="6932771" y="1516391"/>
                </a:cubicBezTo>
                <a:cubicBezTo>
                  <a:pt x="6927249" y="1519012"/>
                  <a:pt x="6922653" y="1520344"/>
                  <a:pt x="6918984" y="1520385"/>
                </a:cubicBezTo>
                <a:cubicBezTo>
                  <a:pt x="6918964" y="1520230"/>
                  <a:pt x="6918954" y="1519228"/>
                  <a:pt x="6918954" y="1517379"/>
                </a:cubicBezTo>
                <a:cubicBezTo>
                  <a:pt x="6918954" y="1514601"/>
                  <a:pt x="6919156" y="1511008"/>
                  <a:pt x="6919561" y="1506603"/>
                </a:cubicBezTo>
                <a:cubicBezTo>
                  <a:pt x="6912421" y="1508929"/>
                  <a:pt x="6907815" y="1510402"/>
                  <a:pt x="6905742" y="1511021"/>
                </a:cubicBezTo>
                <a:cubicBezTo>
                  <a:pt x="6905251" y="1509228"/>
                  <a:pt x="6905006" y="1506870"/>
                  <a:pt x="6905006" y="1503952"/>
                </a:cubicBezTo>
                <a:cubicBezTo>
                  <a:pt x="6905006" y="1497277"/>
                  <a:pt x="6906838" y="1491360"/>
                  <a:pt x="6910501" y="1486198"/>
                </a:cubicBezTo>
                <a:cubicBezTo>
                  <a:pt x="6915381" y="1480001"/>
                  <a:pt x="6921540" y="1474987"/>
                  <a:pt x="6928978" y="1471157"/>
                </a:cubicBezTo>
                <a:cubicBezTo>
                  <a:pt x="6935512" y="1467495"/>
                  <a:pt x="6942870" y="1464345"/>
                  <a:pt x="6951052" y="1461709"/>
                </a:cubicBezTo>
                <a:close/>
                <a:moveTo>
                  <a:pt x="941081" y="1454811"/>
                </a:moveTo>
                <a:cubicBezTo>
                  <a:pt x="940629" y="1460171"/>
                  <a:pt x="940403" y="1464830"/>
                  <a:pt x="940403" y="1468790"/>
                </a:cubicBezTo>
                <a:cubicBezTo>
                  <a:pt x="940403" y="1474329"/>
                  <a:pt x="940852" y="1480388"/>
                  <a:pt x="941750" y="1486970"/>
                </a:cubicBezTo>
                <a:cubicBezTo>
                  <a:pt x="943434" y="1497242"/>
                  <a:pt x="946705" y="1505735"/>
                  <a:pt x="951563" y="1512450"/>
                </a:cubicBezTo>
                <a:cubicBezTo>
                  <a:pt x="959081" y="1522802"/>
                  <a:pt x="970393" y="1527850"/>
                  <a:pt x="985500" y="1527595"/>
                </a:cubicBezTo>
                <a:cubicBezTo>
                  <a:pt x="985922" y="1523810"/>
                  <a:pt x="986132" y="1520833"/>
                  <a:pt x="986132" y="1518665"/>
                </a:cubicBezTo>
                <a:cubicBezTo>
                  <a:pt x="986132" y="1517184"/>
                  <a:pt x="986075" y="1515982"/>
                  <a:pt x="985960" y="1515060"/>
                </a:cubicBezTo>
                <a:cubicBezTo>
                  <a:pt x="987125" y="1516394"/>
                  <a:pt x="990932" y="1517584"/>
                  <a:pt x="997380" y="1518629"/>
                </a:cubicBezTo>
                <a:cubicBezTo>
                  <a:pt x="999354" y="1513246"/>
                  <a:pt x="1000341" y="1508150"/>
                  <a:pt x="1000341" y="1503340"/>
                </a:cubicBezTo>
                <a:cubicBezTo>
                  <a:pt x="1000341" y="1495233"/>
                  <a:pt x="997738" y="1487911"/>
                  <a:pt x="992531" y="1481377"/>
                </a:cubicBezTo>
                <a:cubicBezTo>
                  <a:pt x="988321" y="1475190"/>
                  <a:pt x="981114" y="1469557"/>
                  <a:pt x="970910" y="1464474"/>
                </a:cubicBezTo>
                <a:cubicBezTo>
                  <a:pt x="962297" y="1460047"/>
                  <a:pt x="952354" y="1456827"/>
                  <a:pt x="941081" y="1454811"/>
                </a:cubicBezTo>
                <a:close/>
                <a:moveTo>
                  <a:pt x="6959937" y="1454810"/>
                </a:moveTo>
                <a:cubicBezTo>
                  <a:pt x="6959485" y="1460170"/>
                  <a:pt x="6959259" y="1464829"/>
                  <a:pt x="6959259" y="1468789"/>
                </a:cubicBezTo>
                <a:cubicBezTo>
                  <a:pt x="6959259" y="1474328"/>
                  <a:pt x="6959708" y="1480387"/>
                  <a:pt x="6960606" y="1486969"/>
                </a:cubicBezTo>
                <a:cubicBezTo>
                  <a:pt x="6962290" y="1497241"/>
                  <a:pt x="6965561" y="1505734"/>
                  <a:pt x="6970419" y="1512449"/>
                </a:cubicBezTo>
                <a:cubicBezTo>
                  <a:pt x="6977937" y="1522801"/>
                  <a:pt x="6989249" y="1527849"/>
                  <a:pt x="7004356" y="1527594"/>
                </a:cubicBezTo>
                <a:cubicBezTo>
                  <a:pt x="7004778" y="1523809"/>
                  <a:pt x="7004989" y="1520832"/>
                  <a:pt x="7004989" y="1518663"/>
                </a:cubicBezTo>
                <a:cubicBezTo>
                  <a:pt x="7004989" y="1517183"/>
                  <a:pt x="7004931" y="1515981"/>
                  <a:pt x="7004816" y="1515059"/>
                </a:cubicBezTo>
                <a:cubicBezTo>
                  <a:pt x="7005981" y="1516393"/>
                  <a:pt x="7009788" y="1517583"/>
                  <a:pt x="7016236" y="1518628"/>
                </a:cubicBezTo>
                <a:cubicBezTo>
                  <a:pt x="7018210" y="1513245"/>
                  <a:pt x="7019198" y="1508149"/>
                  <a:pt x="7019198" y="1503339"/>
                </a:cubicBezTo>
                <a:cubicBezTo>
                  <a:pt x="7019198" y="1495232"/>
                  <a:pt x="7016594" y="1487911"/>
                  <a:pt x="7011387" y="1481375"/>
                </a:cubicBezTo>
                <a:cubicBezTo>
                  <a:pt x="7007177" y="1475189"/>
                  <a:pt x="6999970" y="1469556"/>
                  <a:pt x="6989766" y="1464473"/>
                </a:cubicBezTo>
                <a:cubicBezTo>
                  <a:pt x="6981153" y="1460046"/>
                  <a:pt x="6971210" y="1456826"/>
                  <a:pt x="6959937" y="1454810"/>
                </a:cubicBezTo>
                <a:close/>
                <a:moveTo>
                  <a:pt x="938146" y="1454639"/>
                </a:moveTo>
                <a:cubicBezTo>
                  <a:pt x="927107" y="1456839"/>
                  <a:pt x="916947" y="1460141"/>
                  <a:pt x="907666" y="1464548"/>
                </a:cubicBezTo>
                <a:cubicBezTo>
                  <a:pt x="898046" y="1469592"/>
                  <a:pt x="891320" y="1475153"/>
                  <a:pt x="887488" y="1481229"/>
                </a:cubicBezTo>
                <a:cubicBezTo>
                  <a:pt x="881927" y="1487954"/>
                  <a:pt x="879146" y="1495357"/>
                  <a:pt x="879146" y="1503437"/>
                </a:cubicBezTo>
                <a:cubicBezTo>
                  <a:pt x="879146" y="1508108"/>
                  <a:pt x="880128" y="1513172"/>
                  <a:pt x="882090" y="1518629"/>
                </a:cubicBezTo>
                <a:cubicBezTo>
                  <a:pt x="888220" y="1517469"/>
                  <a:pt x="891975" y="1516170"/>
                  <a:pt x="893356" y="1514730"/>
                </a:cubicBezTo>
                <a:cubicBezTo>
                  <a:pt x="893299" y="1514784"/>
                  <a:pt x="893270" y="1515348"/>
                  <a:pt x="893270" y="1516422"/>
                </a:cubicBezTo>
                <a:cubicBezTo>
                  <a:pt x="893270" y="1518765"/>
                  <a:pt x="893559" y="1522429"/>
                  <a:pt x="894138" y="1527415"/>
                </a:cubicBezTo>
                <a:cubicBezTo>
                  <a:pt x="901012" y="1527554"/>
                  <a:pt x="907088" y="1526548"/>
                  <a:pt x="912368" y="1524396"/>
                </a:cubicBezTo>
                <a:cubicBezTo>
                  <a:pt x="918926" y="1521726"/>
                  <a:pt x="924220" y="1517652"/>
                  <a:pt x="928252" y="1512174"/>
                </a:cubicBezTo>
                <a:cubicBezTo>
                  <a:pt x="932759" y="1505738"/>
                  <a:pt x="935911" y="1497275"/>
                  <a:pt x="937709" y="1486786"/>
                </a:cubicBezTo>
                <a:cubicBezTo>
                  <a:pt x="938685" y="1480565"/>
                  <a:pt x="939174" y="1474883"/>
                  <a:pt x="939174" y="1469742"/>
                </a:cubicBezTo>
                <a:cubicBezTo>
                  <a:pt x="939174" y="1465653"/>
                  <a:pt x="938831" y="1460618"/>
                  <a:pt x="938146" y="1454639"/>
                </a:cubicBezTo>
                <a:close/>
                <a:moveTo>
                  <a:pt x="6957003" y="1454638"/>
                </a:moveTo>
                <a:cubicBezTo>
                  <a:pt x="6945963" y="1456838"/>
                  <a:pt x="6935803" y="1460141"/>
                  <a:pt x="6926522" y="1464546"/>
                </a:cubicBezTo>
                <a:cubicBezTo>
                  <a:pt x="6916902" y="1469591"/>
                  <a:pt x="6910176" y="1475152"/>
                  <a:pt x="6906344" y="1481228"/>
                </a:cubicBezTo>
                <a:cubicBezTo>
                  <a:pt x="6900783" y="1487953"/>
                  <a:pt x="6898003" y="1495356"/>
                  <a:pt x="6898003" y="1503436"/>
                </a:cubicBezTo>
                <a:cubicBezTo>
                  <a:pt x="6898003" y="1508107"/>
                  <a:pt x="6898984" y="1513171"/>
                  <a:pt x="6900946" y="1518628"/>
                </a:cubicBezTo>
                <a:cubicBezTo>
                  <a:pt x="6907076" y="1517468"/>
                  <a:pt x="6910831" y="1516169"/>
                  <a:pt x="6912212" y="1514729"/>
                </a:cubicBezTo>
                <a:cubicBezTo>
                  <a:pt x="6912155" y="1514783"/>
                  <a:pt x="6912126" y="1515347"/>
                  <a:pt x="6912126" y="1516421"/>
                </a:cubicBezTo>
                <a:cubicBezTo>
                  <a:pt x="6912126" y="1518764"/>
                  <a:pt x="6912416" y="1522428"/>
                  <a:pt x="6912995" y="1527414"/>
                </a:cubicBezTo>
                <a:cubicBezTo>
                  <a:pt x="6919868" y="1527553"/>
                  <a:pt x="6925945" y="1526547"/>
                  <a:pt x="6931224" y="1524395"/>
                </a:cubicBezTo>
                <a:cubicBezTo>
                  <a:pt x="6937782" y="1521726"/>
                  <a:pt x="6943077" y="1517651"/>
                  <a:pt x="6947108" y="1512173"/>
                </a:cubicBezTo>
                <a:cubicBezTo>
                  <a:pt x="6951615" y="1505737"/>
                  <a:pt x="6954767" y="1497274"/>
                  <a:pt x="6956565" y="1486786"/>
                </a:cubicBezTo>
                <a:cubicBezTo>
                  <a:pt x="6957542" y="1480564"/>
                  <a:pt x="6958030" y="1474882"/>
                  <a:pt x="6958030" y="1469742"/>
                </a:cubicBezTo>
                <a:cubicBezTo>
                  <a:pt x="6958030" y="1465652"/>
                  <a:pt x="6957687" y="1460617"/>
                  <a:pt x="6957003" y="1454638"/>
                </a:cubicBezTo>
                <a:close/>
                <a:moveTo>
                  <a:pt x="5278827" y="1425255"/>
                </a:moveTo>
                <a:cubicBezTo>
                  <a:pt x="5279404" y="1431204"/>
                  <a:pt x="5279693" y="1438237"/>
                  <a:pt x="5279693" y="1446353"/>
                </a:cubicBezTo>
                <a:lnTo>
                  <a:pt x="5279693" y="1470852"/>
                </a:lnTo>
                <a:lnTo>
                  <a:pt x="5250479" y="1470852"/>
                </a:lnTo>
                <a:lnTo>
                  <a:pt x="5250479" y="1449829"/>
                </a:lnTo>
                <a:cubicBezTo>
                  <a:pt x="5254638" y="1447924"/>
                  <a:pt x="5256717" y="1445990"/>
                  <a:pt x="5256717" y="1444028"/>
                </a:cubicBezTo>
                <a:cubicBezTo>
                  <a:pt x="5256717" y="1442293"/>
                  <a:pt x="5255755" y="1441093"/>
                  <a:pt x="5253833" y="1440427"/>
                </a:cubicBezTo>
                <a:cubicBezTo>
                  <a:pt x="5251426" y="1439553"/>
                  <a:pt x="5246155" y="1438691"/>
                  <a:pt x="5238020" y="1437842"/>
                </a:cubicBezTo>
                <a:cubicBezTo>
                  <a:pt x="5238482" y="1443770"/>
                  <a:pt x="5238712" y="1449500"/>
                  <a:pt x="5238712" y="1455031"/>
                </a:cubicBezTo>
                <a:lnTo>
                  <a:pt x="5238712" y="1470852"/>
                </a:lnTo>
                <a:lnTo>
                  <a:pt x="5220466" y="1470852"/>
                </a:lnTo>
                <a:cubicBezTo>
                  <a:pt x="5215808" y="1470852"/>
                  <a:pt x="5210714" y="1470505"/>
                  <a:pt x="5205182" y="1469812"/>
                </a:cubicBezTo>
                <a:lnTo>
                  <a:pt x="5207159" y="1479845"/>
                </a:lnTo>
                <a:cubicBezTo>
                  <a:pt x="5212038" y="1479152"/>
                  <a:pt x="5216474" y="1478805"/>
                  <a:pt x="5220466" y="1478805"/>
                </a:cubicBezTo>
                <a:lnTo>
                  <a:pt x="5360216" y="1478805"/>
                </a:lnTo>
                <a:cubicBezTo>
                  <a:pt x="5363129" y="1478805"/>
                  <a:pt x="5364585" y="1477696"/>
                  <a:pt x="5364585" y="1475478"/>
                </a:cubicBezTo>
                <a:cubicBezTo>
                  <a:pt x="5364585" y="1473952"/>
                  <a:pt x="5362686" y="1471948"/>
                  <a:pt x="5358887" y="1469465"/>
                </a:cubicBezTo>
                <a:cubicBezTo>
                  <a:pt x="5354579" y="1465537"/>
                  <a:pt x="5351903" y="1463573"/>
                  <a:pt x="5350860" y="1463573"/>
                </a:cubicBezTo>
                <a:cubicBezTo>
                  <a:pt x="5349575" y="1463573"/>
                  <a:pt x="5346825" y="1465999"/>
                  <a:pt x="5342609" y="1470852"/>
                </a:cubicBezTo>
                <a:lnTo>
                  <a:pt x="5291461" y="1470852"/>
                </a:lnTo>
                <a:lnTo>
                  <a:pt x="5291461" y="1455919"/>
                </a:lnTo>
                <a:lnTo>
                  <a:pt x="5342629" y="1455919"/>
                </a:lnTo>
                <a:cubicBezTo>
                  <a:pt x="5345542" y="1455919"/>
                  <a:pt x="5346998" y="1454809"/>
                  <a:pt x="5346998" y="1452591"/>
                </a:cubicBezTo>
                <a:cubicBezTo>
                  <a:pt x="5346998" y="1451082"/>
                  <a:pt x="5345628" y="1449217"/>
                  <a:pt x="5342888" y="1446996"/>
                </a:cubicBezTo>
                <a:cubicBezTo>
                  <a:pt x="5337714" y="1442905"/>
                  <a:pt x="5334566" y="1440860"/>
                  <a:pt x="5333445" y="1440860"/>
                </a:cubicBezTo>
                <a:cubicBezTo>
                  <a:pt x="5332149" y="1440860"/>
                  <a:pt x="5329508" y="1443228"/>
                  <a:pt x="5325521" y="1447964"/>
                </a:cubicBezTo>
                <a:lnTo>
                  <a:pt x="5291461" y="1447964"/>
                </a:lnTo>
                <a:lnTo>
                  <a:pt x="5291461" y="1437212"/>
                </a:lnTo>
                <a:cubicBezTo>
                  <a:pt x="5295504" y="1435537"/>
                  <a:pt x="5297525" y="1433614"/>
                  <a:pt x="5297525" y="1431442"/>
                </a:cubicBezTo>
                <a:cubicBezTo>
                  <a:pt x="5297525" y="1429650"/>
                  <a:pt x="5296349" y="1428347"/>
                  <a:pt x="5293998" y="1427532"/>
                </a:cubicBezTo>
                <a:cubicBezTo>
                  <a:pt x="5291973" y="1426857"/>
                  <a:pt x="5286915" y="1426098"/>
                  <a:pt x="5278827" y="1425255"/>
                </a:cubicBezTo>
                <a:close/>
                <a:moveTo>
                  <a:pt x="4226183" y="1425255"/>
                </a:moveTo>
                <a:cubicBezTo>
                  <a:pt x="4226760" y="1431205"/>
                  <a:pt x="4227048" y="1438237"/>
                  <a:pt x="4227048" y="1446353"/>
                </a:cubicBezTo>
                <a:lnTo>
                  <a:pt x="4227048" y="1470852"/>
                </a:lnTo>
                <a:lnTo>
                  <a:pt x="4197835" y="1470852"/>
                </a:lnTo>
                <a:lnTo>
                  <a:pt x="4197835" y="1449830"/>
                </a:lnTo>
                <a:cubicBezTo>
                  <a:pt x="4201994" y="1447924"/>
                  <a:pt x="4204073" y="1445990"/>
                  <a:pt x="4204073" y="1444028"/>
                </a:cubicBezTo>
                <a:cubicBezTo>
                  <a:pt x="4204073" y="1442293"/>
                  <a:pt x="4203112" y="1441093"/>
                  <a:pt x="4201189" y="1440427"/>
                </a:cubicBezTo>
                <a:cubicBezTo>
                  <a:pt x="4198782" y="1439553"/>
                  <a:pt x="4193512" y="1438691"/>
                  <a:pt x="4185377" y="1437842"/>
                </a:cubicBezTo>
                <a:cubicBezTo>
                  <a:pt x="4185839" y="1443770"/>
                  <a:pt x="4186070" y="1449500"/>
                  <a:pt x="4186070" y="1455031"/>
                </a:cubicBezTo>
                <a:lnTo>
                  <a:pt x="4186070" y="1470852"/>
                </a:lnTo>
                <a:lnTo>
                  <a:pt x="4167822" y="1470852"/>
                </a:lnTo>
                <a:cubicBezTo>
                  <a:pt x="4163165" y="1470852"/>
                  <a:pt x="4158071" y="1470505"/>
                  <a:pt x="4152539" y="1469812"/>
                </a:cubicBezTo>
                <a:lnTo>
                  <a:pt x="4154516" y="1479845"/>
                </a:lnTo>
                <a:cubicBezTo>
                  <a:pt x="4159395" y="1479153"/>
                  <a:pt x="4163831" y="1478806"/>
                  <a:pt x="4167822" y="1478806"/>
                </a:cubicBezTo>
                <a:lnTo>
                  <a:pt x="4307573" y="1478806"/>
                </a:lnTo>
                <a:cubicBezTo>
                  <a:pt x="4310485" y="1478806"/>
                  <a:pt x="4311941" y="1477696"/>
                  <a:pt x="4311941" y="1475478"/>
                </a:cubicBezTo>
                <a:cubicBezTo>
                  <a:pt x="4311941" y="1473952"/>
                  <a:pt x="4310041" y="1471949"/>
                  <a:pt x="4306242" y="1469465"/>
                </a:cubicBezTo>
                <a:cubicBezTo>
                  <a:pt x="4301935" y="1465538"/>
                  <a:pt x="4299259" y="1463573"/>
                  <a:pt x="4298216" y="1463573"/>
                </a:cubicBezTo>
                <a:cubicBezTo>
                  <a:pt x="4296930" y="1463573"/>
                  <a:pt x="4294181" y="1465999"/>
                  <a:pt x="4289964" y="1470852"/>
                </a:cubicBezTo>
                <a:lnTo>
                  <a:pt x="4238817" y="1470852"/>
                </a:lnTo>
                <a:lnTo>
                  <a:pt x="4238817" y="1455919"/>
                </a:lnTo>
                <a:lnTo>
                  <a:pt x="4289985" y="1455919"/>
                </a:lnTo>
                <a:cubicBezTo>
                  <a:pt x="4292897" y="1455919"/>
                  <a:pt x="4294354" y="1454809"/>
                  <a:pt x="4294354" y="1452591"/>
                </a:cubicBezTo>
                <a:cubicBezTo>
                  <a:pt x="4294354" y="1451082"/>
                  <a:pt x="4292983" y="1449217"/>
                  <a:pt x="4290242" y="1446996"/>
                </a:cubicBezTo>
                <a:cubicBezTo>
                  <a:pt x="4285069" y="1442906"/>
                  <a:pt x="4281922" y="1440861"/>
                  <a:pt x="4280800" y="1440861"/>
                </a:cubicBezTo>
                <a:cubicBezTo>
                  <a:pt x="4279505" y="1440861"/>
                  <a:pt x="4276863" y="1443228"/>
                  <a:pt x="4272877" y="1447965"/>
                </a:cubicBezTo>
                <a:lnTo>
                  <a:pt x="4238817" y="1447965"/>
                </a:lnTo>
                <a:lnTo>
                  <a:pt x="4238817" y="1437212"/>
                </a:lnTo>
                <a:cubicBezTo>
                  <a:pt x="4242859" y="1435537"/>
                  <a:pt x="4244881" y="1433614"/>
                  <a:pt x="4244881" y="1431442"/>
                </a:cubicBezTo>
                <a:cubicBezTo>
                  <a:pt x="4244881" y="1429650"/>
                  <a:pt x="4243705" y="1428347"/>
                  <a:pt x="4241353" y="1427532"/>
                </a:cubicBezTo>
                <a:cubicBezTo>
                  <a:pt x="4239329" y="1426858"/>
                  <a:pt x="4234272" y="1426098"/>
                  <a:pt x="4226183" y="1425255"/>
                </a:cubicBezTo>
                <a:close/>
                <a:moveTo>
                  <a:pt x="10245041" y="1425255"/>
                </a:moveTo>
                <a:cubicBezTo>
                  <a:pt x="10245618" y="1431204"/>
                  <a:pt x="10245907" y="1438236"/>
                  <a:pt x="10245907" y="1446352"/>
                </a:cubicBezTo>
                <a:lnTo>
                  <a:pt x="10245907" y="1470851"/>
                </a:lnTo>
                <a:lnTo>
                  <a:pt x="10216693" y="1470851"/>
                </a:lnTo>
                <a:lnTo>
                  <a:pt x="10216693" y="1449829"/>
                </a:lnTo>
                <a:cubicBezTo>
                  <a:pt x="10220852" y="1447923"/>
                  <a:pt x="10222931" y="1445989"/>
                  <a:pt x="10222931" y="1444027"/>
                </a:cubicBezTo>
                <a:cubicBezTo>
                  <a:pt x="10222931" y="1442293"/>
                  <a:pt x="10221970" y="1441093"/>
                  <a:pt x="10220047" y="1440426"/>
                </a:cubicBezTo>
                <a:cubicBezTo>
                  <a:pt x="10217640" y="1439552"/>
                  <a:pt x="10212369" y="1438690"/>
                  <a:pt x="10204233" y="1437841"/>
                </a:cubicBezTo>
                <a:cubicBezTo>
                  <a:pt x="10204695" y="1443769"/>
                  <a:pt x="10204927" y="1449499"/>
                  <a:pt x="10204927" y="1455030"/>
                </a:cubicBezTo>
                <a:lnTo>
                  <a:pt x="10204927" y="1470851"/>
                </a:lnTo>
                <a:lnTo>
                  <a:pt x="10186679" y="1470851"/>
                </a:lnTo>
                <a:cubicBezTo>
                  <a:pt x="10182022" y="1470851"/>
                  <a:pt x="10176928" y="1470504"/>
                  <a:pt x="10171395" y="1469811"/>
                </a:cubicBezTo>
                <a:lnTo>
                  <a:pt x="10173373" y="1479844"/>
                </a:lnTo>
                <a:cubicBezTo>
                  <a:pt x="10178252" y="1479152"/>
                  <a:pt x="10182688" y="1478805"/>
                  <a:pt x="10186679" y="1478805"/>
                </a:cubicBezTo>
                <a:lnTo>
                  <a:pt x="10326431" y="1478805"/>
                </a:lnTo>
                <a:cubicBezTo>
                  <a:pt x="10329343" y="1478805"/>
                  <a:pt x="10330799" y="1477695"/>
                  <a:pt x="10330799" y="1475477"/>
                </a:cubicBezTo>
                <a:cubicBezTo>
                  <a:pt x="10330799" y="1473952"/>
                  <a:pt x="10328900" y="1471948"/>
                  <a:pt x="10325101" y="1469464"/>
                </a:cubicBezTo>
                <a:cubicBezTo>
                  <a:pt x="10320793" y="1465537"/>
                  <a:pt x="10318117" y="1463572"/>
                  <a:pt x="10317073" y="1463572"/>
                </a:cubicBezTo>
                <a:cubicBezTo>
                  <a:pt x="10315789" y="1463572"/>
                  <a:pt x="10313038" y="1465998"/>
                  <a:pt x="10308822" y="1470851"/>
                </a:cubicBezTo>
                <a:lnTo>
                  <a:pt x="10257675" y="1470851"/>
                </a:lnTo>
                <a:lnTo>
                  <a:pt x="10257675" y="1455918"/>
                </a:lnTo>
                <a:lnTo>
                  <a:pt x="10308843" y="1455918"/>
                </a:lnTo>
                <a:cubicBezTo>
                  <a:pt x="10311755" y="1455918"/>
                  <a:pt x="10313212" y="1454808"/>
                  <a:pt x="10313212" y="1452590"/>
                </a:cubicBezTo>
                <a:cubicBezTo>
                  <a:pt x="10313212" y="1451081"/>
                  <a:pt x="10311841" y="1449216"/>
                  <a:pt x="10309101" y="1446995"/>
                </a:cubicBezTo>
                <a:cubicBezTo>
                  <a:pt x="10303927" y="1442905"/>
                  <a:pt x="10300780" y="1440860"/>
                  <a:pt x="10299658" y="1440860"/>
                </a:cubicBezTo>
                <a:cubicBezTo>
                  <a:pt x="10298362" y="1440860"/>
                  <a:pt x="10295721" y="1443228"/>
                  <a:pt x="10291736" y="1447964"/>
                </a:cubicBezTo>
                <a:lnTo>
                  <a:pt x="10257675" y="1447964"/>
                </a:lnTo>
                <a:lnTo>
                  <a:pt x="10257675" y="1437212"/>
                </a:lnTo>
                <a:cubicBezTo>
                  <a:pt x="10261717" y="1435536"/>
                  <a:pt x="10263739" y="1433613"/>
                  <a:pt x="10263739" y="1431441"/>
                </a:cubicBezTo>
                <a:cubicBezTo>
                  <a:pt x="10263739" y="1429649"/>
                  <a:pt x="10262563" y="1428346"/>
                  <a:pt x="10260211" y="1427531"/>
                </a:cubicBezTo>
                <a:cubicBezTo>
                  <a:pt x="10258187" y="1426856"/>
                  <a:pt x="10253130" y="1426098"/>
                  <a:pt x="10245041" y="1425255"/>
                </a:cubicBezTo>
                <a:close/>
                <a:moveTo>
                  <a:pt x="11297685" y="1425254"/>
                </a:moveTo>
                <a:cubicBezTo>
                  <a:pt x="11298262" y="1431204"/>
                  <a:pt x="11298551" y="1438236"/>
                  <a:pt x="11298551" y="1446352"/>
                </a:cubicBezTo>
                <a:lnTo>
                  <a:pt x="11298551" y="1470851"/>
                </a:lnTo>
                <a:lnTo>
                  <a:pt x="11269337" y="1470851"/>
                </a:lnTo>
                <a:lnTo>
                  <a:pt x="11269337" y="1449829"/>
                </a:lnTo>
                <a:cubicBezTo>
                  <a:pt x="11273496" y="1447923"/>
                  <a:pt x="11275575" y="1445989"/>
                  <a:pt x="11275575" y="1444027"/>
                </a:cubicBezTo>
                <a:cubicBezTo>
                  <a:pt x="11275575" y="1442292"/>
                  <a:pt x="11274614" y="1441092"/>
                  <a:pt x="11272691" y="1440426"/>
                </a:cubicBezTo>
                <a:cubicBezTo>
                  <a:pt x="11270284" y="1439552"/>
                  <a:pt x="11265013" y="1438690"/>
                  <a:pt x="11256877" y="1437841"/>
                </a:cubicBezTo>
                <a:cubicBezTo>
                  <a:pt x="11257339" y="1443769"/>
                  <a:pt x="11257571" y="1449499"/>
                  <a:pt x="11257571" y="1455030"/>
                </a:cubicBezTo>
                <a:lnTo>
                  <a:pt x="11257571" y="1470851"/>
                </a:lnTo>
                <a:lnTo>
                  <a:pt x="11239323" y="1470851"/>
                </a:lnTo>
                <a:cubicBezTo>
                  <a:pt x="11234666" y="1470851"/>
                  <a:pt x="11229572" y="1470504"/>
                  <a:pt x="11224039" y="1469811"/>
                </a:cubicBezTo>
                <a:lnTo>
                  <a:pt x="11226017" y="1479844"/>
                </a:lnTo>
                <a:cubicBezTo>
                  <a:pt x="11230896" y="1479151"/>
                  <a:pt x="11235332" y="1478804"/>
                  <a:pt x="11239323" y="1478804"/>
                </a:cubicBezTo>
                <a:lnTo>
                  <a:pt x="11379075" y="1478804"/>
                </a:lnTo>
                <a:cubicBezTo>
                  <a:pt x="11381987" y="1478804"/>
                  <a:pt x="11383443" y="1477695"/>
                  <a:pt x="11383443" y="1475477"/>
                </a:cubicBezTo>
                <a:cubicBezTo>
                  <a:pt x="11383443" y="1473951"/>
                  <a:pt x="11381544" y="1471947"/>
                  <a:pt x="11377745" y="1469464"/>
                </a:cubicBezTo>
                <a:cubicBezTo>
                  <a:pt x="11373437" y="1465536"/>
                  <a:pt x="11370761" y="1463572"/>
                  <a:pt x="11369717" y="1463572"/>
                </a:cubicBezTo>
                <a:cubicBezTo>
                  <a:pt x="11368433" y="1463572"/>
                  <a:pt x="11365682" y="1465998"/>
                  <a:pt x="11361466" y="1470851"/>
                </a:cubicBezTo>
                <a:lnTo>
                  <a:pt x="11310319" y="1470851"/>
                </a:lnTo>
                <a:lnTo>
                  <a:pt x="11310319" y="1455918"/>
                </a:lnTo>
                <a:lnTo>
                  <a:pt x="11361487" y="1455918"/>
                </a:lnTo>
                <a:cubicBezTo>
                  <a:pt x="11364399" y="1455918"/>
                  <a:pt x="11365856" y="1454808"/>
                  <a:pt x="11365856" y="1452590"/>
                </a:cubicBezTo>
                <a:cubicBezTo>
                  <a:pt x="11365856" y="1451081"/>
                  <a:pt x="11364485" y="1449216"/>
                  <a:pt x="11361745" y="1446995"/>
                </a:cubicBezTo>
                <a:cubicBezTo>
                  <a:pt x="11356571" y="1442904"/>
                  <a:pt x="11353424" y="1440859"/>
                  <a:pt x="11352302" y="1440859"/>
                </a:cubicBezTo>
                <a:cubicBezTo>
                  <a:pt x="11351006" y="1440859"/>
                  <a:pt x="11348365" y="1443227"/>
                  <a:pt x="11344380" y="1447964"/>
                </a:cubicBezTo>
                <a:lnTo>
                  <a:pt x="11310319" y="1447964"/>
                </a:lnTo>
                <a:lnTo>
                  <a:pt x="11310319" y="1437211"/>
                </a:lnTo>
                <a:cubicBezTo>
                  <a:pt x="11314361" y="1435536"/>
                  <a:pt x="11316383" y="1433613"/>
                  <a:pt x="11316383" y="1431441"/>
                </a:cubicBezTo>
                <a:cubicBezTo>
                  <a:pt x="11316383" y="1429649"/>
                  <a:pt x="11315207" y="1428346"/>
                  <a:pt x="11312855" y="1427531"/>
                </a:cubicBezTo>
                <a:cubicBezTo>
                  <a:pt x="11310831" y="1426856"/>
                  <a:pt x="11305774" y="1426097"/>
                  <a:pt x="11297685" y="1425254"/>
                </a:cubicBezTo>
                <a:close/>
                <a:moveTo>
                  <a:pt x="2045322" y="1424860"/>
                </a:moveTo>
                <a:lnTo>
                  <a:pt x="2085192" y="1424860"/>
                </a:lnTo>
                <a:lnTo>
                  <a:pt x="2085192" y="1447482"/>
                </a:lnTo>
                <a:lnTo>
                  <a:pt x="2045322" y="1447482"/>
                </a:lnTo>
                <a:close/>
                <a:moveTo>
                  <a:pt x="1997697" y="1424860"/>
                </a:moveTo>
                <a:lnTo>
                  <a:pt x="2033901" y="1424860"/>
                </a:lnTo>
                <a:lnTo>
                  <a:pt x="2033901" y="1447482"/>
                </a:lnTo>
                <a:lnTo>
                  <a:pt x="1995764" y="1447482"/>
                </a:lnTo>
                <a:cubicBezTo>
                  <a:pt x="1996897" y="1441128"/>
                  <a:pt x="1997541" y="1433587"/>
                  <a:pt x="1997697" y="1424860"/>
                </a:cubicBezTo>
                <a:close/>
                <a:moveTo>
                  <a:pt x="3665940" y="1424860"/>
                </a:moveTo>
                <a:lnTo>
                  <a:pt x="3705811" y="1424860"/>
                </a:lnTo>
                <a:lnTo>
                  <a:pt x="3705811" y="1447482"/>
                </a:lnTo>
                <a:lnTo>
                  <a:pt x="3665940" y="1447482"/>
                </a:lnTo>
                <a:close/>
                <a:moveTo>
                  <a:pt x="3618316" y="1424860"/>
                </a:moveTo>
                <a:lnTo>
                  <a:pt x="3654519" y="1424860"/>
                </a:lnTo>
                <a:lnTo>
                  <a:pt x="3654519" y="1447482"/>
                </a:lnTo>
                <a:lnTo>
                  <a:pt x="3616382" y="1447482"/>
                </a:lnTo>
                <a:cubicBezTo>
                  <a:pt x="3617514" y="1441128"/>
                  <a:pt x="3618160" y="1433587"/>
                  <a:pt x="3618316" y="1424860"/>
                </a:cubicBezTo>
                <a:close/>
                <a:moveTo>
                  <a:pt x="4789032" y="1424859"/>
                </a:moveTo>
                <a:lnTo>
                  <a:pt x="4828901" y="1424859"/>
                </a:lnTo>
                <a:lnTo>
                  <a:pt x="4828901" y="1447482"/>
                </a:lnTo>
                <a:lnTo>
                  <a:pt x="4789032" y="1447482"/>
                </a:lnTo>
                <a:close/>
                <a:moveTo>
                  <a:pt x="4741406" y="1424859"/>
                </a:moveTo>
                <a:lnTo>
                  <a:pt x="4777611" y="1424859"/>
                </a:lnTo>
                <a:lnTo>
                  <a:pt x="4777611" y="1447482"/>
                </a:lnTo>
                <a:lnTo>
                  <a:pt x="4739473" y="1447482"/>
                </a:lnTo>
                <a:cubicBezTo>
                  <a:pt x="4740606" y="1441127"/>
                  <a:pt x="4741251" y="1433587"/>
                  <a:pt x="4741406" y="1424859"/>
                </a:cubicBezTo>
                <a:close/>
                <a:moveTo>
                  <a:pt x="8064179" y="1424859"/>
                </a:moveTo>
                <a:lnTo>
                  <a:pt x="8104049" y="1424859"/>
                </a:lnTo>
                <a:lnTo>
                  <a:pt x="8104049" y="1447481"/>
                </a:lnTo>
                <a:lnTo>
                  <a:pt x="8064179" y="1447481"/>
                </a:lnTo>
                <a:close/>
                <a:moveTo>
                  <a:pt x="8016553" y="1424859"/>
                </a:moveTo>
                <a:lnTo>
                  <a:pt x="8052758" y="1424859"/>
                </a:lnTo>
                <a:lnTo>
                  <a:pt x="8052758" y="1447481"/>
                </a:lnTo>
                <a:lnTo>
                  <a:pt x="8014620" y="1447481"/>
                </a:lnTo>
                <a:cubicBezTo>
                  <a:pt x="8015754" y="1441127"/>
                  <a:pt x="8016398" y="1433586"/>
                  <a:pt x="8016553" y="1424859"/>
                </a:cubicBezTo>
                <a:close/>
                <a:moveTo>
                  <a:pt x="9684797" y="1424859"/>
                </a:moveTo>
                <a:lnTo>
                  <a:pt x="9724667" y="1424859"/>
                </a:lnTo>
                <a:lnTo>
                  <a:pt x="9724667" y="1447481"/>
                </a:lnTo>
                <a:lnTo>
                  <a:pt x="9684797" y="1447481"/>
                </a:lnTo>
                <a:close/>
                <a:moveTo>
                  <a:pt x="9637171" y="1424859"/>
                </a:moveTo>
                <a:lnTo>
                  <a:pt x="9673375" y="1424859"/>
                </a:lnTo>
                <a:lnTo>
                  <a:pt x="9673375" y="1447481"/>
                </a:lnTo>
                <a:lnTo>
                  <a:pt x="9635238" y="1447481"/>
                </a:lnTo>
                <a:cubicBezTo>
                  <a:pt x="9636371" y="1441126"/>
                  <a:pt x="9637016" y="1433586"/>
                  <a:pt x="9637171" y="1424859"/>
                </a:cubicBezTo>
                <a:close/>
                <a:moveTo>
                  <a:pt x="10807890" y="1424859"/>
                </a:moveTo>
                <a:lnTo>
                  <a:pt x="10847760" y="1424859"/>
                </a:lnTo>
                <a:lnTo>
                  <a:pt x="10847760" y="1447480"/>
                </a:lnTo>
                <a:lnTo>
                  <a:pt x="10807890" y="1447480"/>
                </a:lnTo>
                <a:close/>
                <a:moveTo>
                  <a:pt x="10760264" y="1424859"/>
                </a:moveTo>
                <a:lnTo>
                  <a:pt x="10796468" y="1424859"/>
                </a:lnTo>
                <a:lnTo>
                  <a:pt x="10796468" y="1447480"/>
                </a:lnTo>
                <a:lnTo>
                  <a:pt x="10758331" y="1447480"/>
                </a:lnTo>
                <a:cubicBezTo>
                  <a:pt x="10759464" y="1441126"/>
                  <a:pt x="10760109" y="1433586"/>
                  <a:pt x="10760264" y="1424859"/>
                </a:cubicBezTo>
                <a:close/>
                <a:moveTo>
                  <a:pt x="996406" y="1415752"/>
                </a:moveTo>
                <a:cubicBezTo>
                  <a:pt x="1002748" y="1415752"/>
                  <a:pt x="1008166" y="1417237"/>
                  <a:pt x="1012660" y="1420208"/>
                </a:cubicBezTo>
                <a:cubicBezTo>
                  <a:pt x="1011413" y="1422020"/>
                  <a:pt x="1008554" y="1425851"/>
                  <a:pt x="1004083" y="1431699"/>
                </a:cubicBezTo>
                <a:cubicBezTo>
                  <a:pt x="1010657" y="1433399"/>
                  <a:pt x="1015163" y="1434766"/>
                  <a:pt x="1017599" y="1435800"/>
                </a:cubicBezTo>
                <a:cubicBezTo>
                  <a:pt x="1016295" y="1438673"/>
                  <a:pt x="1014141" y="1441695"/>
                  <a:pt x="1011137" y="1444867"/>
                </a:cubicBezTo>
                <a:cubicBezTo>
                  <a:pt x="1007571" y="1448603"/>
                  <a:pt x="1003336" y="1451288"/>
                  <a:pt x="998432" y="1452924"/>
                </a:cubicBezTo>
                <a:cubicBezTo>
                  <a:pt x="994289" y="1454240"/>
                  <a:pt x="989513" y="1454899"/>
                  <a:pt x="984104" y="1454899"/>
                </a:cubicBezTo>
                <a:cubicBezTo>
                  <a:pt x="981096" y="1454899"/>
                  <a:pt x="978242" y="1454691"/>
                  <a:pt x="975544" y="1454274"/>
                </a:cubicBezTo>
                <a:cubicBezTo>
                  <a:pt x="966779" y="1453054"/>
                  <a:pt x="958641" y="1451062"/>
                  <a:pt x="951130" y="1448299"/>
                </a:cubicBezTo>
                <a:cubicBezTo>
                  <a:pt x="955615" y="1442120"/>
                  <a:pt x="961074" y="1435953"/>
                  <a:pt x="967506" y="1429797"/>
                </a:cubicBezTo>
                <a:cubicBezTo>
                  <a:pt x="973221" y="1423796"/>
                  <a:pt x="979955" y="1419559"/>
                  <a:pt x="987710" y="1417084"/>
                </a:cubicBezTo>
                <a:cubicBezTo>
                  <a:pt x="990325" y="1416196"/>
                  <a:pt x="993223" y="1415752"/>
                  <a:pt x="996406" y="1415752"/>
                </a:cubicBezTo>
                <a:close/>
                <a:moveTo>
                  <a:pt x="7015263" y="1415751"/>
                </a:moveTo>
                <a:cubicBezTo>
                  <a:pt x="7021604" y="1415751"/>
                  <a:pt x="7027022" y="1417236"/>
                  <a:pt x="7031516" y="1420207"/>
                </a:cubicBezTo>
                <a:cubicBezTo>
                  <a:pt x="7030269" y="1422019"/>
                  <a:pt x="7027410" y="1425849"/>
                  <a:pt x="7022939" y="1431698"/>
                </a:cubicBezTo>
                <a:cubicBezTo>
                  <a:pt x="7029514" y="1433398"/>
                  <a:pt x="7034019" y="1434765"/>
                  <a:pt x="7036455" y="1435799"/>
                </a:cubicBezTo>
                <a:cubicBezTo>
                  <a:pt x="7035151" y="1438672"/>
                  <a:pt x="7032997" y="1441694"/>
                  <a:pt x="7029994" y="1444866"/>
                </a:cubicBezTo>
                <a:cubicBezTo>
                  <a:pt x="7026428" y="1448602"/>
                  <a:pt x="7022192" y="1451287"/>
                  <a:pt x="7017288" y="1452923"/>
                </a:cubicBezTo>
                <a:cubicBezTo>
                  <a:pt x="7013145" y="1454239"/>
                  <a:pt x="7008369" y="1454897"/>
                  <a:pt x="7002960" y="1454897"/>
                </a:cubicBezTo>
                <a:cubicBezTo>
                  <a:pt x="6999952" y="1454897"/>
                  <a:pt x="6997099" y="1454690"/>
                  <a:pt x="6994400" y="1454273"/>
                </a:cubicBezTo>
                <a:cubicBezTo>
                  <a:pt x="6985635" y="1453053"/>
                  <a:pt x="6977497" y="1451061"/>
                  <a:pt x="6969986" y="1448298"/>
                </a:cubicBezTo>
                <a:cubicBezTo>
                  <a:pt x="6974471" y="1442119"/>
                  <a:pt x="6979930" y="1435952"/>
                  <a:pt x="6986362" y="1429796"/>
                </a:cubicBezTo>
                <a:cubicBezTo>
                  <a:pt x="6992077" y="1423795"/>
                  <a:pt x="6998812" y="1419558"/>
                  <a:pt x="7006567" y="1417083"/>
                </a:cubicBezTo>
                <a:cubicBezTo>
                  <a:pt x="7009181" y="1416195"/>
                  <a:pt x="7012079" y="1415751"/>
                  <a:pt x="7015263" y="1415751"/>
                </a:cubicBezTo>
                <a:close/>
                <a:moveTo>
                  <a:pt x="883686" y="1415575"/>
                </a:moveTo>
                <a:cubicBezTo>
                  <a:pt x="886758" y="1415575"/>
                  <a:pt x="889520" y="1415984"/>
                  <a:pt x="891972" y="1416803"/>
                </a:cubicBezTo>
                <a:cubicBezTo>
                  <a:pt x="899881" y="1419599"/>
                  <a:pt x="906610" y="1423776"/>
                  <a:pt x="912158" y="1429333"/>
                </a:cubicBezTo>
                <a:cubicBezTo>
                  <a:pt x="918052" y="1434877"/>
                  <a:pt x="923626" y="1441199"/>
                  <a:pt x="928879" y="1448300"/>
                </a:cubicBezTo>
                <a:cubicBezTo>
                  <a:pt x="922048" y="1450830"/>
                  <a:pt x="913958" y="1452837"/>
                  <a:pt x="904610" y="1454322"/>
                </a:cubicBezTo>
                <a:cubicBezTo>
                  <a:pt x="901657" y="1454824"/>
                  <a:pt x="898726" y="1455075"/>
                  <a:pt x="895816" y="1455075"/>
                </a:cubicBezTo>
                <a:cubicBezTo>
                  <a:pt x="890469" y="1455075"/>
                  <a:pt x="885448" y="1454244"/>
                  <a:pt x="880752" y="1452581"/>
                </a:cubicBezTo>
                <a:cubicBezTo>
                  <a:pt x="876919" y="1451371"/>
                  <a:pt x="873374" y="1449245"/>
                  <a:pt x="870118" y="1446202"/>
                </a:cubicBezTo>
                <a:cubicBezTo>
                  <a:pt x="866497" y="1442792"/>
                  <a:pt x="863927" y="1439320"/>
                  <a:pt x="862409" y="1435786"/>
                </a:cubicBezTo>
                <a:cubicBezTo>
                  <a:pt x="865500" y="1434435"/>
                  <a:pt x="870006" y="1433190"/>
                  <a:pt x="875925" y="1432052"/>
                </a:cubicBezTo>
                <a:cubicBezTo>
                  <a:pt x="871919" y="1426414"/>
                  <a:pt x="869060" y="1422387"/>
                  <a:pt x="867348" y="1419972"/>
                </a:cubicBezTo>
                <a:cubicBezTo>
                  <a:pt x="871835" y="1417040"/>
                  <a:pt x="877281" y="1415575"/>
                  <a:pt x="883686" y="1415575"/>
                </a:cubicBezTo>
                <a:close/>
                <a:moveTo>
                  <a:pt x="6902543" y="1415574"/>
                </a:moveTo>
                <a:cubicBezTo>
                  <a:pt x="6905614" y="1415574"/>
                  <a:pt x="6908376" y="1415983"/>
                  <a:pt x="6910828" y="1416802"/>
                </a:cubicBezTo>
                <a:cubicBezTo>
                  <a:pt x="6918737" y="1419598"/>
                  <a:pt x="6925466" y="1423775"/>
                  <a:pt x="6931015" y="1429332"/>
                </a:cubicBezTo>
                <a:cubicBezTo>
                  <a:pt x="6936908" y="1434876"/>
                  <a:pt x="6942482" y="1441198"/>
                  <a:pt x="6947735" y="1448299"/>
                </a:cubicBezTo>
                <a:cubicBezTo>
                  <a:pt x="6940904" y="1450829"/>
                  <a:pt x="6932815" y="1452836"/>
                  <a:pt x="6923466" y="1454321"/>
                </a:cubicBezTo>
                <a:cubicBezTo>
                  <a:pt x="6920513" y="1454823"/>
                  <a:pt x="6917582" y="1455074"/>
                  <a:pt x="6914672" y="1455074"/>
                </a:cubicBezTo>
                <a:cubicBezTo>
                  <a:pt x="6909325" y="1455074"/>
                  <a:pt x="6904304" y="1454243"/>
                  <a:pt x="6899608" y="1452580"/>
                </a:cubicBezTo>
                <a:cubicBezTo>
                  <a:pt x="6895775" y="1451370"/>
                  <a:pt x="6892230" y="1449244"/>
                  <a:pt x="6888974" y="1446202"/>
                </a:cubicBezTo>
                <a:cubicBezTo>
                  <a:pt x="6885353" y="1442791"/>
                  <a:pt x="6882783" y="1439319"/>
                  <a:pt x="6881265" y="1435785"/>
                </a:cubicBezTo>
                <a:cubicBezTo>
                  <a:pt x="6884356" y="1434434"/>
                  <a:pt x="6888862" y="1433189"/>
                  <a:pt x="6894781" y="1432051"/>
                </a:cubicBezTo>
                <a:cubicBezTo>
                  <a:pt x="6890775" y="1426413"/>
                  <a:pt x="6887916" y="1422386"/>
                  <a:pt x="6886204" y="1419971"/>
                </a:cubicBezTo>
                <a:cubicBezTo>
                  <a:pt x="6890691" y="1417040"/>
                  <a:pt x="6896137" y="1415574"/>
                  <a:pt x="6902543" y="1415574"/>
                </a:cubicBezTo>
                <a:close/>
                <a:moveTo>
                  <a:pt x="995541" y="1408683"/>
                </a:moveTo>
                <a:cubicBezTo>
                  <a:pt x="991935" y="1408683"/>
                  <a:pt x="988232" y="1409294"/>
                  <a:pt x="984431" y="1410517"/>
                </a:cubicBezTo>
                <a:cubicBezTo>
                  <a:pt x="976337" y="1413273"/>
                  <a:pt x="968941" y="1418201"/>
                  <a:pt x="962246" y="1425299"/>
                </a:cubicBezTo>
                <a:cubicBezTo>
                  <a:pt x="954627" y="1432860"/>
                  <a:pt x="948298" y="1441540"/>
                  <a:pt x="943261" y="1451336"/>
                </a:cubicBezTo>
                <a:cubicBezTo>
                  <a:pt x="952757" y="1455799"/>
                  <a:pt x="963058" y="1458938"/>
                  <a:pt x="974163" y="1460755"/>
                </a:cubicBezTo>
                <a:cubicBezTo>
                  <a:pt x="977874" y="1461563"/>
                  <a:pt x="981650" y="1461968"/>
                  <a:pt x="985490" y="1461968"/>
                </a:cubicBezTo>
                <a:cubicBezTo>
                  <a:pt x="990973" y="1461968"/>
                  <a:pt x="996259" y="1461088"/>
                  <a:pt x="1001348" y="1459328"/>
                </a:cubicBezTo>
                <a:cubicBezTo>
                  <a:pt x="1013273" y="1455511"/>
                  <a:pt x="1021255" y="1446459"/>
                  <a:pt x="1025294" y="1432172"/>
                </a:cubicBezTo>
                <a:cubicBezTo>
                  <a:pt x="1020617" y="1429758"/>
                  <a:pt x="1016718" y="1428299"/>
                  <a:pt x="1013598" y="1427794"/>
                </a:cubicBezTo>
                <a:cubicBezTo>
                  <a:pt x="1015171" y="1427123"/>
                  <a:pt x="1017539" y="1423882"/>
                  <a:pt x="1020702" y="1418074"/>
                </a:cubicBezTo>
                <a:cubicBezTo>
                  <a:pt x="1012717" y="1411813"/>
                  <a:pt x="1004330" y="1408683"/>
                  <a:pt x="995541" y="1408683"/>
                </a:cubicBezTo>
                <a:close/>
                <a:moveTo>
                  <a:pt x="883947" y="1408683"/>
                </a:moveTo>
                <a:cubicBezTo>
                  <a:pt x="875285" y="1408683"/>
                  <a:pt x="867014" y="1411819"/>
                  <a:pt x="859133" y="1418093"/>
                </a:cubicBezTo>
                <a:cubicBezTo>
                  <a:pt x="861959" y="1423234"/>
                  <a:pt x="864385" y="1426407"/>
                  <a:pt x="866411" y="1427611"/>
                </a:cubicBezTo>
                <a:cubicBezTo>
                  <a:pt x="863833" y="1427995"/>
                  <a:pt x="859935" y="1429568"/>
                  <a:pt x="854714" y="1432330"/>
                </a:cubicBezTo>
                <a:cubicBezTo>
                  <a:pt x="856322" y="1438829"/>
                  <a:pt x="859001" y="1444258"/>
                  <a:pt x="862753" y="1448618"/>
                </a:cubicBezTo>
                <a:cubicBezTo>
                  <a:pt x="867231" y="1453947"/>
                  <a:pt x="872350" y="1457544"/>
                  <a:pt x="878108" y="1459407"/>
                </a:cubicBezTo>
                <a:cubicBezTo>
                  <a:pt x="883338" y="1461173"/>
                  <a:pt x="888634" y="1462056"/>
                  <a:pt x="893998" y="1462056"/>
                </a:cubicBezTo>
                <a:cubicBezTo>
                  <a:pt x="897888" y="1462056"/>
                  <a:pt x="901991" y="1461621"/>
                  <a:pt x="906308" y="1460753"/>
                </a:cubicBezTo>
                <a:cubicBezTo>
                  <a:pt x="916641" y="1459222"/>
                  <a:pt x="926729" y="1455989"/>
                  <a:pt x="936574" y="1451055"/>
                </a:cubicBezTo>
                <a:cubicBezTo>
                  <a:pt x="931548" y="1441660"/>
                  <a:pt x="925570" y="1433845"/>
                  <a:pt x="918639" y="1427611"/>
                </a:cubicBezTo>
                <a:cubicBezTo>
                  <a:pt x="911208" y="1418915"/>
                  <a:pt x="903701" y="1413314"/>
                  <a:pt x="896119" y="1410806"/>
                </a:cubicBezTo>
                <a:cubicBezTo>
                  <a:pt x="891724" y="1409390"/>
                  <a:pt x="887667" y="1408683"/>
                  <a:pt x="883947" y="1408683"/>
                </a:cubicBezTo>
                <a:close/>
                <a:moveTo>
                  <a:pt x="7014397" y="1408681"/>
                </a:moveTo>
                <a:cubicBezTo>
                  <a:pt x="7010791" y="1408681"/>
                  <a:pt x="7007088" y="1409293"/>
                  <a:pt x="7003287" y="1410515"/>
                </a:cubicBezTo>
                <a:cubicBezTo>
                  <a:pt x="6995193" y="1413272"/>
                  <a:pt x="6987798" y="1418199"/>
                  <a:pt x="6981102" y="1425297"/>
                </a:cubicBezTo>
                <a:cubicBezTo>
                  <a:pt x="6973483" y="1432859"/>
                  <a:pt x="6967155" y="1441539"/>
                  <a:pt x="6962117" y="1451336"/>
                </a:cubicBezTo>
                <a:cubicBezTo>
                  <a:pt x="6971614" y="1455798"/>
                  <a:pt x="6981914" y="1458937"/>
                  <a:pt x="6993019" y="1460754"/>
                </a:cubicBezTo>
                <a:cubicBezTo>
                  <a:pt x="6996730" y="1461563"/>
                  <a:pt x="7000506" y="1461967"/>
                  <a:pt x="7004346" y="1461967"/>
                </a:cubicBezTo>
                <a:cubicBezTo>
                  <a:pt x="7009829" y="1461967"/>
                  <a:pt x="7015115" y="1461087"/>
                  <a:pt x="7020204" y="1459327"/>
                </a:cubicBezTo>
                <a:cubicBezTo>
                  <a:pt x="7032129" y="1455510"/>
                  <a:pt x="7040111" y="1446457"/>
                  <a:pt x="7044150" y="1432170"/>
                </a:cubicBezTo>
                <a:cubicBezTo>
                  <a:pt x="7039473" y="1429757"/>
                  <a:pt x="7035574" y="1428298"/>
                  <a:pt x="7032454" y="1427793"/>
                </a:cubicBezTo>
                <a:cubicBezTo>
                  <a:pt x="7034027" y="1427122"/>
                  <a:pt x="7036395" y="1423881"/>
                  <a:pt x="7039558" y="1418073"/>
                </a:cubicBezTo>
                <a:cubicBezTo>
                  <a:pt x="7031574" y="1411812"/>
                  <a:pt x="7023187" y="1408681"/>
                  <a:pt x="7014397" y="1408681"/>
                </a:cubicBezTo>
                <a:close/>
                <a:moveTo>
                  <a:pt x="6902803" y="1408681"/>
                </a:moveTo>
                <a:cubicBezTo>
                  <a:pt x="6894142" y="1408681"/>
                  <a:pt x="6885870" y="1411818"/>
                  <a:pt x="6877989" y="1418092"/>
                </a:cubicBezTo>
                <a:cubicBezTo>
                  <a:pt x="6880815" y="1423233"/>
                  <a:pt x="6883241" y="1426406"/>
                  <a:pt x="6885267" y="1427611"/>
                </a:cubicBezTo>
                <a:cubicBezTo>
                  <a:pt x="6882689" y="1427994"/>
                  <a:pt x="6878791" y="1429567"/>
                  <a:pt x="6873571" y="1432329"/>
                </a:cubicBezTo>
                <a:cubicBezTo>
                  <a:pt x="6875178" y="1438829"/>
                  <a:pt x="6877857" y="1444257"/>
                  <a:pt x="6881609" y="1448617"/>
                </a:cubicBezTo>
                <a:cubicBezTo>
                  <a:pt x="6886087" y="1453946"/>
                  <a:pt x="6891206" y="1457543"/>
                  <a:pt x="6896964" y="1459407"/>
                </a:cubicBezTo>
                <a:cubicBezTo>
                  <a:pt x="6902194" y="1461172"/>
                  <a:pt x="6907490" y="1462056"/>
                  <a:pt x="6912854" y="1462056"/>
                </a:cubicBezTo>
                <a:cubicBezTo>
                  <a:pt x="6916744" y="1462056"/>
                  <a:pt x="6920847" y="1461621"/>
                  <a:pt x="6925164" y="1460752"/>
                </a:cubicBezTo>
                <a:cubicBezTo>
                  <a:pt x="6935497" y="1459221"/>
                  <a:pt x="6945585" y="1455989"/>
                  <a:pt x="6955430" y="1451054"/>
                </a:cubicBezTo>
                <a:cubicBezTo>
                  <a:pt x="6950404" y="1441659"/>
                  <a:pt x="6944426" y="1433844"/>
                  <a:pt x="6937496" y="1427611"/>
                </a:cubicBezTo>
                <a:cubicBezTo>
                  <a:pt x="6930064" y="1418914"/>
                  <a:pt x="6922557" y="1413312"/>
                  <a:pt x="6914975" y="1410805"/>
                </a:cubicBezTo>
                <a:cubicBezTo>
                  <a:pt x="6910580" y="1409389"/>
                  <a:pt x="6906523" y="1408681"/>
                  <a:pt x="6902803" y="1408681"/>
                </a:cubicBezTo>
                <a:close/>
                <a:moveTo>
                  <a:pt x="1519901" y="1405291"/>
                </a:moveTo>
                <a:cubicBezTo>
                  <a:pt x="1520653" y="1411948"/>
                  <a:pt x="1521028" y="1436678"/>
                  <a:pt x="1521028" y="1479479"/>
                </a:cubicBezTo>
                <a:lnTo>
                  <a:pt x="1521028" y="1493305"/>
                </a:lnTo>
                <a:lnTo>
                  <a:pt x="1504723" y="1493305"/>
                </a:lnTo>
                <a:lnTo>
                  <a:pt x="1504723" y="1439503"/>
                </a:lnTo>
                <a:cubicBezTo>
                  <a:pt x="1508536" y="1437944"/>
                  <a:pt x="1510442" y="1436106"/>
                  <a:pt x="1510442" y="1433990"/>
                </a:cubicBezTo>
                <a:cubicBezTo>
                  <a:pt x="1510442" y="1432261"/>
                  <a:pt x="1509304" y="1430986"/>
                  <a:pt x="1507029" y="1430167"/>
                </a:cubicBezTo>
                <a:cubicBezTo>
                  <a:pt x="1505140" y="1429497"/>
                  <a:pt x="1500334" y="1428767"/>
                  <a:pt x="1492610" y="1427977"/>
                </a:cubicBezTo>
                <a:cubicBezTo>
                  <a:pt x="1493072" y="1433790"/>
                  <a:pt x="1493303" y="1446393"/>
                  <a:pt x="1493303" y="1465787"/>
                </a:cubicBezTo>
                <a:cubicBezTo>
                  <a:pt x="1493303" y="1478689"/>
                  <a:pt x="1493160" y="1490712"/>
                  <a:pt x="1492875" y="1501856"/>
                </a:cubicBezTo>
                <a:cubicBezTo>
                  <a:pt x="1492813" y="1503775"/>
                  <a:pt x="1492753" y="1505923"/>
                  <a:pt x="1492696" y="1508300"/>
                </a:cubicBezTo>
                <a:cubicBezTo>
                  <a:pt x="1492638" y="1510264"/>
                  <a:pt x="1492610" y="1511458"/>
                  <a:pt x="1492610" y="1511880"/>
                </a:cubicBezTo>
                <a:cubicBezTo>
                  <a:pt x="1492610" y="1515310"/>
                  <a:pt x="1494325" y="1517026"/>
                  <a:pt x="1497756" y="1517026"/>
                </a:cubicBezTo>
                <a:cubicBezTo>
                  <a:pt x="1502401" y="1517026"/>
                  <a:pt x="1504723" y="1515080"/>
                  <a:pt x="1504723" y="1511186"/>
                </a:cubicBezTo>
                <a:lnTo>
                  <a:pt x="1504723" y="1501258"/>
                </a:lnTo>
                <a:lnTo>
                  <a:pt x="1521028" y="1501258"/>
                </a:lnTo>
                <a:cubicBezTo>
                  <a:pt x="1520912" y="1525062"/>
                  <a:pt x="1520652" y="1542795"/>
                  <a:pt x="1520248" y="1554456"/>
                </a:cubicBezTo>
                <a:cubicBezTo>
                  <a:pt x="1520190" y="1556900"/>
                  <a:pt x="1520161" y="1558219"/>
                  <a:pt x="1520161" y="1558411"/>
                </a:cubicBezTo>
                <a:cubicBezTo>
                  <a:pt x="1520161" y="1561842"/>
                  <a:pt x="1521992" y="1563556"/>
                  <a:pt x="1525654" y="1563556"/>
                </a:cubicBezTo>
                <a:cubicBezTo>
                  <a:pt x="1530530" y="1563556"/>
                  <a:pt x="1532969" y="1561610"/>
                  <a:pt x="1532969" y="1557717"/>
                </a:cubicBezTo>
                <a:cubicBezTo>
                  <a:pt x="1532959" y="1557410"/>
                  <a:pt x="1532920" y="1556582"/>
                  <a:pt x="1532853" y="1555234"/>
                </a:cubicBezTo>
                <a:cubicBezTo>
                  <a:pt x="1532795" y="1552596"/>
                  <a:pt x="1532737" y="1549891"/>
                  <a:pt x="1532679" y="1547119"/>
                </a:cubicBezTo>
                <a:cubicBezTo>
                  <a:pt x="1532467" y="1536892"/>
                  <a:pt x="1532332" y="1521605"/>
                  <a:pt x="1532276" y="1501258"/>
                </a:cubicBezTo>
                <a:lnTo>
                  <a:pt x="1550052" y="1501258"/>
                </a:lnTo>
                <a:lnTo>
                  <a:pt x="1550052" y="1509800"/>
                </a:lnTo>
                <a:cubicBezTo>
                  <a:pt x="1550052" y="1513231"/>
                  <a:pt x="1551768" y="1514946"/>
                  <a:pt x="1555198" y="1514946"/>
                </a:cubicBezTo>
                <a:cubicBezTo>
                  <a:pt x="1559728" y="1514946"/>
                  <a:pt x="1561993" y="1513320"/>
                  <a:pt x="1561993" y="1510066"/>
                </a:cubicBezTo>
                <a:lnTo>
                  <a:pt x="1561704" y="1500069"/>
                </a:lnTo>
                <a:cubicBezTo>
                  <a:pt x="1561435" y="1490313"/>
                  <a:pt x="1561300" y="1478049"/>
                  <a:pt x="1561300" y="1463274"/>
                </a:cubicBezTo>
                <a:lnTo>
                  <a:pt x="1561300" y="1439853"/>
                </a:lnTo>
                <a:cubicBezTo>
                  <a:pt x="1565228" y="1438293"/>
                  <a:pt x="1567191" y="1436484"/>
                  <a:pt x="1567191" y="1434424"/>
                </a:cubicBezTo>
                <a:cubicBezTo>
                  <a:pt x="1567191" y="1432614"/>
                  <a:pt x="1566287" y="1431348"/>
                  <a:pt x="1564478" y="1430625"/>
                </a:cubicBezTo>
                <a:cubicBezTo>
                  <a:pt x="1561919" y="1429646"/>
                  <a:pt x="1556822" y="1428763"/>
                  <a:pt x="1549185" y="1427977"/>
                </a:cubicBezTo>
                <a:cubicBezTo>
                  <a:pt x="1549763" y="1433827"/>
                  <a:pt x="1550052" y="1444119"/>
                  <a:pt x="1550052" y="1458855"/>
                </a:cubicBezTo>
                <a:lnTo>
                  <a:pt x="1550052" y="1493305"/>
                </a:lnTo>
                <a:lnTo>
                  <a:pt x="1532276" y="1493305"/>
                </a:lnTo>
                <a:lnTo>
                  <a:pt x="1532276" y="1416726"/>
                </a:lnTo>
                <a:cubicBezTo>
                  <a:pt x="1536145" y="1415167"/>
                  <a:pt x="1538080" y="1413360"/>
                  <a:pt x="1538080" y="1411304"/>
                </a:cubicBezTo>
                <a:cubicBezTo>
                  <a:pt x="1538080" y="1409575"/>
                  <a:pt x="1537137" y="1408370"/>
                  <a:pt x="1535250" y="1407691"/>
                </a:cubicBezTo>
                <a:cubicBezTo>
                  <a:pt x="1532879" y="1406878"/>
                  <a:pt x="1527763" y="1406077"/>
                  <a:pt x="1519901" y="1405291"/>
                </a:cubicBezTo>
                <a:close/>
                <a:moveTo>
                  <a:pt x="1441665" y="1405291"/>
                </a:moveTo>
                <a:cubicBezTo>
                  <a:pt x="1442415" y="1411408"/>
                  <a:pt x="1442790" y="1431170"/>
                  <a:pt x="1442790" y="1464579"/>
                </a:cubicBezTo>
                <a:cubicBezTo>
                  <a:pt x="1442790" y="1475601"/>
                  <a:pt x="1442511" y="1485176"/>
                  <a:pt x="1441951" y="1493305"/>
                </a:cubicBezTo>
                <a:lnTo>
                  <a:pt x="1427527" y="1493305"/>
                </a:lnTo>
                <a:lnTo>
                  <a:pt x="1427527" y="1439674"/>
                </a:lnTo>
                <a:cubicBezTo>
                  <a:pt x="1431454" y="1438057"/>
                  <a:pt x="1433418" y="1436249"/>
                  <a:pt x="1433418" y="1434250"/>
                </a:cubicBezTo>
                <a:cubicBezTo>
                  <a:pt x="1433418" y="1432498"/>
                  <a:pt x="1432236" y="1431150"/>
                  <a:pt x="1429872" y="1430205"/>
                </a:cubicBezTo>
                <a:cubicBezTo>
                  <a:pt x="1427960" y="1429511"/>
                  <a:pt x="1423139" y="1428767"/>
                  <a:pt x="1415412" y="1427977"/>
                </a:cubicBezTo>
                <a:cubicBezTo>
                  <a:pt x="1415990" y="1433827"/>
                  <a:pt x="1416279" y="1446719"/>
                  <a:pt x="1416279" y="1466654"/>
                </a:cubicBezTo>
                <a:cubicBezTo>
                  <a:pt x="1416279" y="1479794"/>
                  <a:pt x="1416106" y="1491876"/>
                  <a:pt x="1415759" y="1502901"/>
                </a:cubicBezTo>
                <a:cubicBezTo>
                  <a:pt x="1415701" y="1504336"/>
                  <a:pt x="1415616" y="1506207"/>
                  <a:pt x="1415503" y="1508512"/>
                </a:cubicBezTo>
                <a:cubicBezTo>
                  <a:pt x="1415442" y="1510431"/>
                  <a:pt x="1415412" y="1511612"/>
                  <a:pt x="1415412" y="1512054"/>
                </a:cubicBezTo>
                <a:cubicBezTo>
                  <a:pt x="1415412" y="1515369"/>
                  <a:pt x="1417128" y="1517026"/>
                  <a:pt x="1420559" y="1517026"/>
                </a:cubicBezTo>
                <a:cubicBezTo>
                  <a:pt x="1425204" y="1517026"/>
                  <a:pt x="1427527" y="1515080"/>
                  <a:pt x="1427527" y="1511186"/>
                </a:cubicBezTo>
                <a:lnTo>
                  <a:pt x="1427527" y="1501258"/>
                </a:lnTo>
                <a:lnTo>
                  <a:pt x="1441491" y="1501258"/>
                </a:lnTo>
                <a:cubicBezTo>
                  <a:pt x="1440355" y="1511725"/>
                  <a:pt x="1438642" y="1519735"/>
                  <a:pt x="1436351" y="1525286"/>
                </a:cubicBezTo>
                <a:cubicBezTo>
                  <a:pt x="1431197" y="1538141"/>
                  <a:pt x="1422514" y="1549047"/>
                  <a:pt x="1410301" y="1558003"/>
                </a:cubicBezTo>
                <a:cubicBezTo>
                  <a:pt x="1410069" y="1558085"/>
                  <a:pt x="1409954" y="1558567"/>
                  <a:pt x="1409954" y="1559450"/>
                </a:cubicBezTo>
                <a:cubicBezTo>
                  <a:pt x="1409954" y="1561552"/>
                  <a:pt x="1410948" y="1562603"/>
                  <a:pt x="1412935" y="1562603"/>
                </a:cubicBezTo>
                <a:cubicBezTo>
                  <a:pt x="1413368" y="1562603"/>
                  <a:pt x="1413758" y="1562515"/>
                  <a:pt x="1414107" y="1562338"/>
                </a:cubicBezTo>
                <a:cubicBezTo>
                  <a:pt x="1428482" y="1554730"/>
                  <a:pt x="1438992" y="1543127"/>
                  <a:pt x="1445635" y="1527529"/>
                </a:cubicBezTo>
                <a:cubicBezTo>
                  <a:pt x="1449171" y="1521386"/>
                  <a:pt x="1451613" y="1512629"/>
                  <a:pt x="1452960" y="1501258"/>
                </a:cubicBezTo>
                <a:lnTo>
                  <a:pt x="1468610" y="1501258"/>
                </a:lnTo>
                <a:lnTo>
                  <a:pt x="1468610" y="1509800"/>
                </a:lnTo>
                <a:cubicBezTo>
                  <a:pt x="1468610" y="1513231"/>
                  <a:pt x="1470325" y="1514946"/>
                  <a:pt x="1473756" y="1514946"/>
                </a:cubicBezTo>
                <a:cubicBezTo>
                  <a:pt x="1478286" y="1514946"/>
                  <a:pt x="1480551" y="1513589"/>
                  <a:pt x="1480551" y="1510875"/>
                </a:cubicBezTo>
                <a:lnTo>
                  <a:pt x="1480030" y="1464348"/>
                </a:lnTo>
                <a:lnTo>
                  <a:pt x="1480030" y="1439677"/>
                </a:lnTo>
                <a:cubicBezTo>
                  <a:pt x="1483843" y="1438118"/>
                  <a:pt x="1485749" y="1436308"/>
                  <a:pt x="1485749" y="1434250"/>
                </a:cubicBezTo>
                <a:cubicBezTo>
                  <a:pt x="1485749" y="1432462"/>
                  <a:pt x="1484611" y="1431159"/>
                  <a:pt x="1482336" y="1430341"/>
                </a:cubicBezTo>
                <a:cubicBezTo>
                  <a:pt x="1480448" y="1429670"/>
                  <a:pt x="1475642" y="1428939"/>
                  <a:pt x="1467917" y="1428151"/>
                </a:cubicBezTo>
                <a:cubicBezTo>
                  <a:pt x="1468379" y="1433848"/>
                  <a:pt x="1468610" y="1443910"/>
                  <a:pt x="1468610" y="1458336"/>
                </a:cubicBezTo>
                <a:lnTo>
                  <a:pt x="1468610" y="1493305"/>
                </a:lnTo>
                <a:lnTo>
                  <a:pt x="1453519" y="1493305"/>
                </a:lnTo>
                <a:cubicBezTo>
                  <a:pt x="1454212" y="1486223"/>
                  <a:pt x="1454558" y="1476764"/>
                  <a:pt x="1454558" y="1464927"/>
                </a:cubicBezTo>
                <a:lnTo>
                  <a:pt x="1454558" y="1417290"/>
                </a:lnTo>
                <a:cubicBezTo>
                  <a:pt x="1458544" y="1415500"/>
                  <a:pt x="1460537" y="1413504"/>
                  <a:pt x="1460537" y="1411304"/>
                </a:cubicBezTo>
                <a:cubicBezTo>
                  <a:pt x="1460537" y="1409667"/>
                  <a:pt x="1459653" y="1408567"/>
                  <a:pt x="1457886" y="1408006"/>
                </a:cubicBezTo>
                <a:cubicBezTo>
                  <a:pt x="1455667" y="1407219"/>
                  <a:pt x="1450260" y="1406314"/>
                  <a:pt x="1441665" y="1405291"/>
                </a:cubicBezTo>
                <a:close/>
                <a:moveTo>
                  <a:pt x="7538758" y="1405290"/>
                </a:moveTo>
                <a:cubicBezTo>
                  <a:pt x="7539509" y="1411947"/>
                  <a:pt x="7539885" y="1436678"/>
                  <a:pt x="7539885" y="1479479"/>
                </a:cubicBezTo>
                <a:lnTo>
                  <a:pt x="7539885" y="1493304"/>
                </a:lnTo>
                <a:lnTo>
                  <a:pt x="7523580" y="1493304"/>
                </a:lnTo>
                <a:lnTo>
                  <a:pt x="7523580" y="1439502"/>
                </a:lnTo>
                <a:cubicBezTo>
                  <a:pt x="7527392" y="1437943"/>
                  <a:pt x="7529299" y="1436106"/>
                  <a:pt x="7529299" y="1433989"/>
                </a:cubicBezTo>
                <a:cubicBezTo>
                  <a:pt x="7529299" y="1432260"/>
                  <a:pt x="7528161" y="1430985"/>
                  <a:pt x="7525885" y="1430166"/>
                </a:cubicBezTo>
                <a:cubicBezTo>
                  <a:pt x="7523997" y="1429495"/>
                  <a:pt x="7519190" y="1428766"/>
                  <a:pt x="7511466" y="1427976"/>
                </a:cubicBezTo>
                <a:cubicBezTo>
                  <a:pt x="7511928" y="1433789"/>
                  <a:pt x="7512160" y="1446392"/>
                  <a:pt x="7512160" y="1465786"/>
                </a:cubicBezTo>
                <a:cubicBezTo>
                  <a:pt x="7512160" y="1478688"/>
                  <a:pt x="7512017" y="1490711"/>
                  <a:pt x="7511731" y="1501855"/>
                </a:cubicBezTo>
                <a:cubicBezTo>
                  <a:pt x="7511670" y="1503774"/>
                  <a:pt x="7511610" y="1505922"/>
                  <a:pt x="7511552" y="1508299"/>
                </a:cubicBezTo>
                <a:cubicBezTo>
                  <a:pt x="7511495" y="1510263"/>
                  <a:pt x="7511466" y="1511456"/>
                  <a:pt x="7511466" y="1511879"/>
                </a:cubicBezTo>
                <a:cubicBezTo>
                  <a:pt x="7511466" y="1515309"/>
                  <a:pt x="7513182" y="1517025"/>
                  <a:pt x="7516612" y="1517025"/>
                </a:cubicBezTo>
                <a:cubicBezTo>
                  <a:pt x="7521257" y="1517025"/>
                  <a:pt x="7523580" y="1515079"/>
                  <a:pt x="7523580" y="1511185"/>
                </a:cubicBezTo>
                <a:lnTo>
                  <a:pt x="7523580" y="1501257"/>
                </a:lnTo>
                <a:lnTo>
                  <a:pt x="7539885" y="1501257"/>
                </a:lnTo>
                <a:cubicBezTo>
                  <a:pt x="7539769" y="1525061"/>
                  <a:pt x="7539509" y="1542794"/>
                  <a:pt x="7539104" y="1554455"/>
                </a:cubicBezTo>
                <a:cubicBezTo>
                  <a:pt x="7539046" y="1556900"/>
                  <a:pt x="7539017" y="1558218"/>
                  <a:pt x="7539017" y="1558410"/>
                </a:cubicBezTo>
                <a:cubicBezTo>
                  <a:pt x="7539017" y="1561840"/>
                  <a:pt x="7540848" y="1563555"/>
                  <a:pt x="7544510" y="1563555"/>
                </a:cubicBezTo>
                <a:cubicBezTo>
                  <a:pt x="7549387" y="1563555"/>
                  <a:pt x="7551825" y="1561609"/>
                  <a:pt x="7551825" y="1557716"/>
                </a:cubicBezTo>
                <a:cubicBezTo>
                  <a:pt x="7551815" y="1557409"/>
                  <a:pt x="7551776" y="1556581"/>
                  <a:pt x="7551709" y="1555234"/>
                </a:cubicBezTo>
                <a:cubicBezTo>
                  <a:pt x="7551651" y="1552596"/>
                  <a:pt x="7551593" y="1549890"/>
                  <a:pt x="7551535" y="1547118"/>
                </a:cubicBezTo>
                <a:cubicBezTo>
                  <a:pt x="7551323" y="1536891"/>
                  <a:pt x="7551189" y="1521604"/>
                  <a:pt x="7551132" y="1501257"/>
                </a:cubicBezTo>
                <a:lnTo>
                  <a:pt x="7568909" y="1501257"/>
                </a:lnTo>
                <a:lnTo>
                  <a:pt x="7568909" y="1509799"/>
                </a:lnTo>
                <a:cubicBezTo>
                  <a:pt x="7568909" y="1513230"/>
                  <a:pt x="7570624" y="1514945"/>
                  <a:pt x="7574055" y="1514945"/>
                </a:cubicBezTo>
                <a:cubicBezTo>
                  <a:pt x="7578585" y="1514945"/>
                  <a:pt x="7580849" y="1513319"/>
                  <a:pt x="7580849" y="1510065"/>
                </a:cubicBezTo>
                <a:lnTo>
                  <a:pt x="7580561" y="1500068"/>
                </a:lnTo>
                <a:cubicBezTo>
                  <a:pt x="7580291" y="1490312"/>
                  <a:pt x="7580156" y="1478048"/>
                  <a:pt x="7580156" y="1463273"/>
                </a:cubicBezTo>
                <a:lnTo>
                  <a:pt x="7580156" y="1439852"/>
                </a:lnTo>
                <a:cubicBezTo>
                  <a:pt x="7584084" y="1438292"/>
                  <a:pt x="7586048" y="1436483"/>
                  <a:pt x="7586048" y="1434422"/>
                </a:cubicBezTo>
                <a:cubicBezTo>
                  <a:pt x="7586048" y="1432613"/>
                  <a:pt x="7585144" y="1431347"/>
                  <a:pt x="7583335" y="1430624"/>
                </a:cubicBezTo>
                <a:cubicBezTo>
                  <a:pt x="7580776" y="1429645"/>
                  <a:pt x="7575678" y="1428762"/>
                  <a:pt x="7568042" y="1427976"/>
                </a:cubicBezTo>
                <a:cubicBezTo>
                  <a:pt x="7568620" y="1433826"/>
                  <a:pt x="7568909" y="1444118"/>
                  <a:pt x="7568909" y="1458854"/>
                </a:cubicBezTo>
                <a:lnTo>
                  <a:pt x="7568909" y="1493304"/>
                </a:lnTo>
                <a:lnTo>
                  <a:pt x="7551132" y="1493304"/>
                </a:lnTo>
                <a:lnTo>
                  <a:pt x="7551132" y="1416726"/>
                </a:lnTo>
                <a:cubicBezTo>
                  <a:pt x="7555002" y="1415166"/>
                  <a:pt x="7556937" y="1413359"/>
                  <a:pt x="7556937" y="1411303"/>
                </a:cubicBezTo>
                <a:cubicBezTo>
                  <a:pt x="7556937" y="1409574"/>
                  <a:pt x="7555993" y="1408369"/>
                  <a:pt x="7554106" y="1407690"/>
                </a:cubicBezTo>
                <a:cubicBezTo>
                  <a:pt x="7551736" y="1406877"/>
                  <a:pt x="7546620" y="1406076"/>
                  <a:pt x="7538758" y="1405290"/>
                </a:cubicBezTo>
                <a:close/>
                <a:moveTo>
                  <a:pt x="7460522" y="1405290"/>
                </a:moveTo>
                <a:cubicBezTo>
                  <a:pt x="7461272" y="1411407"/>
                  <a:pt x="7461647" y="1431169"/>
                  <a:pt x="7461647" y="1464578"/>
                </a:cubicBezTo>
                <a:cubicBezTo>
                  <a:pt x="7461647" y="1475599"/>
                  <a:pt x="7461367" y="1485175"/>
                  <a:pt x="7460807" y="1493304"/>
                </a:cubicBezTo>
                <a:lnTo>
                  <a:pt x="7446383" y="1493304"/>
                </a:lnTo>
                <a:lnTo>
                  <a:pt x="7446383" y="1439674"/>
                </a:lnTo>
                <a:cubicBezTo>
                  <a:pt x="7450311" y="1438056"/>
                  <a:pt x="7452275" y="1436248"/>
                  <a:pt x="7452275" y="1434249"/>
                </a:cubicBezTo>
                <a:cubicBezTo>
                  <a:pt x="7452275" y="1432497"/>
                  <a:pt x="7451093" y="1431149"/>
                  <a:pt x="7448729" y="1430205"/>
                </a:cubicBezTo>
                <a:cubicBezTo>
                  <a:pt x="7446816" y="1429510"/>
                  <a:pt x="7441996" y="1428766"/>
                  <a:pt x="7434268" y="1427976"/>
                </a:cubicBezTo>
                <a:cubicBezTo>
                  <a:pt x="7434846" y="1433826"/>
                  <a:pt x="7435136" y="1446718"/>
                  <a:pt x="7435136" y="1466653"/>
                </a:cubicBezTo>
                <a:cubicBezTo>
                  <a:pt x="7435136" y="1479793"/>
                  <a:pt x="7434962" y="1491875"/>
                  <a:pt x="7434615" y="1502900"/>
                </a:cubicBezTo>
                <a:cubicBezTo>
                  <a:pt x="7434558" y="1504335"/>
                  <a:pt x="7434473" y="1506206"/>
                  <a:pt x="7434360" y="1508511"/>
                </a:cubicBezTo>
                <a:cubicBezTo>
                  <a:pt x="7434299" y="1510430"/>
                  <a:pt x="7434268" y="1511611"/>
                  <a:pt x="7434268" y="1512053"/>
                </a:cubicBezTo>
                <a:cubicBezTo>
                  <a:pt x="7434268" y="1515368"/>
                  <a:pt x="7435984" y="1517025"/>
                  <a:pt x="7439416" y="1517025"/>
                </a:cubicBezTo>
                <a:cubicBezTo>
                  <a:pt x="7444061" y="1517025"/>
                  <a:pt x="7446383" y="1515079"/>
                  <a:pt x="7446383" y="1511185"/>
                </a:cubicBezTo>
                <a:lnTo>
                  <a:pt x="7446383" y="1501257"/>
                </a:lnTo>
                <a:lnTo>
                  <a:pt x="7460348" y="1501257"/>
                </a:lnTo>
                <a:cubicBezTo>
                  <a:pt x="7459212" y="1511724"/>
                  <a:pt x="7457498" y="1519734"/>
                  <a:pt x="7455207" y="1525285"/>
                </a:cubicBezTo>
                <a:cubicBezTo>
                  <a:pt x="7450053" y="1538140"/>
                  <a:pt x="7441370" y="1549046"/>
                  <a:pt x="7429157" y="1558002"/>
                </a:cubicBezTo>
                <a:cubicBezTo>
                  <a:pt x="7428926" y="1558085"/>
                  <a:pt x="7428810" y="1558566"/>
                  <a:pt x="7428810" y="1559449"/>
                </a:cubicBezTo>
                <a:cubicBezTo>
                  <a:pt x="7428810" y="1561551"/>
                  <a:pt x="7429804" y="1562602"/>
                  <a:pt x="7431791" y="1562602"/>
                </a:cubicBezTo>
                <a:cubicBezTo>
                  <a:pt x="7432224" y="1562602"/>
                  <a:pt x="7432615" y="1562514"/>
                  <a:pt x="7432964" y="1562336"/>
                </a:cubicBezTo>
                <a:cubicBezTo>
                  <a:pt x="7447339" y="1554729"/>
                  <a:pt x="7457848" y="1543126"/>
                  <a:pt x="7464491" y="1527528"/>
                </a:cubicBezTo>
                <a:cubicBezTo>
                  <a:pt x="7468028" y="1521385"/>
                  <a:pt x="7470469" y="1512628"/>
                  <a:pt x="7471816" y="1501257"/>
                </a:cubicBezTo>
                <a:lnTo>
                  <a:pt x="7487467" y="1501257"/>
                </a:lnTo>
                <a:lnTo>
                  <a:pt x="7487467" y="1509799"/>
                </a:lnTo>
                <a:cubicBezTo>
                  <a:pt x="7487467" y="1513230"/>
                  <a:pt x="7489182" y="1514945"/>
                  <a:pt x="7492613" y="1514945"/>
                </a:cubicBezTo>
                <a:cubicBezTo>
                  <a:pt x="7497142" y="1514945"/>
                  <a:pt x="7499407" y="1513588"/>
                  <a:pt x="7499407" y="1510874"/>
                </a:cubicBezTo>
                <a:lnTo>
                  <a:pt x="7498887" y="1464347"/>
                </a:lnTo>
                <a:lnTo>
                  <a:pt x="7498887" y="1439676"/>
                </a:lnTo>
                <a:cubicBezTo>
                  <a:pt x="7502699" y="1438117"/>
                  <a:pt x="7504606" y="1436307"/>
                  <a:pt x="7504606" y="1434249"/>
                </a:cubicBezTo>
                <a:cubicBezTo>
                  <a:pt x="7504606" y="1432461"/>
                  <a:pt x="7503468" y="1431158"/>
                  <a:pt x="7501192" y="1430340"/>
                </a:cubicBezTo>
                <a:cubicBezTo>
                  <a:pt x="7499304" y="1429669"/>
                  <a:pt x="7494498" y="1428938"/>
                  <a:pt x="7486773" y="1428150"/>
                </a:cubicBezTo>
                <a:cubicBezTo>
                  <a:pt x="7487236" y="1433847"/>
                  <a:pt x="7487467" y="1443909"/>
                  <a:pt x="7487467" y="1458335"/>
                </a:cubicBezTo>
                <a:lnTo>
                  <a:pt x="7487467" y="1493304"/>
                </a:lnTo>
                <a:lnTo>
                  <a:pt x="7472375" y="1493304"/>
                </a:lnTo>
                <a:cubicBezTo>
                  <a:pt x="7473068" y="1486222"/>
                  <a:pt x="7473415" y="1476763"/>
                  <a:pt x="7473415" y="1464926"/>
                </a:cubicBezTo>
                <a:lnTo>
                  <a:pt x="7473415" y="1417290"/>
                </a:lnTo>
                <a:cubicBezTo>
                  <a:pt x="7477401" y="1415499"/>
                  <a:pt x="7479393" y="1413503"/>
                  <a:pt x="7479393" y="1411303"/>
                </a:cubicBezTo>
                <a:cubicBezTo>
                  <a:pt x="7479393" y="1409666"/>
                  <a:pt x="7478510" y="1408567"/>
                  <a:pt x="7476742" y="1408005"/>
                </a:cubicBezTo>
                <a:cubicBezTo>
                  <a:pt x="7474523" y="1407218"/>
                  <a:pt x="7469116" y="1406313"/>
                  <a:pt x="7460522" y="1405290"/>
                </a:cubicBezTo>
                <a:close/>
                <a:moveTo>
                  <a:pt x="2045322" y="1396671"/>
                </a:moveTo>
                <a:lnTo>
                  <a:pt x="2085192" y="1396671"/>
                </a:lnTo>
                <a:lnTo>
                  <a:pt x="2085192" y="1416907"/>
                </a:lnTo>
                <a:lnTo>
                  <a:pt x="2045322" y="1416907"/>
                </a:lnTo>
                <a:close/>
                <a:moveTo>
                  <a:pt x="1997756" y="1396671"/>
                </a:moveTo>
                <a:lnTo>
                  <a:pt x="2033901" y="1396671"/>
                </a:lnTo>
                <a:lnTo>
                  <a:pt x="2033901" y="1416907"/>
                </a:lnTo>
                <a:lnTo>
                  <a:pt x="1997756" y="1416907"/>
                </a:lnTo>
                <a:close/>
                <a:moveTo>
                  <a:pt x="4789032" y="1396671"/>
                </a:moveTo>
                <a:lnTo>
                  <a:pt x="4828901" y="1396671"/>
                </a:lnTo>
                <a:lnTo>
                  <a:pt x="4828901" y="1416907"/>
                </a:lnTo>
                <a:lnTo>
                  <a:pt x="4789032" y="1416907"/>
                </a:lnTo>
                <a:close/>
                <a:moveTo>
                  <a:pt x="4741465" y="1396671"/>
                </a:moveTo>
                <a:lnTo>
                  <a:pt x="4777611" y="1396671"/>
                </a:lnTo>
                <a:lnTo>
                  <a:pt x="4777611" y="1416907"/>
                </a:lnTo>
                <a:lnTo>
                  <a:pt x="4741465" y="1416907"/>
                </a:lnTo>
                <a:close/>
                <a:moveTo>
                  <a:pt x="3665940" y="1396671"/>
                </a:moveTo>
                <a:lnTo>
                  <a:pt x="3705811" y="1396671"/>
                </a:lnTo>
                <a:lnTo>
                  <a:pt x="3705811" y="1416907"/>
                </a:lnTo>
                <a:lnTo>
                  <a:pt x="3665940" y="1416907"/>
                </a:lnTo>
                <a:close/>
                <a:moveTo>
                  <a:pt x="3618374" y="1396671"/>
                </a:moveTo>
                <a:lnTo>
                  <a:pt x="3654519" y="1396671"/>
                </a:lnTo>
                <a:lnTo>
                  <a:pt x="3654519" y="1416907"/>
                </a:lnTo>
                <a:lnTo>
                  <a:pt x="3618374" y="1416907"/>
                </a:lnTo>
                <a:close/>
                <a:moveTo>
                  <a:pt x="8064179" y="1396670"/>
                </a:moveTo>
                <a:lnTo>
                  <a:pt x="8104049" y="1396670"/>
                </a:lnTo>
                <a:lnTo>
                  <a:pt x="8104049" y="1416906"/>
                </a:lnTo>
                <a:lnTo>
                  <a:pt x="8064179" y="1416906"/>
                </a:lnTo>
                <a:close/>
                <a:moveTo>
                  <a:pt x="8016613" y="1396670"/>
                </a:moveTo>
                <a:lnTo>
                  <a:pt x="8052758" y="1396670"/>
                </a:lnTo>
                <a:lnTo>
                  <a:pt x="8052758" y="1416906"/>
                </a:lnTo>
                <a:lnTo>
                  <a:pt x="8016613" y="1416906"/>
                </a:lnTo>
                <a:close/>
                <a:moveTo>
                  <a:pt x="9684797" y="1396670"/>
                </a:moveTo>
                <a:lnTo>
                  <a:pt x="9724667" y="1396670"/>
                </a:lnTo>
                <a:lnTo>
                  <a:pt x="9724667" y="1416906"/>
                </a:lnTo>
                <a:lnTo>
                  <a:pt x="9684797" y="1416906"/>
                </a:lnTo>
                <a:close/>
                <a:moveTo>
                  <a:pt x="9637231" y="1396670"/>
                </a:moveTo>
                <a:lnTo>
                  <a:pt x="9673375" y="1396670"/>
                </a:lnTo>
                <a:lnTo>
                  <a:pt x="9673375" y="1416906"/>
                </a:lnTo>
                <a:lnTo>
                  <a:pt x="9637231" y="1416906"/>
                </a:lnTo>
                <a:close/>
                <a:moveTo>
                  <a:pt x="10807890" y="1396670"/>
                </a:moveTo>
                <a:lnTo>
                  <a:pt x="10847760" y="1396670"/>
                </a:lnTo>
                <a:lnTo>
                  <a:pt x="10847760" y="1416906"/>
                </a:lnTo>
                <a:lnTo>
                  <a:pt x="10807890" y="1416906"/>
                </a:lnTo>
                <a:close/>
                <a:moveTo>
                  <a:pt x="10760324" y="1396670"/>
                </a:moveTo>
                <a:lnTo>
                  <a:pt x="10796468" y="1396670"/>
                </a:lnTo>
                <a:lnTo>
                  <a:pt x="10796468" y="1416906"/>
                </a:lnTo>
                <a:lnTo>
                  <a:pt x="10760324" y="1416906"/>
                </a:lnTo>
                <a:close/>
                <a:moveTo>
                  <a:pt x="931705" y="1373142"/>
                </a:moveTo>
                <a:cubicBezTo>
                  <a:pt x="933392" y="1375169"/>
                  <a:pt x="936144" y="1378952"/>
                  <a:pt x="939964" y="1384492"/>
                </a:cubicBezTo>
                <a:cubicBezTo>
                  <a:pt x="943729" y="1378909"/>
                  <a:pt x="946430" y="1375125"/>
                  <a:pt x="948066" y="1373142"/>
                </a:cubicBezTo>
                <a:cubicBezTo>
                  <a:pt x="950498" y="1375270"/>
                  <a:pt x="952744" y="1378257"/>
                  <a:pt x="954805" y="1382106"/>
                </a:cubicBezTo>
                <a:cubicBezTo>
                  <a:pt x="957275" y="1386606"/>
                  <a:pt x="958510" y="1391288"/>
                  <a:pt x="958510" y="1396150"/>
                </a:cubicBezTo>
                <a:cubicBezTo>
                  <a:pt x="958510" y="1403713"/>
                  <a:pt x="956546" y="1411591"/>
                  <a:pt x="952618" y="1419784"/>
                </a:cubicBezTo>
                <a:cubicBezTo>
                  <a:pt x="948421" y="1427810"/>
                  <a:pt x="944194" y="1434743"/>
                  <a:pt x="939940" y="1440584"/>
                </a:cubicBezTo>
                <a:cubicBezTo>
                  <a:pt x="935615" y="1434721"/>
                  <a:pt x="931374" y="1427798"/>
                  <a:pt x="927217" y="1419818"/>
                </a:cubicBezTo>
                <a:cubicBezTo>
                  <a:pt x="923289" y="1411665"/>
                  <a:pt x="921325" y="1403779"/>
                  <a:pt x="921325" y="1396161"/>
                </a:cubicBezTo>
                <a:cubicBezTo>
                  <a:pt x="921325" y="1391884"/>
                  <a:pt x="922336" y="1387357"/>
                  <a:pt x="924357" y="1382579"/>
                </a:cubicBezTo>
                <a:cubicBezTo>
                  <a:pt x="926365" y="1378721"/>
                  <a:pt x="928814" y="1375575"/>
                  <a:pt x="931705" y="1373142"/>
                </a:cubicBezTo>
                <a:close/>
                <a:moveTo>
                  <a:pt x="6950562" y="1373141"/>
                </a:moveTo>
                <a:cubicBezTo>
                  <a:pt x="6952248" y="1375168"/>
                  <a:pt x="6955001" y="1378951"/>
                  <a:pt x="6958820" y="1384491"/>
                </a:cubicBezTo>
                <a:cubicBezTo>
                  <a:pt x="6962585" y="1378908"/>
                  <a:pt x="6965286" y="1375124"/>
                  <a:pt x="6966922" y="1373141"/>
                </a:cubicBezTo>
                <a:cubicBezTo>
                  <a:pt x="6969354" y="1375269"/>
                  <a:pt x="6971600" y="1378257"/>
                  <a:pt x="6973661" y="1382105"/>
                </a:cubicBezTo>
                <a:cubicBezTo>
                  <a:pt x="6976131" y="1386605"/>
                  <a:pt x="6977366" y="1391287"/>
                  <a:pt x="6977366" y="1396149"/>
                </a:cubicBezTo>
                <a:cubicBezTo>
                  <a:pt x="6977366" y="1403712"/>
                  <a:pt x="6975402" y="1411590"/>
                  <a:pt x="6971474" y="1419783"/>
                </a:cubicBezTo>
                <a:cubicBezTo>
                  <a:pt x="6967277" y="1427809"/>
                  <a:pt x="6963051" y="1434742"/>
                  <a:pt x="6958796" y="1440584"/>
                </a:cubicBezTo>
                <a:cubicBezTo>
                  <a:pt x="6954471" y="1434720"/>
                  <a:pt x="6950230" y="1427798"/>
                  <a:pt x="6946073" y="1419817"/>
                </a:cubicBezTo>
                <a:cubicBezTo>
                  <a:pt x="6942145" y="1411665"/>
                  <a:pt x="6940181" y="1403778"/>
                  <a:pt x="6940181" y="1396160"/>
                </a:cubicBezTo>
                <a:cubicBezTo>
                  <a:pt x="6940181" y="1391883"/>
                  <a:pt x="6941192" y="1387356"/>
                  <a:pt x="6943213" y="1382578"/>
                </a:cubicBezTo>
                <a:cubicBezTo>
                  <a:pt x="6945221" y="1378720"/>
                  <a:pt x="6947670" y="1375575"/>
                  <a:pt x="6950562" y="1373141"/>
                </a:cubicBezTo>
                <a:close/>
                <a:moveTo>
                  <a:pt x="2010066" y="1368482"/>
                </a:moveTo>
                <a:lnTo>
                  <a:pt x="2049843" y="1368482"/>
                </a:lnTo>
                <a:cubicBezTo>
                  <a:pt x="2046864" y="1374050"/>
                  <a:pt x="2042611" y="1380795"/>
                  <a:pt x="2037084" y="1388718"/>
                </a:cubicBezTo>
                <a:lnTo>
                  <a:pt x="1998107" y="1388718"/>
                </a:lnTo>
                <a:cubicBezTo>
                  <a:pt x="1997145" y="1387941"/>
                  <a:pt x="1995671" y="1387232"/>
                  <a:pt x="1993684" y="1386590"/>
                </a:cubicBezTo>
                <a:cubicBezTo>
                  <a:pt x="1999438" y="1382030"/>
                  <a:pt x="2004899" y="1375994"/>
                  <a:pt x="2010066" y="1368482"/>
                </a:cubicBezTo>
                <a:close/>
                <a:moveTo>
                  <a:pt x="3630684" y="1368482"/>
                </a:moveTo>
                <a:lnTo>
                  <a:pt x="3670461" y="1368482"/>
                </a:lnTo>
                <a:cubicBezTo>
                  <a:pt x="3667482" y="1374050"/>
                  <a:pt x="3663229" y="1380795"/>
                  <a:pt x="3657701" y="1388718"/>
                </a:cubicBezTo>
                <a:lnTo>
                  <a:pt x="3618725" y="1388718"/>
                </a:lnTo>
                <a:cubicBezTo>
                  <a:pt x="3617764" y="1387941"/>
                  <a:pt x="3616288" y="1387231"/>
                  <a:pt x="3614302" y="1386590"/>
                </a:cubicBezTo>
                <a:cubicBezTo>
                  <a:pt x="3620056" y="1382030"/>
                  <a:pt x="3625516" y="1375993"/>
                  <a:pt x="3630684" y="1368482"/>
                </a:cubicBezTo>
                <a:close/>
                <a:moveTo>
                  <a:pt x="4753775" y="1368481"/>
                </a:moveTo>
                <a:lnTo>
                  <a:pt x="4793552" y="1368481"/>
                </a:lnTo>
                <a:cubicBezTo>
                  <a:pt x="4790573" y="1374050"/>
                  <a:pt x="4786321" y="1380795"/>
                  <a:pt x="4780793" y="1388718"/>
                </a:cubicBezTo>
                <a:lnTo>
                  <a:pt x="4741816" y="1388718"/>
                </a:lnTo>
                <a:cubicBezTo>
                  <a:pt x="4740854" y="1387940"/>
                  <a:pt x="4739380" y="1387231"/>
                  <a:pt x="4737394" y="1386589"/>
                </a:cubicBezTo>
                <a:cubicBezTo>
                  <a:pt x="4743148" y="1382029"/>
                  <a:pt x="4748608" y="1375993"/>
                  <a:pt x="4753775" y="1368481"/>
                </a:cubicBezTo>
                <a:close/>
                <a:moveTo>
                  <a:pt x="8028922" y="1368481"/>
                </a:moveTo>
                <a:lnTo>
                  <a:pt x="8068700" y="1368481"/>
                </a:lnTo>
                <a:cubicBezTo>
                  <a:pt x="8065721" y="1374049"/>
                  <a:pt x="8061468" y="1380795"/>
                  <a:pt x="8055940" y="1388717"/>
                </a:cubicBezTo>
                <a:lnTo>
                  <a:pt x="8016964" y="1388717"/>
                </a:lnTo>
                <a:cubicBezTo>
                  <a:pt x="8016002" y="1387940"/>
                  <a:pt x="8014527" y="1387231"/>
                  <a:pt x="8012541" y="1386589"/>
                </a:cubicBezTo>
                <a:cubicBezTo>
                  <a:pt x="8018295" y="1382029"/>
                  <a:pt x="8023755" y="1375993"/>
                  <a:pt x="8028922" y="1368481"/>
                </a:cubicBezTo>
                <a:close/>
                <a:moveTo>
                  <a:pt x="9649540" y="1368480"/>
                </a:moveTo>
                <a:lnTo>
                  <a:pt x="9689317" y="1368480"/>
                </a:lnTo>
                <a:cubicBezTo>
                  <a:pt x="9686339" y="1374049"/>
                  <a:pt x="9682085" y="1380794"/>
                  <a:pt x="9676558" y="1388717"/>
                </a:cubicBezTo>
                <a:lnTo>
                  <a:pt x="9637581" y="1388717"/>
                </a:lnTo>
                <a:cubicBezTo>
                  <a:pt x="9636619" y="1387940"/>
                  <a:pt x="9635145" y="1387230"/>
                  <a:pt x="9633159" y="1386589"/>
                </a:cubicBezTo>
                <a:cubicBezTo>
                  <a:pt x="9638913" y="1382029"/>
                  <a:pt x="9644373" y="1375992"/>
                  <a:pt x="9649540" y="1368480"/>
                </a:cubicBezTo>
                <a:close/>
                <a:moveTo>
                  <a:pt x="10772633" y="1368480"/>
                </a:moveTo>
                <a:lnTo>
                  <a:pt x="10812410" y="1368480"/>
                </a:lnTo>
                <a:cubicBezTo>
                  <a:pt x="10809432" y="1374049"/>
                  <a:pt x="10805178" y="1380794"/>
                  <a:pt x="10799651" y="1388716"/>
                </a:cubicBezTo>
                <a:lnTo>
                  <a:pt x="10760674" y="1388716"/>
                </a:lnTo>
                <a:cubicBezTo>
                  <a:pt x="10759712" y="1387940"/>
                  <a:pt x="10758238" y="1387230"/>
                  <a:pt x="10756252" y="1386588"/>
                </a:cubicBezTo>
                <a:cubicBezTo>
                  <a:pt x="10762006" y="1382029"/>
                  <a:pt x="10767466" y="1375992"/>
                  <a:pt x="10772633" y="1368480"/>
                </a:cubicBezTo>
                <a:close/>
                <a:moveTo>
                  <a:pt x="932459" y="1364924"/>
                </a:moveTo>
                <a:cubicBezTo>
                  <a:pt x="920138" y="1373236"/>
                  <a:pt x="913977" y="1383702"/>
                  <a:pt x="913977" y="1396322"/>
                </a:cubicBezTo>
                <a:cubicBezTo>
                  <a:pt x="913977" y="1404651"/>
                  <a:pt x="916493" y="1413726"/>
                  <a:pt x="921527" y="1423549"/>
                </a:cubicBezTo>
                <a:cubicBezTo>
                  <a:pt x="926489" y="1432685"/>
                  <a:pt x="932632" y="1441064"/>
                  <a:pt x="939957" y="1448688"/>
                </a:cubicBezTo>
                <a:cubicBezTo>
                  <a:pt x="947188" y="1441093"/>
                  <a:pt x="953295" y="1432709"/>
                  <a:pt x="958276" y="1423535"/>
                </a:cubicBezTo>
                <a:cubicBezTo>
                  <a:pt x="963332" y="1413672"/>
                  <a:pt x="965859" y="1404601"/>
                  <a:pt x="965859" y="1396322"/>
                </a:cubicBezTo>
                <a:cubicBezTo>
                  <a:pt x="965859" y="1383733"/>
                  <a:pt x="959679" y="1373267"/>
                  <a:pt x="947317" y="1364924"/>
                </a:cubicBezTo>
                <a:cubicBezTo>
                  <a:pt x="943447" y="1368568"/>
                  <a:pt x="940976" y="1371890"/>
                  <a:pt x="939904" y="1374891"/>
                </a:cubicBezTo>
                <a:cubicBezTo>
                  <a:pt x="938781" y="1371855"/>
                  <a:pt x="936300" y="1368532"/>
                  <a:pt x="932459" y="1364924"/>
                </a:cubicBezTo>
                <a:close/>
                <a:moveTo>
                  <a:pt x="6951315" y="1364923"/>
                </a:moveTo>
                <a:cubicBezTo>
                  <a:pt x="6938994" y="1373235"/>
                  <a:pt x="6932833" y="1383701"/>
                  <a:pt x="6932833" y="1396322"/>
                </a:cubicBezTo>
                <a:cubicBezTo>
                  <a:pt x="6932833" y="1404650"/>
                  <a:pt x="6935350" y="1413725"/>
                  <a:pt x="6940383" y="1423548"/>
                </a:cubicBezTo>
                <a:cubicBezTo>
                  <a:pt x="6945345" y="1432684"/>
                  <a:pt x="6951488" y="1441063"/>
                  <a:pt x="6958813" y="1448687"/>
                </a:cubicBezTo>
                <a:cubicBezTo>
                  <a:pt x="6966044" y="1441092"/>
                  <a:pt x="6972151" y="1432708"/>
                  <a:pt x="6977132" y="1423534"/>
                </a:cubicBezTo>
                <a:cubicBezTo>
                  <a:pt x="6982188" y="1413671"/>
                  <a:pt x="6984715" y="1404600"/>
                  <a:pt x="6984715" y="1396322"/>
                </a:cubicBezTo>
                <a:cubicBezTo>
                  <a:pt x="6984715" y="1383732"/>
                  <a:pt x="6978535" y="1373266"/>
                  <a:pt x="6966173" y="1364923"/>
                </a:cubicBezTo>
                <a:cubicBezTo>
                  <a:pt x="6962303" y="1368567"/>
                  <a:pt x="6959832" y="1371889"/>
                  <a:pt x="6958760" y="1374891"/>
                </a:cubicBezTo>
                <a:cubicBezTo>
                  <a:pt x="6957637" y="1371854"/>
                  <a:pt x="6955156" y="1368531"/>
                  <a:pt x="6951315" y="1364923"/>
                </a:cubicBezTo>
                <a:close/>
                <a:moveTo>
                  <a:pt x="6008208" y="1362757"/>
                </a:moveTo>
                <a:lnTo>
                  <a:pt x="6008208" y="1368678"/>
                </a:lnTo>
                <a:cubicBezTo>
                  <a:pt x="6012450" y="1369797"/>
                  <a:pt x="6015087" y="1371314"/>
                  <a:pt x="6016118" y="1373229"/>
                </a:cubicBezTo>
                <a:cubicBezTo>
                  <a:pt x="6017150" y="1375143"/>
                  <a:pt x="6017664" y="1379134"/>
                  <a:pt x="6017664" y="1385202"/>
                </a:cubicBezTo>
                <a:lnTo>
                  <a:pt x="6017664" y="1461728"/>
                </a:lnTo>
                <a:cubicBezTo>
                  <a:pt x="6017664" y="1467796"/>
                  <a:pt x="6017119" y="1471801"/>
                  <a:pt x="6016029" y="1473746"/>
                </a:cubicBezTo>
                <a:cubicBezTo>
                  <a:pt x="6014941" y="1475690"/>
                  <a:pt x="6012333" y="1477163"/>
                  <a:pt x="6008208" y="1478164"/>
                </a:cubicBezTo>
                <a:lnTo>
                  <a:pt x="6008208" y="1483996"/>
                </a:lnTo>
                <a:lnTo>
                  <a:pt x="6054602" y="1483996"/>
                </a:lnTo>
                <a:lnTo>
                  <a:pt x="6054602" y="1478164"/>
                </a:lnTo>
                <a:cubicBezTo>
                  <a:pt x="6050418" y="1477163"/>
                  <a:pt x="6047767" y="1475646"/>
                  <a:pt x="6046649" y="1473613"/>
                </a:cubicBezTo>
                <a:cubicBezTo>
                  <a:pt x="6045530" y="1471581"/>
                  <a:pt x="6044969" y="1467619"/>
                  <a:pt x="6044969" y="1461728"/>
                </a:cubicBezTo>
                <a:lnTo>
                  <a:pt x="6044969" y="1374157"/>
                </a:lnTo>
                <a:lnTo>
                  <a:pt x="6081377" y="1374157"/>
                </a:lnTo>
                <a:lnTo>
                  <a:pt x="6081377" y="1461728"/>
                </a:lnTo>
                <a:cubicBezTo>
                  <a:pt x="6081377" y="1468149"/>
                  <a:pt x="6080861" y="1472244"/>
                  <a:pt x="6079830" y="1474011"/>
                </a:cubicBezTo>
                <a:cubicBezTo>
                  <a:pt x="6078799" y="1475778"/>
                  <a:pt x="6076162" y="1477163"/>
                  <a:pt x="6071922" y="1478164"/>
                </a:cubicBezTo>
                <a:lnTo>
                  <a:pt x="6071922" y="1483996"/>
                </a:lnTo>
                <a:lnTo>
                  <a:pt x="6118048" y="1483996"/>
                </a:lnTo>
                <a:lnTo>
                  <a:pt x="6118048" y="1478164"/>
                </a:lnTo>
                <a:cubicBezTo>
                  <a:pt x="6113924" y="1477163"/>
                  <a:pt x="6111362" y="1475690"/>
                  <a:pt x="6110360" y="1473746"/>
                </a:cubicBezTo>
                <a:cubicBezTo>
                  <a:pt x="6109359" y="1471801"/>
                  <a:pt x="6108858" y="1467796"/>
                  <a:pt x="6108858" y="1461728"/>
                </a:cubicBezTo>
                <a:lnTo>
                  <a:pt x="6108858" y="1385202"/>
                </a:lnTo>
                <a:cubicBezTo>
                  <a:pt x="6108858" y="1379134"/>
                  <a:pt x="6109374" y="1375143"/>
                  <a:pt x="6110405" y="1373229"/>
                </a:cubicBezTo>
                <a:cubicBezTo>
                  <a:pt x="6111435" y="1371314"/>
                  <a:pt x="6113983" y="1369797"/>
                  <a:pt x="6118048" y="1368678"/>
                </a:cubicBezTo>
                <a:lnTo>
                  <a:pt x="6118048" y="1362757"/>
                </a:lnTo>
                <a:close/>
                <a:moveTo>
                  <a:pt x="2009266" y="1340912"/>
                </a:moveTo>
                <a:cubicBezTo>
                  <a:pt x="2008015" y="1347219"/>
                  <a:pt x="2005470" y="1353760"/>
                  <a:pt x="2001632" y="1360531"/>
                </a:cubicBezTo>
                <a:cubicBezTo>
                  <a:pt x="1997589" y="1367704"/>
                  <a:pt x="1992435" y="1374792"/>
                  <a:pt x="1986170" y="1381795"/>
                </a:cubicBezTo>
                <a:cubicBezTo>
                  <a:pt x="1978817" y="1390115"/>
                  <a:pt x="1971496" y="1396649"/>
                  <a:pt x="1964209" y="1401396"/>
                </a:cubicBezTo>
                <a:cubicBezTo>
                  <a:pt x="1963248" y="1401637"/>
                  <a:pt x="1962768" y="1402362"/>
                  <a:pt x="1962768" y="1403569"/>
                </a:cubicBezTo>
                <a:cubicBezTo>
                  <a:pt x="1962768" y="1405730"/>
                  <a:pt x="1963762" y="1406809"/>
                  <a:pt x="1965749" y="1406809"/>
                </a:cubicBezTo>
                <a:cubicBezTo>
                  <a:pt x="1966182" y="1406809"/>
                  <a:pt x="1966568" y="1406725"/>
                  <a:pt x="1966908" y="1406557"/>
                </a:cubicBezTo>
                <a:cubicBezTo>
                  <a:pt x="1974610" y="1402737"/>
                  <a:pt x="1980786" y="1398259"/>
                  <a:pt x="1985438" y="1393124"/>
                </a:cubicBezTo>
                <a:cubicBezTo>
                  <a:pt x="1985458" y="1394946"/>
                  <a:pt x="1985469" y="1402788"/>
                  <a:pt x="1985469" y="1416649"/>
                </a:cubicBezTo>
                <a:cubicBezTo>
                  <a:pt x="1985469" y="1437833"/>
                  <a:pt x="1983957" y="1453904"/>
                  <a:pt x="1980932" y="1464857"/>
                </a:cubicBezTo>
                <a:cubicBezTo>
                  <a:pt x="1977704" y="1476464"/>
                  <a:pt x="1970923" y="1488618"/>
                  <a:pt x="1960590" y="1501319"/>
                </a:cubicBezTo>
                <a:cubicBezTo>
                  <a:pt x="1960137" y="1501772"/>
                  <a:pt x="1959910" y="1502333"/>
                  <a:pt x="1959910" y="1503004"/>
                </a:cubicBezTo>
                <a:cubicBezTo>
                  <a:pt x="1959910" y="1504076"/>
                  <a:pt x="1960386" y="1504909"/>
                  <a:pt x="1961338" y="1505504"/>
                </a:cubicBezTo>
                <a:cubicBezTo>
                  <a:pt x="1961881" y="1505940"/>
                  <a:pt x="1962485" y="1506157"/>
                  <a:pt x="1963149" y="1506157"/>
                </a:cubicBezTo>
                <a:cubicBezTo>
                  <a:pt x="1963804" y="1506157"/>
                  <a:pt x="1964447" y="1505842"/>
                  <a:pt x="1965077" y="1505212"/>
                </a:cubicBezTo>
                <a:cubicBezTo>
                  <a:pt x="1977860" y="1493893"/>
                  <a:pt x="1986571" y="1481710"/>
                  <a:pt x="1991210" y="1468664"/>
                </a:cubicBezTo>
                <a:cubicBezTo>
                  <a:pt x="1993009" y="1463338"/>
                  <a:pt x="1994204" y="1458928"/>
                  <a:pt x="1994794" y="1455435"/>
                </a:cubicBezTo>
                <a:lnTo>
                  <a:pt x="2033901" y="1455435"/>
                </a:lnTo>
                <a:lnTo>
                  <a:pt x="2033901" y="1469263"/>
                </a:lnTo>
                <a:cubicBezTo>
                  <a:pt x="2033901" y="1477307"/>
                  <a:pt x="2033759" y="1484593"/>
                  <a:pt x="2033476" y="1491123"/>
                </a:cubicBezTo>
                <a:cubicBezTo>
                  <a:pt x="2033417" y="1491838"/>
                  <a:pt x="2033358" y="1492989"/>
                  <a:pt x="2033299" y="1494573"/>
                </a:cubicBezTo>
                <a:cubicBezTo>
                  <a:pt x="2033238" y="1495780"/>
                  <a:pt x="2033208" y="1496557"/>
                  <a:pt x="2033208" y="1496901"/>
                </a:cubicBezTo>
                <a:cubicBezTo>
                  <a:pt x="2033208" y="1500332"/>
                  <a:pt x="2034981" y="1502047"/>
                  <a:pt x="2038528" y="1502047"/>
                </a:cubicBezTo>
                <a:cubicBezTo>
                  <a:pt x="2043403" y="1502047"/>
                  <a:pt x="2045841" y="1500628"/>
                  <a:pt x="2045841" y="1497792"/>
                </a:cubicBezTo>
                <a:lnTo>
                  <a:pt x="2045322" y="1469594"/>
                </a:lnTo>
                <a:lnTo>
                  <a:pt x="2045322" y="1455435"/>
                </a:lnTo>
                <a:lnTo>
                  <a:pt x="2085192" y="1455435"/>
                </a:lnTo>
                <a:lnTo>
                  <a:pt x="2085192" y="1488329"/>
                </a:lnTo>
                <a:cubicBezTo>
                  <a:pt x="2085192" y="1489283"/>
                  <a:pt x="2084713" y="1489760"/>
                  <a:pt x="2083754" y="1489760"/>
                </a:cubicBezTo>
                <a:cubicBezTo>
                  <a:pt x="2079090" y="1489760"/>
                  <a:pt x="2071854" y="1489311"/>
                  <a:pt x="2062043" y="1488415"/>
                </a:cubicBezTo>
                <a:cubicBezTo>
                  <a:pt x="2060148" y="1488330"/>
                  <a:pt x="2059200" y="1489252"/>
                  <a:pt x="2059200" y="1491180"/>
                </a:cubicBezTo>
                <a:cubicBezTo>
                  <a:pt x="2059200" y="1492888"/>
                  <a:pt x="2059972" y="1493911"/>
                  <a:pt x="2061517" y="1494247"/>
                </a:cubicBezTo>
                <a:cubicBezTo>
                  <a:pt x="2068691" y="1495334"/>
                  <a:pt x="2073206" y="1496228"/>
                  <a:pt x="2075060" y="1496928"/>
                </a:cubicBezTo>
                <a:cubicBezTo>
                  <a:pt x="2077354" y="1497823"/>
                  <a:pt x="2078603" y="1498944"/>
                  <a:pt x="2078808" y="1500293"/>
                </a:cubicBezTo>
                <a:cubicBezTo>
                  <a:pt x="2079072" y="1502847"/>
                  <a:pt x="2080490" y="1504125"/>
                  <a:pt x="2083060" y="1504125"/>
                </a:cubicBezTo>
                <a:cubicBezTo>
                  <a:pt x="2085234" y="1504125"/>
                  <a:pt x="2087682" y="1503542"/>
                  <a:pt x="2090406" y="1502378"/>
                </a:cubicBezTo>
                <a:cubicBezTo>
                  <a:pt x="2095237" y="1499931"/>
                  <a:pt x="2097654" y="1496629"/>
                  <a:pt x="2097654" y="1492471"/>
                </a:cubicBezTo>
                <a:lnTo>
                  <a:pt x="2097133" y="1436775"/>
                </a:lnTo>
                <a:lnTo>
                  <a:pt x="2097133" y="1398734"/>
                </a:lnTo>
                <a:cubicBezTo>
                  <a:pt x="2100079" y="1396944"/>
                  <a:pt x="2101552" y="1395147"/>
                  <a:pt x="2101552" y="1393343"/>
                </a:cubicBezTo>
                <a:cubicBezTo>
                  <a:pt x="2101552" y="1391959"/>
                  <a:pt x="2100483" y="1390382"/>
                  <a:pt x="2098345" y="1388613"/>
                </a:cubicBezTo>
                <a:cubicBezTo>
                  <a:pt x="2094603" y="1385506"/>
                  <a:pt x="2092223" y="1383953"/>
                  <a:pt x="2091205" y="1383953"/>
                </a:cubicBezTo>
                <a:cubicBezTo>
                  <a:pt x="2090116" y="1383953"/>
                  <a:pt x="2088042" y="1385541"/>
                  <a:pt x="2084981" y="1388718"/>
                </a:cubicBezTo>
                <a:lnTo>
                  <a:pt x="2044283" y="1388718"/>
                </a:lnTo>
                <a:cubicBezTo>
                  <a:pt x="2050896" y="1383522"/>
                  <a:pt x="2056385" y="1377874"/>
                  <a:pt x="2060749" y="1371775"/>
                </a:cubicBezTo>
                <a:cubicBezTo>
                  <a:pt x="2065713" y="1370441"/>
                  <a:pt x="2068195" y="1368751"/>
                  <a:pt x="2068195" y="1366706"/>
                </a:cubicBezTo>
                <a:cubicBezTo>
                  <a:pt x="2068195" y="1365158"/>
                  <a:pt x="2066944" y="1363168"/>
                  <a:pt x="2064440" y="1360736"/>
                </a:cubicBezTo>
                <a:cubicBezTo>
                  <a:pt x="2060901" y="1357132"/>
                  <a:pt x="2058415" y="1355330"/>
                  <a:pt x="2056983" y="1355330"/>
                </a:cubicBezTo>
                <a:cubicBezTo>
                  <a:pt x="2055506" y="1355330"/>
                  <a:pt x="2053324" y="1357063"/>
                  <a:pt x="2050435" y="1360529"/>
                </a:cubicBezTo>
                <a:lnTo>
                  <a:pt x="2013698" y="1360529"/>
                </a:lnTo>
                <a:cubicBezTo>
                  <a:pt x="2015377" y="1359285"/>
                  <a:pt x="2016964" y="1357088"/>
                  <a:pt x="2018460" y="1353940"/>
                </a:cubicBezTo>
                <a:cubicBezTo>
                  <a:pt x="2023487" y="1353249"/>
                  <a:pt x="2026000" y="1351636"/>
                  <a:pt x="2026000" y="1349101"/>
                </a:cubicBezTo>
                <a:cubicBezTo>
                  <a:pt x="2026000" y="1347676"/>
                  <a:pt x="2025448" y="1346672"/>
                  <a:pt x="2024345" y="1346089"/>
                </a:cubicBezTo>
                <a:cubicBezTo>
                  <a:pt x="2022267" y="1344962"/>
                  <a:pt x="2017241" y="1343236"/>
                  <a:pt x="2009266" y="1340912"/>
                </a:cubicBezTo>
                <a:close/>
                <a:moveTo>
                  <a:pt x="4752975" y="1340911"/>
                </a:moveTo>
                <a:cubicBezTo>
                  <a:pt x="4751724" y="1347219"/>
                  <a:pt x="4749180" y="1353759"/>
                  <a:pt x="4745342" y="1360531"/>
                </a:cubicBezTo>
                <a:cubicBezTo>
                  <a:pt x="4741298" y="1367704"/>
                  <a:pt x="4736145" y="1374791"/>
                  <a:pt x="4729880" y="1381795"/>
                </a:cubicBezTo>
                <a:cubicBezTo>
                  <a:pt x="4722526" y="1390114"/>
                  <a:pt x="4715206" y="1396648"/>
                  <a:pt x="4707918" y="1401396"/>
                </a:cubicBezTo>
                <a:cubicBezTo>
                  <a:pt x="4706958" y="1401637"/>
                  <a:pt x="4706478" y="1402361"/>
                  <a:pt x="4706478" y="1403569"/>
                </a:cubicBezTo>
                <a:cubicBezTo>
                  <a:pt x="4706478" y="1405729"/>
                  <a:pt x="4707472" y="1406809"/>
                  <a:pt x="4709460" y="1406809"/>
                </a:cubicBezTo>
                <a:cubicBezTo>
                  <a:pt x="4709891" y="1406809"/>
                  <a:pt x="4710278" y="1406725"/>
                  <a:pt x="4710618" y="1406556"/>
                </a:cubicBezTo>
                <a:cubicBezTo>
                  <a:pt x="4718319" y="1402736"/>
                  <a:pt x="4724495" y="1398259"/>
                  <a:pt x="4729146" y="1393123"/>
                </a:cubicBezTo>
                <a:cubicBezTo>
                  <a:pt x="4729169" y="1394946"/>
                  <a:pt x="4729178" y="1402787"/>
                  <a:pt x="4729178" y="1416648"/>
                </a:cubicBezTo>
                <a:cubicBezTo>
                  <a:pt x="4729178" y="1437833"/>
                  <a:pt x="4727666" y="1453903"/>
                  <a:pt x="4724642" y="1464856"/>
                </a:cubicBezTo>
                <a:cubicBezTo>
                  <a:pt x="4721414" y="1476464"/>
                  <a:pt x="4714633" y="1488618"/>
                  <a:pt x="4704299" y="1501318"/>
                </a:cubicBezTo>
                <a:cubicBezTo>
                  <a:pt x="4703846" y="1501772"/>
                  <a:pt x="4703620" y="1502333"/>
                  <a:pt x="4703620" y="1503003"/>
                </a:cubicBezTo>
                <a:cubicBezTo>
                  <a:pt x="4703620" y="1504075"/>
                  <a:pt x="4704095" y="1504908"/>
                  <a:pt x="4705048" y="1505503"/>
                </a:cubicBezTo>
                <a:cubicBezTo>
                  <a:pt x="4705590" y="1505939"/>
                  <a:pt x="4706194" y="1506157"/>
                  <a:pt x="4706858" y="1506157"/>
                </a:cubicBezTo>
                <a:cubicBezTo>
                  <a:pt x="4707514" y="1506157"/>
                  <a:pt x="4708156" y="1505842"/>
                  <a:pt x="4708786" y="1505211"/>
                </a:cubicBezTo>
                <a:cubicBezTo>
                  <a:pt x="4721569" y="1493892"/>
                  <a:pt x="4730280" y="1481710"/>
                  <a:pt x="4734919" y="1468663"/>
                </a:cubicBezTo>
                <a:cubicBezTo>
                  <a:pt x="4736717" y="1463337"/>
                  <a:pt x="4737914" y="1458927"/>
                  <a:pt x="4738504" y="1455434"/>
                </a:cubicBezTo>
                <a:lnTo>
                  <a:pt x="4777611" y="1455434"/>
                </a:lnTo>
                <a:lnTo>
                  <a:pt x="4777611" y="1469262"/>
                </a:lnTo>
                <a:cubicBezTo>
                  <a:pt x="4777611" y="1477306"/>
                  <a:pt x="4777469" y="1484593"/>
                  <a:pt x="4777184" y="1491122"/>
                </a:cubicBezTo>
                <a:cubicBezTo>
                  <a:pt x="4777126" y="1491838"/>
                  <a:pt x="4777067" y="1492988"/>
                  <a:pt x="4777009" y="1494573"/>
                </a:cubicBezTo>
                <a:cubicBezTo>
                  <a:pt x="4776948" y="1495780"/>
                  <a:pt x="4776917" y="1496557"/>
                  <a:pt x="4776917" y="1496900"/>
                </a:cubicBezTo>
                <a:cubicBezTo>
                  <a:pt x="4776917" y="1500331"/>
                  <a:pt x="4778690" y="1502046"/>
                  <a:pt x="4782237" y="1502046"/>
                </a:cubicBezTo>
                <a:cubicBezTo>
                  <a:pt x="4787113" y="1502046"/>
                  <a:pt x="4789551" y="1500628"/>
                  <a:pt x="4789551" y="1497791"/>
                </a:cubicBezTo>
                <a:lnTo>
                  <a:pt x="4789032" y="1469594"/>
                </a:lnTo>
                <a:lnTo>
                  <a:pt x="4789032" y="1455434"/>
                </a:lnTo>
                <a:lnTo>
                  <a:pt x="4828901" y="1455434"/>
                </a:lnTo>
                <a:lnTo>
                  <a:pt x="4828901" y="1488329"/>
                </a:lnTo>
                <a:cubicBezTo>
                  <a:pt x="4828901" y="1489282"/>
                  <a:pt x="4828422" y="1489759"/>
                  <a:pt x="4827463" y="1489759"/>
                </a:cubicBezTo>
                <a:cubicBezTo>
                  <a:pt x="4822800" y="1489759"/>
                  <a:pt x="4815563" y="1489311"/>
                  <a:pt x="4805752" y="1488414"/>
                </a:cubicBezTo>
                <a:cubicBezTo>
                  <a:pt x="4803857" y="1488329"/>
                  <a:pt x="4802910" y="1489252"/>
                  <a:pt x="4802910" y="1491180"/>
                </a:cubicBezTo>
                <a:cubicBezTo>
                  <a:pt x="4802910" y="1492887"/>
                  <a:pt x="4803682" y="1493910"/>
                  <a:pt x="4805227" y="1494246"/>
                </a:cubicBezTo>
                <a:cubicBezTo>
                  <a:pt x="4812400" y="1495334"/>
                  <a:pt x="4816915" y="1496228"/>
                  <a:pt x="4818770" y="1496928"/>
                </a:cubicBezTo>
                <a:cubicBezTo>
                  <a:pt x="4821063" y="1497823"/>
                  <a:pt x="4822313" y="1498944"/>
                  <a:pt x="4822517" y="1500292"/>
                </a:cubicBezTo>
                <a:cubicBezTo>
                  <a:pt x="4822782" y="1502847"/>
                  <a:pt x="4824199" y="1504124"/>
                  <a:pt x="4826770" y="1504124"/>
                </a:cubicBezTo>
                <a:cubicBezTo>
                  <a:pt x="4828943" y="1504124"/>
                  <a:pt x="4831391" y="1503542"/>
                  <a:pt x="4834115" y="1502378"/>
                </a:cubicBezTo>
                <a:cubicBezTo>
                  <a:pt x="4838947" y="1499930"/>
                  <a:pt x="4841363" y="1496628"/>
                  <a:pt x="4841363" y="1492471"/>
                </a:cubicBezTo>
                <a:lnTo>
                  <a:pt x="4840841" y="1436775"/>
                </a:lnTo>
                <a:lnTo>
                  <a:pt x="4840841" y="1398733"/>
                </a:lnTo>
                <a:cubicBezTo>
                  <a:pt x="4843787" y="1396943"/>
                  <a:pt x="4845261" y="1395146"/>
                  <a:pt x="4845261" y="1393343"/>
                </a:cubicBezTo>
                <a:cubicBezTo>
                  <a:pt x="4845261" y="1391958"/>
                  <a:pt x="4844191" y="1390382"/>
                  <a:pt x="4842053" y="1388612"/>
                </a:cubicBezTo>
                <a:cubicBezTo>
                  <a:pt x="4838312" y="1385506"/>
                  <a:pt x="4835932" y="1383952"/>
                  <a:pt x="4834914" y="1383952"/>
                </a:cubicBezTo>
                <a:cubicBezTo>
                  <a:pt x="4833826" y="1383952"/>
                  <a:pt x="4831751" y="1385541"/>
                  <a:pt x="4828690" y="1388718"/>
                </a:cubicBezTo>
                <a:lnTo>
                  <a:pt x="4787991" y="1388718"/>
                </a:lnTo>
                <a:cubicBezTo>
                  <a:pt x="4794606" y="1383521"/>
                  <a:pt x="4800094" y="1377874"/>
                  <a:pt x="4804458" y="1371774"/>
                </a:cubicBezTo>
                <a:cubicBezTo>
                  <a:pt x="4809423" y="1370440"/>
                  <a:pt x="4811904" y="1368750"/>
                  <a:pt x="4811904" y="1366705"/>
                </a:cubicBezTo>
                <a:cubicBezTo>
                  <a:pt x="4811904" y="1365158"/>
                  <a:pt x="4810653" y="1363167"/>
                  <a:pt x="4808149" y="1360736"/>
                </a:cubicBezTo>
                <a:cubicBezTo>
                  <a:pt x="4804610" y="1357132"/>
                  <a:pt x="4802125" y="1355330"/>
                  <a:pt x="4800692" y="1355330"/>
                </a:cubicBezTo>
                <a:cubicBezTo>
                  <a:pt x="4799216" y="1355330"/>
                  <a:pt x="4797033" y="1357063"/>
                  <a:pt x="4794145" y="1360529"/>
                </a:cubicBezTo>
                <a:lnTo>
                  <a:pt x="4757407" y="1360529"/>
                </a:lnTo>
                <a:cubicBezTo>
                  <a:pt x="4759086" y="1359284"/>
                  <a:pt x="4760674" y="1357088"/>
                  <a:pt x="4762169" y="1353940"/>
                </a:cubicBezTo>
                <a:cubicBezTo>
                  <a:pt x="4767197" y="1353248"/>
                  <a:pt x="4769710" y="1351636"/>
                  <a:pt x="4769710" y="1349101"/>
                </a:cubicBezTo>
                <a:cubicBezTo>
                  <a:pt x="4769710" y="1347675"/>
                  <a:pt x="4769158" y="1346672"/>
                  <a:pt x="4768055" y="1346089"/>
                </a:cubicBezTo>
                <a:cubicBezTo>
                  <a:pt x="4765976" y="1344961"/>
                  <a:pt x="4760950" y="1343235"/>
                  <a:pt x="4752975" y="1340911"/>
                </a:cubicBezTo>
                <a:close/>
                <a:moveTo>
                  <a:pt x="3629885" y="1340911"/>
                </a:moveTo>
                <a:cubicBezTo>
                  <a:pt x="3628633" y="1347219"/>
                  <a:pt x="3626089" y="1353759"/>
                  <a:pt x="3622249" y="1360531"/>
                </a:cubicBezTo>
                <a:cubicBezTo>
                  <a:pt x="3618206" y="1367704"/>
                  <a:pt x="3613054" y="1374792"/>
                  <a:pt x="3606789" y="1381795"/>
                </a:cubicBezTo>
                <a:cubicBezTo>
                  <a:pt x="3599435" y="1390115"/>
                  <a:pt x="3592114" y="1396649"/>
                  <a:pt x="3584827" y="1401396"/>
                </a:cubicBezTo>
                <a:cubicBezTo>
                  <a:pt x="3583866" y="1401637"/>
                  <a:pt x="3583387" y="1402361"/>
                  <a:pt x="3583387" y="1403569"/>
                </a:cubicBezTo>
                <a:cubicBezTo>
                  <a:pt x="3583387" y="1405729"/>
                  <a:pt x="3584381" y="1406809"/>
                  <a:pt x="3586367" y="1406809"/>
                </a:cubicBezTo>
                <a:cubicBezTo>
                  <a:pt x="3586800" y="1406809"/>
                  <a:pt x="3587186" y="1406725"/>
                  <a:pt x="3587527" y="1406556"/>
                </a:cubicBezTo>
                <a:cubicBezTo>
                  <a:pt x="3595228" y="1402736"/>
                  <a:pt x="3601404" y="1398259"/>
                  <a:pt x="3606055" y="1393123"/>
                </a:cubicBezTo>
                <a:cubicBezTo>
                  <a:pt x="3606076" y="1394946"/>
                  <a:pt x="3606088" y="1402788"/>
                  <a:pt x="3606088" y="1416648"/>
                </a:cubicBezTo>
                <a:cubicBezTo>
                  <a:pt x="3606088" y="1437833"/>
                  <a:pt x="3604575" y="1453903"/>
                  <a:pt x="3601550" y="1464857"/>
                </a:cubicBezTo>
                <a:cubicBezTo>
                  <a:pt x="3598322" y="1476464"/>
                  <a:pt x="3591540" y="1488618"/>
                  <a:pt x="3581207" y="1501319"/>
                </a:cubicBezTo>
                <a:cubicBezTo>
                  <a:pt x="3580755" y="1501772"/>
                  <a:pt x="3580529" y="1502333"/>
                  <a:pt x="3580529" y="1503003"/>
                </a:cubicBezTo>
                <a:cubicBezTo>
                  <a:pt x="3580529" y="1504075"/>
                  <a:pt x="3581005" y="1504908"/>
                  <a:pt x="3581956" y="1505504"/>
                </a:cubicBezTo>
                <a:cubicBezTo>
                  <a:pt x="3582500" y="1505940"/>
                  <a:pt x="3583104" y="1506157"/>
                  <a:pt x="3583768" y="1506157"/>
                </a:cubicBezTo>
                <a:cubicBezTo>
                  <a:pt x="3584422" y="1506157"/>
                  <a:pt x="3585065" y="1505842"/>
                  <a:pt x="3585695" y="1505211"/>
                </a:cubicBezTo>
                <a:cubicBezTo>
                  <a:pt x="3598478" y="1493893"/>
                  <a:pt x="3607189" y="1481710"/>
                  <a:pt x="3611828" y="1468664"/>
                </a:cubicBezTo>
                <a:cubicBezTo>
                  <a:pt x="3613628" y="1463338"/>
                  <a:pt x="3614822" y="1458928"/>
                  <a:pt x="3615413" y="1455435"/>
                </a:cubicBezTo>
                <a:lnTo>
                  <a:pt x="3654519" y="1455435"/>
                </a:lnTo>
                <a:lnTo>
                  <a:pt x="3654519" y="1469262"/>
                </a:lnTo>
                <a:cubicBezTo>
                  <a:pt x="3654519" y="1477307"/>
                  <a:pt x="3654377" y="1484593"/>
                  <a:pt x="3654093" y="1491122"/>
                </a:cubicBezTo>
                <a:cubicBezTo>
                  <a:pt x="3654034" y="1491838"/>
                  <a:pt x="3653976" y="1492989"/>
                  <a:pt x="3653917" y="1494573"/>
                </a:cubicBezTo>
                <a:cubicBezTo>
                  <a:pt x="3653857" y="1495780"/>
                  <a:pt x="3653825" y="1496557"/>
                  <a:pt x="3653825" y="1496901"/>
                </a:cubicBezTo>
                <a:cubicBezTo>
                  <a:pt x="3653825" y="1500331"/>
                  <a:pt x="3655599" y="1502047"/>
                  <a:pt x="3659145" y="1502047"/>
                </a:cubicBezTo>
                <a:cubicBezTo>
                  <a:pt x="3664022" y="1502047"/>
                  <a:pt x="3666459" y="1500628"/>
                  <a:pt x="3666459" y="1497791"/>
                </a:cubicBezTo>
                <a:lnTo>
                  <a:pt x="3665940" y="1469594"/>
                </a:lnTo>
                <a:lnTo>
                  <a:pt x="3665940" y="1455435"/>
                </a:lnTo>
                <a:lnTo>
                  <a:pt x="3705811" y="1455435"/>
                </a:lnTo>
                <a:lnTo>
                  <a:pt x="3705811" y="1488329"/>
                </a:lnTo>
                <a:cubicBezTo>
                  <a:pt x="3705811" y="1489282"/>
                  <a:pt x="3705331" y="1489760"/>
                  <a:pt x="3704372" y="1489760"/>
                </a:cubicBezTo>
                <a:cubicBezTo>
                  <a:pt x="3699707" y="1489760"/>
                  <a:pt x="3692472" y="1489311"/>
                  <a:pt x="3682661" y="1488415"/>
                </a:cubicBezTo>
                <a:cubicBezTo>
                  <a:pt x="3680766" y="1488330"/>
                  <a:pt x="3679817" y="1489252"/>
                  <a:pt x="3679817" y="1491180"/>
                </a:cubicBezTo>
                <a:cubicBezTo>
                  <a:pt x="3679817" y="1492888"/>
                  <a:pt x="3680591" y="1493910"/>
                  <a:pt x="3682135" y="1494247"/>
                </a:cubicBezTo>
                <a:cubicBezTo>
                  <a:pt x="3689308" y="1495334"/>
                  <a:pt x="3693823" y="1496228"/>
                  <a:pt x="3695678" y="1496928"/>
                </a:cubicBezTo>
                <a:cubicBezTo>
                  <a:pt x="3697973" y="1497823"/>
                  <a:pt x="3699221" y="1498944"/>
                  <a:pt x="3699425" y="1500292"/>
                </a:cubicBezTo>
                <a:cubicBezTo>
                  <a:pt x="3699690" y="1502847"/>
                  <a:pt x="3701107" y="1504125"/>
                  <a:pt x="3703678" y="1504125"/>
                </a:cubicBezTo>
                <a:cubicBezTo>
                  <a:pt x="3705852" y="1504125"/>
                  <a:pt x="3708300" y="1503542"/>
                  <a:pt x="3711023" y="1502378"/>
                </a:cubicBezTo>
                <a:cubicBezTo>
                  <a:pt x="3715855" y="1499930"/>
                  <a:pt x="3718270" y="1496628"/>
                  <a:pt x="3718270" y="1492471"/>
                </a:cubicBezTo>
                <a:lnTo>
                  <a:pt x="3717750" y="1436775"/>
                </a:lnTo>
                <a:lnTo>
                  <a:pt x="3717750" y="1398733"/>
                </a:lnTo>
                <a:cubicBezTo>
                  <a:pt x="3720695" y="1396943"/>
                  <a:pt x="3722169" y="1395146"/>
                  <a:pt x="3722169" y="1393343"/>
                </a:cubicBezTo>
                <a:cubicBezTo>
                  <a:pt x="3722169" y="1391959"/>
                  <a:pt x="3721099" y="1390382"/>
                  <a:pt x="3718962" y="1388613"/>
                </a:cubicBezTo>
                <a:cubicBezTo>
                  <a:pt x="3715220" y="1385506"/>
                  <a:pt x="3712842" y="1383953"/>
                  <a:pt x="3711822" y="1383953"/>
                </a:cubicBezTo>
                <a:cubicBezTo>
                  <a:pt x="3710735" y="1383953"/>
                  <a:pt x="3708659" y="1385541"/>
                  <a:pt x="3705598" y="1388718"/>
                </a:cubicBezTo>
                <a:lnTo>
                  <a:pt x="3664901" y="1388718"/>
                </a:lnTo>
                <a:cubicBezTo>
                  <a:pt x="3671515" y="1383521"/>
                  <a:pt x="3677002" y="1377874"/>
                  <a:pt x="3681367" y="1371774"/>
                </a:cubicBezTo>
                <a:cubicBezTo>
                  <a:pt x="3686332" y="1370440"/>
                  <a:pt x="3688813" y="1368751"/>
                  <a:pt x="3688813" y="1366706"/>
                </a:cubicBezTo>
                <a:cubicBezTo>
                  <a:pt x="3688813" y="1365158"/>
                  <a:pt x="3687562" y="1363167"/>
                  <a:pt x="3685059" y="1360736"/>
                </a:cubicBezTo>
                <a:cubicBezTo>
                  <a:pt x="3681519" y="1357132"/>
                  <a:pt x="3679034" y="1355330"/>
                  <a:pt x="3677601" y="1355330"/>
                </a:cubicBezTo>
                <a:cubicBezTo>
                  <a:pt x="3676123" y="1355330"/>
                  <a:pt x="3673942" y="1357063"/>
                  <a:pt x="3671053" y="1360529"/>
                </a:cubicBezTo>
                <a:lnTo>
                  <a:pt x="3634315" y="1360529"/>
                </a:lnTo>
                <a:cubicBezTo>
                  <a:pt x="3635996" y="1359285"/>
                  <a:pt x="3637582" y="1357088"/>
                  <a:pt x="3639079" y="1353940"/>
                </a:cubicBezTo>
                <a:cubicBezTo>
                  <a:pt x="3644105" y="1353249"/>
                  <a:pt x="3646619" y="1351636"/>
                  <a:pt x="3646619" y="1349101"/>
                </a:cubicBezTo>
                <a:cubicBezTo>
                  <a:pt x="3646619" y="1347676"/>
                  <a:pt x="3646067" y="1346672"/>
                  <a:pt x="3644962" y="1346089"/>
                </a:cubicBezTo>
                <a:cubicBezTo>
                  <a:pt x="3642886" y="1344961"/>
                  <a:pt x="3637859" y="1343236"/>
                  <a:pt x="3629885" y="1340911"/>
                </a:cubicBezTo>
                <a:close/>
                <a:moveTo>
                  <a:pt x="8028123" y="1340911"/>
                </a:moveTo>
                <a:cubicBezTo>
                  <a:pt x="8026872" y="1347219"/>
                  <a:pt x="8024327" y="1353759"/>
                  <a:pt x="8020489" y="1360531"/>
                </a:cubicBezTo>
                <a:cubicBezTo>
                  <a:pt x="8016446" y="1367703"/>
                  <a:pt x="8011292" y="1374791"/>
                  <a:pt x="8005027" y="1381794"/>
                </a:cubicBezTo>
                <a:cubicBezTo>
                  <a:pt x="7997673" y="1390114"/>
                  <a:pt x="7990353" y="1396648"/>
                  <a:pt x="7983065" y="1401395"/>
                </a:cubicBezTo>
                <a:cubicBezTo>
                  <a:pt x="7982105" y="1401636"/>
                  <a:pt x="7981625" y="1402361"/>
                  <a:pt x="7981625" y="1403568"/>
                </a:cubicBezTo>
                <a:cubicBezTo>
                  <a:pt x="7981625" y="1405728"/>
                  <a:pt x="7982619" y="1406808"/>
                  <a:pt x="7984606" y="1406808"/>
                </a:cubicBezTo>
                <a:cubicBezTo>
                  <a:pt x="7985039" y="1406808"/>
                  <a:pt x="7985425" y="1406724"/>
                  <a:pt x="7985765" y="1406556"/>
                </a:cubicBezTo>
                <a:cubicBezTo>
                  <a:pt x="7993466" y="1402736"/>
                  <a:pt x="7999643" y="1398258"/>
                  <a:pt x="8004294" y="1393123"/>
                </a:cubicBezTo>
                <a:cubicBezTo>
                  <a:pt x="8004315" y="1394946"/>
                  <a:pt x="8004326" y="1402787"/>
                  <a:pt x="8004326" y="1416648"/>
                </a:cubicBezTo>
                <a:cubicBezTo>
                  <a:pt x="8004326" y="1437832"/>
                  <a:pt x="8002813" y="1453902"/>
                  <a:pt x="7999789" y="1464856"/>
                </a:cubicBezTo>
                <a:cubicBezTo>
                  <a:pt x="7996561" y="1476463"/>
                  <a:pt x="7989780" y="1488617"/>
                  <a:pt x="7979446" y="1501318"/>
                </a:cubicBezTo>
                <a:cubicBezTo>
                  <a:pt x="7978993" y="1501771"/>
                  <a:pt x="7978767" y="1502332"/>
                  <a:pt x="7978767" y="1503003"/>
                </a:cubicBezTo>
                <a:cubicBezTo>
                  <a:pt x="7978767" y="1504075"/>
                  <a:pt x="7979243" y="1504908"/>
                  <a:pt x="7980195" y="1505503"/>
                </a:cubicBezTo>
                <a:cubicBezTo>
                  <a:pt x="7980738" y="1505939"/>
                  <a:pt x="7981342" y="1506156"/>
                  <a:pt x="7982006" y="1506156"/>
                </a:cubicBezTo>
                <a:cubicBezTo>
                  <a:pt x="7982661" y="1506156"/>
                  <a:pt x="7983303" y="1505841"/>
                  <a:pt x="7983934" y="1505211"/>
                </a:cubicBezTo>
                <a:cubicBezTo>
                  <a:pt x="7996717" y="1493892"/>
                  <a:pt x="8005428" y="1481709"/>
                  <a:pt x="8010067" y="1468663"/>
                </a:cubicBezTo>
                <a:cubicBezTo>
                  <a:pt x="8011865" y="1463337"/>
                  <a:pt x="8013060" y="1458927"/>
                  <a:pt x="8013651" y="1455434"/>
                </a:cubicBezTo>
                <a:lnTo>
                  <a:pt x="8052758" y="1455434"/>
                </a:lnTo>
                <a:lnTo>
                  <a:pt x="8052758" y="1469262"/>
                </a:lnTo>
                <a:cubicBezTo>
                  <a:pt x="8052758" y="1477306"/>
                  <a:pt x="8052616" y="1484592"/>
                  <a:pt x="8052332" y="1491122"/>
                </a:cubicBezTo>
                <a:cubicBezTo>
                  <a:pt x="8052273" y="1491837"/>
                  <a:pt x="8052215" y="1492988"/>
                  <a:pt x="8052156" y="1494572"/>
                </a:cubicBezTo>
                <a:cubicBezTo>
                  <a:pt x="8052095" y="1495780"/>
                  <a:pt x="8052064" y="1496556"/>
                  <a:pt x="8052064" y="1496900"/>
                </a:cubicBezTo>
                <a:cubicBezTo>
                  <a:pt x="8052064" y="1500331"/>
                  <a:pt x="8053838" y="1502046"/>
                  <a:pt x="8057384" y="1502046"/>
                </a:cubicBezTo>
                <a:cubicBezTo>
                  <a:pt x="8062260" y="1502046"/>
                  <a:pt x="8064698" y="1500627"/>
                  <a:pt x="8064698" y="1497791"/>
                </a:cubicBezTo>
                <a:lnTo>
                  <a:pt x="8064179" y="1469593"/>
                </a:lnTo>
                <a:lnTo>
                  <a:pt x="8064179" y="1455434"/>
                </a:lnTo>
                <a:lnTo>
                  <a:pt x="8104049" y="1455434"/>
                </a:lnTo>
                <a:lnTo>
                  <a:pt x="8104049" y="1488328"/>
                </a:lnTo>
                <a:cubicBezTo>
                  <a:pt x="8104049" y="1489282"/>
                  <a:pt x="8103569" y="1489759"/>
                  <a:pt x="8102610" y="1489759"/>
                </a:cubicBezTo>
                <a:cubicBezTo>
                  <a:pt x="8097947" y="1489759"/>
                  <a:pt x="8090710" y="1489310"/>
                  <a:pt x="8080900" y="1488414"/>
                </a:cubicBezTo>
                <a:cubicBezTo>
                  <a:pt x="8079004" y="1488329"/>
                  <a:pt x="8078057" y="1489251"/>
                  <a:pt x="8078057" y="1491180"/>
                </a:cubicBezTo>
                <a:cubicBezTo>
                  <a:pt x="8078057" y="1492887"/>
                  <a:pt x="8078829" y="1493909"/>
                  <a:pt x="8080374" y="1494246"/>
                </a:cubicBezTo>
                <a:cubicBezTo>
                  <a:pt x="8087548" y="1495333"/>
                  <a:pt x="8092062" y="1496227"/>
                  <a:pt x="8093917" y="1496927"/>
                </a:cubicBezTo>
                <a:cubicBezTo>
                  <a:pt x="8096211" y="1497822"/>
                  <a:pt x="8097460" y="1498943"/>
                  <a:pt x="8097664" y="1500291"/>
                </a:cubicBezTo>
                <a:cubicBezTo>
                  <a:pt x="8097929" y="1502846"/>
                  <a:pt x="8099346" y="1504124"/>
                  <a:pt x="8101917" y="1504124"/>
                </a:cubicBezTo>
                <a:cubicBezTo>
                  <a:pt x="8104090" y="1504124"/>
                  <a:pt x="8106539" y="1503542"/>
                  <a:pt x="8109263" y="1502377"/>
                </a:cubicBezTo>
                <a:cubicBezTo>
                  <a:pt x="8114094" y="1499930"/>
                  <a:pt x="8116510" y="1496628"/>
                  <a:pt x="8116510" y="1492470"/>
                </a:cubicBezTo>
                <a:lnTo>
                  <a:pt x="8115989" y="1436775"/>
                </a:lnTo>
                <a:lnTo>
                  <a:pt x="8115989" y="1398733"/>
                </a:lnTo>
                <a:cubicBezTo>
                  <a:pt x="8118935" y="1396942"/>
                  <a:pt x="8120408" y="1395145"/>
                  <a:pt x="8120408" y="1393342"/>
                </a:cubicBezTo>
                <a:cubicBezTo>
                  <a:pt x="8120408" y="1391958"/>
                  <a:pt x="8119339" y="1390381"/>
                  <a:pt x="8117200" y="1388612"/>
                </a:cubicBezTo>
                <a:cubicBezTo>
                  <a:pt x="8113460" y="1385506"/>
                  <a:pt x="8111080" y="1383952"/>
                  <a:pt x="8110062" y="1383952"/>
                </a:cubicBezTo>
                <a:cubicBezTo>
                  <a:pt x="8108973" y="1383952"/>
                  <a:pt x="8106898" y="1385540"/>
                  <a:pt x="8103838" y="1388717"/>
                </a:cubicBezTo>
                <a:lnTo>
                  <a:pt x="8063139" y="1388717"/>
                </a:lnTo>
                <a:cubicBezTo>
                  <a:pt x="8069753" y="1383520"/>
                  <a:pt x="8075242" y="1377873"/>
                  <a:pt x="8079606" y="1371774"/>
                </a:cubicBezTo>
                <a:cubicBezTo>
                  <a:pt x="8084570" y="1370439"/>
                  <a:pt x="8087052" y="1368750"/>
                  <a:pt x="8087052" y="1366705"/>
                </a:cubicBezTo>
                <a:cubicBezTo>
                  <a:pt x="8087052" y="1365157"/>
                  <a:pt x="8085800" y="1363167"/>
                  <a:pt x="8083297" y="1360735"/>
                </a:cubicBezTo>
                <a:cubicBezTo>
                  <a:pt x="8079757" y="1357131"/>
                  <a:pt x="8077272" y="1355329"/>
                  <a:pt x="8075839" y="1355329"/>
                </a:cubicBezTo>
                <a:cubicBezTo>
                  <a:pt x="8074363" y="1355329"/>
                  <a:pt x="8072180" y="1357062"/>
                  <a:pt x="8069292" y="1360528"/>
                </a:cubicBezTo>
                <a:lnTo>
                  <a:pt x="8032555" y="1360528"/>
                </a:lnTo>
                <a:cubicBezTo>
                  <a:pt x="8034234" y="1359284"/>
                  <a:pt x="8035821" y="1357088"/>
                  <a:pt x="8037317" y="1353939"/>
                </a:cubicBezTo>
                <a:cubicBezTo>
                  <a:pt x="8042344" y="1353248"/>
                  <a:pt x="8044857" y="1351635"/>
                  <a:pt x="8044857" y="1349101"/>
                </a:cubicBezTo>
                <a:cubicBezTo>
                  <a:pt x="8044857" y="1347675"/>
                  <a:pt x="8044305" y="1346671"/>
                  <a:pt x="8043202" y="1346088"/>
                </a:cubicBezTo>
                <a:cubicBezTo>
                  <a:pt x="8041124" y="1344961"/>
                  <a:pt x="8036098" y="1343235"/>
                  <a:pt x="8028123" y="1340911"/>
                </a:cubicBezTo>
                <a:close/>
                <a:moveTo>
                  <a:pt x="9648740" y="1340911"/>
                </a:moveTo>
                <a:cubicBezTo>
                  <a:pt x="9647489" y="1347218"/>
                  <a:pt x="9644945" y="1353758"/>
                  <a:pt x="9641106" y="1360531"/>
                </a:cubicBezTo>
                <a:cubicBezTo>
                  <a:pt x="9637064" y="1367703"/>
                  <a:pt x="9631910" y="1374791"/>
                  <a:pt x="9625645" y="1381794"/>
                </a:cubicBezTo>
                <a:cubicBezTo>
                  <a:pt x="9618291" y="1390114"/>
                  <a:pt x="9610971" y="1396648"/>
                  <a:pt x="9603683" y="1401395"/>
                </a:cubicBezTo>
                <a:cubicBezTo>
                  <a:pt x="9602723" y="1401636"/>
                  <a:pt x="9602243" y="1402360"/>
                  <a:pt x="9602243" y="1403568"/>
                </a:cubicBezTo>
                <a:cubicBezTo>
                  <a:pt x="9602243" y="1405728"/>
                  <a:pt x="9603237" y="1406808"/>
                  <a:pt x="9605224" y="1406808"/>
                </a:cubicBezTo>
                <a:cubicBezTo>
                  <a:pt x="9605657" y="1406808"/>
                  <a:pt x="9606043" y="1406724"/>
                  <a:pt x="9606382" y="1406556"/>
                </a:cubicBezTo>
                <a:cubicBezTo>
                  <a:pt x="9614084" y="1402735"/>
                  <a:pt x="9620261" y="1398258"/>
                  <a:pt x="9624912" y="1393122"/>
                </a:cubicBezTo>
                <a:cubicBezTo>
                  <a:pt x="9624933" y="1394945"/>
                  <a:pt x="9624943" y="1402787"/>
                  <a:pt x="9624943" y="1416647"/>
                </a:cubicBezTo>
                <a:cubicBezTo>
                  <a:pt x="9624943" y="1437832"/>
                  <a:pt x="9623431" y="1453902"/>
                  <a:pt x="9620406" y="1464856"/>
                </a:cubicBezTo>
                <a:cubicBezTo>
                  <a:pt x="9617178" y="1476463"/>
                  <a:pt x="9610398" y="1488617"/>
                  <a:pt x="9600064" y="1501318"/>
                </a:cubicBezTo>
                <a:cubicBezTo>
                  <a:pt x="9599611" y="1501771"/>
                  <a:pt x="9599385" y="1502332"/>
                  <a:pt x="9599385" y="1503002"/>
                </a:cubicBezTo>
                <a:cubicBezTo>
                  <a:pt x="9599385" y="1504074"/>
                  <a:pt x="9599861" y="1504907"/>
                  <a:pt x="9600812" y="1505503"/>
                </a:cubicBezTo>
                <a:cubicBezTo>
                  <a:pt x="9601356" y="1505939"/>
                  <a:pt x="9601959" y="1506156"/>
                  <a:pt x="9602624" y="1506156"/>
                </a:cubicBezTo>
                <a:cubicBezTo>
                  <a:pt x="9603278" y="1506156"/>
                  <a:pt x="9603921" y="1505841"/>
                  <a:pt x="9604551" y="1505210"/>
                </a:cubicBezTo>
                <a:cubicBezTo>
                  <a:pt x="9617334" y="1493892"/>
                  <a:pt x="9626045" y="1481709"/>
                  <a:pt x="9630685" y="1468663"/>
                </a:cubicBezTo>
                <a:cubicBezTo>
                  <a:pt x="9632483" y="1463337"/>
                  <a:pt x="9633678" y="1458927"/>
                  <a:pt x="9634269" y="1455433"/>
                </a:cubicBezTo>
                <a:lnTo>
                  <a:pt x="9673375" y="1455433"/>
                </a:lnTo>
                <a:lnTo>
                  <a:pt x="9673375" y="1469261"/>
                </a:lnTo>
                <a:cubicBezTo>
                  <a:pt x="9673375" y="1477306"/>
                  <a:pt x="9673234" y="1484592"/>
                  <a:pt x="9672950" y="1491121"/>
                </a:cubicBezTo>
                <a:cubicBezTo>
                  <a:pt x="9672891" y="1491837"/>
                  <a:pt x="9672832" y="1492988"/>
                  <a:pt x="9672773" y="1494572"/>
                </a:cubicBezTo>
                <a:cubicBezTo>
                  <a:pt x="9672713" y="1495779"/>
                  <a:pt x="9672682" y="1496556"/>
                  <a:pt x="9672682" y="1496900"/>
                </a:cubicBezTo>
                <a:cubicBezTo>
                  <a:pt x="9672682" y="1500330"/>
                  <a:pt x="9674456" y="1502046"/>
                  <a:pt x="9678002" y="1502046"/>
                </a:cubicBezTo>
                <a:cubicBezTo>
                  <a:pt x="9682878" y="1502046"/>
                  <a:pt x="9685316" y="1500627"/>
                  <a:pt x="9685316" y="1497790"/>
                </a:cubicBezTo>
                <a:lnTo>
                  <a:pt x="9684797" y="1469593"/>
                </a:lnTo>
                <a:lnTo>
                  <a:pt x="9684797" y="1455433"/>
                </a:lnTo>
                <a:lnTo>
                  <a:pt x="9724667" y="1455433"/>
                </a:lnTo>
                <a:lnTo>
                  <a:pt x="9724667" y="1488328"/>
                </a:lnTo>
                <a:cubicBezTo>
                  <a:pt x="9724667" y="1489281"/>
                  <a:pt x="9724187" y="1489759"/>
                  <a:pt x="9723228" y="1489759"/>
                </a:cubicBezTo>
                <a:cubicBezTo>
                  <a:pt x="9718565" y="1489759"/>
                  <a:pt x="9711328" y="1489310"/>
                  <a:pt x="9701517" y="1488413"/>
                </a:cubicBezTo>
                <a:cubicBezTo>
                  <a:pt x="9699622" y="1488329"/>
                  <a:pt x="9698674" y="1489251"/>
                  <a:pt x="9698674" y="1491179"/>
                </a:cubicBezTo>
                <a:cubicBezTo>
                  <a:pt x="9698674" y="1492887"/>
                  <a:pt x="9699447" y="1493909"/>
                  <a:pt x="9700991" y="1494246"/>
                </a:cubicBezTo>
                <a:cubicBezTo>
                  <a:pt x="9708166" y="1495333"/>
                  <a:pt x="9712680" y="1496227"/>
                  <a:pt x="9714535" y="1496927"/>
                </a:cubicBezTo>
                <a:cubicBezTo>
                  <a:pt x="9716829" y="1497822"/>
                  <a:pt x="9718078" y="1498943"/>
                  <a:pt x="9718282" y="1500291"/>
                </a:cubicBezTo>
                <a:cubicBezTo>
                  <a:pt x="9718546" y="1502846"/>
                  <a:pt x="9719964" y="1504123"/>
                  <a:pt x="9722535" y="1504123"/>
                </a:cubicBezTo>
                <a:cubicBezTo>
                  <a:pt x="9724708" y="1504123"/>
                  <a:pt x="9727157" y="1503541"/>
                  <a:pt x="9729880" y="1502377"/>
                </a:cubicBezTo>
                <a:cubicBezTo>
                  <a:pt x="9734712" y="1499929"/>
                  <a:pt x="9737128" y="1496627"/>
                  <a:pt x="9737128" y="1492470"/>
                </a:cubicBezTo>
                <a:lnTo>
                  <a:pt x="9736607" y="1436774"/>
                </a:lnTo>
                <a:lnTo>
                  <a:pt x="9736607" y="1398732"/>
                </a:lnTo>
                <a:cubicBezTo>
                  <a:pt x="9739553" y="1396942"/>
                  <a:pt x="9741026" y="1395145"/>
                  <a:pt x="9741026" y="1393342"/>
                </a:cubicBezTo>
                <a:cubicBezTo>
                  <a:pt x="9741026" y="1391958"/>
                  <a:pt x="9739956" y="1390381"/>
                  <a:pt x="9737818" y="1388612"/>
                </a:cubicBezTo>
                <a:cubicBezTo>
                  <a:pt x="9734077" y="1385505"/>
                  <a:pt x="9731698" y="1383952"/>
                  <a:pt x="9730680" y="1383952"/>
                </a:cubicBezTo>
                <a:cubicBezTo>
                  <a:pt x="9729591" y="1383952"/>
                  <a:pt x="9727516" y="1385540"/>
                  <a:pt x="9724455" y="1388717"/>
                </a:cubicBezTo>
                <a:lnTo>
                  <a:pt x="9683757" y="1388717"/>
                </a:lnTo>
                <a:cubicBezTo>
                  <a:pt x="9690371" y="1383520"/>
                  <a:pt x="9695860" y="1377873"/>
                  <a:pt x="9700224" y="1371773"/>
                </a:cubicBezTo>
                <a:cubicBezTo>
                  <a:pt x="9705188" y="1370439"/>
                  <a:pt x="9707670" y="1368750"/>
                  <a:pt x="9707670" y="1366705"/>
                </a:cubicBezTo>
                <a:cubicBezTo>
                  <a:pt x="9707670" y="1365157"/>
                  <a:pt x="9706418" y="1363167"/>
                  <a:pt x="9703914" y="1360735"/>
                </a:cubicBezTo>
                <a:cubicBezTo>
                  <a:pt x="9700375" y="1357131"/>
                  <a:pt x="9697889" y="1355329"/>
                  <a:pt x="9696457" y="1355329"/>
                </a:cubicBezTo>
                <a:cubicBezTo>
                  <a:pt x="9694981" y="1355329"/>
                  <a:pt x="9692798" y="1357062"/>
                  <a:pt x="9689910" y="1360528"/>
                </a:cubicBezTo>
                <a:lnTo>
                  <a:pt x="9653173" y="1360528"/>
                </a:lnTo>
                <a:cubicBezTo>
                  <a:pt x="9654851" y="1359283"/>
                  <a:pt x="9656439" y="1357087"/>
                  <a:pt x="9657935" y="1353939"/>
                </a:cubicBezTo>
                <a:cubicBezTo>
                  <a:pt x="9662961" y="1353248"/>
                  <a:pt x="9665475" y="1351635"/>
                  <a:pt x="9665475" y="1349100"/>
                </a:cubicBezTo>
                <a:cubicBezTo>
                  <a:pt x="9665475" y="1347675"/>
                  <a:pt x="9664923" y="1346671"/>
                  <a:pt x="9663819" y="1346088"/>
                </a:cubicBezTo>
                <a:cubicBezTo>
                  <a:pt x="9661742" y="1344960"/>
                  <a:pt x="9656715" y="1343234"/>
                  <a:pt x="9648740" y="1340911"/>
                </a:cubicBezTo>
                <a:close/>
                <a:moveTo>
                  <a:pt x="10771833" y="1340910"/>
                </a:moveTo>
                <a:cubicBezTo>
                  <a:pt x="10770582" y="1347218"/>
                  <a:pt x="10768038" y="1353758"/>
                  <a:pt x="10764199" y="1360530"/>
                </a:cubicBezTo>
                <a:cubicBezTo>
                  <a:pt x="10760157" y="1367703"/>
                  <a:pt x="10755003" y="1374790"/>
                  <a:pt x="10748738" y="1381794"/>
                </a:cubicBezTo>
                <a:cubicBezTo>
                  <a:pt x="10741384" y="1390114"/>
                  <a:pt x="10734064" y="1396647"/>
                  <a:pt x="10726776" y="1401395"/>
                </a:cubicBezTo>
                <a:cubicBezTo>
                  <a:pt x="10725816" y="1401636"/>
                  <a:pt x="10725336" y="1402360"/>
                  <a:pt x="10725336" y="1403568"/>
                </a:cubicBezTo>
                <a:cubicBezTo>
                  <a:pt x="10725336" y="1405728"/>
                  <a:pt x="10726330" y="1406808"/>
                  <a:pt x="10728317" y="1406808"/>
                </a:cubicBezTo>
                <a:cubicBezTo>
                  <a:pt x="10728750" y="1406808"/>
                  <a:pt x="10729136" y="1406724"/>
                  <a:pt x="10729475" y="1406555"/>
                </a:cubicBezTo>
                <a:cubicBezTo>
                  <a:pt x="10737177" y="1402735"/>
                  <a:pt x="10743354" y="1398258"/>
                  <a:pt x="10748005" y="1393122"/>
                </a:cubicBezTo>
                <a:cubicBezTo>
                  <a:pt x="10748026" y="1394945"/>
                  <a:pt x="10748037" y="1402787"/>
                  <a:pt x="10748037" y="1416647"/>
                </a:cubicBezTo>
                <a:cubicBezTo>
                  <a:pt x="10748037" y="1437832"/>
                  <a:pt x="10746524" y="1453902"/>
                  <a:pt x="10743499" y="1464855"/>
                </a:cubicBezTo>
                <a:cubicBezTo>
                  <a:pt x="10740271" y="1476463"/>
                  <a:pt x="10733491" y="1488617"/>
                  <a:pt x="10723157" y="1501318"/>
                </a:cubicBezTo>
                <a:cubicBezTo>
                  <a:pt x="10722704" y="1501770"/>
                  <a:pt x="10722478" y="1502332"/>
                  <a:pt x="10722478" y="1503002"/>
                </a:cubicBezTo>
                <a:cubicBezTo>
                  <a:pt x="10722478" y="1504074"/>
                  <a:pt x="10722954" y="1504907"/>
                  <a:pt x="10723905" y="1505502"/>
                </a:cubicBezTo>
                <a:cubicBezTo>
                  <a:pt x="10724449" y="1505938"/>
                  <a:pt x="10725052" y="1506156"/>
                  <a:pt x="10725717" y="1506156"/>
                </a:cubicBezTo>
                <a:cubicBezTo>
                  <a:pt x="10726371" y="1506156"/>
                  <a:pt x="10727014" y="1505841"/>
                  <a:pt x="10727645" y="1505210"/>
                </a:cubicBezTo>
                <a:cubicBezTo>
                  <a:pt x="10740427" y="1493892"/>
                  <a:pt x="10749138" y="1481709"/>
                  <a:pt x="10753778" y="1468662"/>
                </a:cubicBezTo>
                <a:cubicBezTo>
                  <a:pt x="10755576" y="1463336"/>
                  <a:pt x="10756771" y="1458927"/>
                  <a:pt x="10757362" y="1455433"/>
                </a:cubicBezTo>
                <a:lnTo>
                  <a:pt x="10796468" y="1455433"/>
                </a:lnTo>
                <a:lnTo>
                  <a:pt x="10796468" y="1469261"/>
                </a:lnTo>
                <a:cubicBezTo>
                  <a:pt x="10796468" y="1477305"/>
                  <a:pt x="10796327" y="1484592"/>
                  <a:pt x="10796043" y="1491121"/>
                </a:cubicBezTo>
                <a:cubicBezTo>
                  <a:pt x="10795984" y="1491837"/>
                  <a:pt x="10795925" y="1492987"/>
                  <a:pt x="10795866" y="1494571"/>
                </a:cubicBezTo>
                <a:cubicBezTo>
                  <a:pt x="10795806" y="1495779"/>
                  <a:pt x="10795775" y="1496556"/>
                  <a:pt x="10795775" y="1496899"/>
                </a:cubicBezTo>
                <a:cubicBezTo>
                  <a:pt x="10795775" y="1500330"/>
                  <a:pt x="10797549" y="1502045"/>
                  <a:pt x="10801095" y="1502045"/>
                </a:cubicBezTo>
                <a:cubicBezTo>
                  <a:pt x="10805971" y="1502045"/>
                  <a:pt x="10808409" y="1500627"/>
                  <a:pt x="10808409" y="1497790"/>
                </a:cubicBezTo>
                <a:lnTo>
                  <a:pt x="10807890" y="1469593"/>
                </a:lnTo>
                <a:lnTo>
                  <a:pt x="10807890" y="1455433"/>
                </a:lnTo>
                <a:lnTo>
                  <a:pt x="10847760" y="1455433"/>
                </a:lnTo>
                <a:lnTo>
                  <a:pt x="10847760" y="1488328"/>
                </a:lnTo>
                <a:cubicBezTo>
                  <a:pt x="10847760" y="1489281"/>
                  <a:pt x="10847280" y="1489758"/>
                  <a:pt x="10846321" y="1489758"/>
                </a:cubicBezTo>
                <a:cubicBezTo>
                  <a:pt x="10841658" y="1489758"/>
                  <a:pt x="10834421" y="1489310"/>
                  <a:pt x="10824610" y="1488413"/>
                </a:cubicBezTo>
                <a:cubicBezTo>
                  <a:pt x="10822715" y="1488328"/>
                  <a:pt x="10821767" y="1489251"/>
                  <a:pt x="10821767" y="1491179"/>
                </a:cubicBezTo>
                <a:cubicBezTo>
                  <a:pt x="10821767" y="1492886"/>
                  <a:pt x="10822540" y="1493909"/>
                  <a:pt x="10824084" y="1494246"/>
                </a:cubicBezTo>
                <a:cubicBezTo>
                  <a:pt x="10831259" y="1495333"/>
                  <a:pt x="10835773" y="1496227"/>
                  <a:pt x="10837628" y="1496927"/>
                </a:cubicBezTo>
                <a:cubicBezTo>
                  <a:pt x="10839922" y="1497822"/>
                  <a:pt x="10841171" y="1498943"/>
                  <a:pt x="10841375" y="1500291"/>
                </a:cubicBezTo>
                <a:cubicBezTo>
                  <a:pt x="10841639" y="1502846"/>
                  <a:pt x="10843057" y="1504123"/>
                  <a:pt x="10845628" y="1504123"/>
                </a:cubicBezTo>
                <a:cubicBezTo>
                  <a:pt x="10847801" y="1504123"/>
                  <a:pt x="10850250" y="1503541"/>
                  <a:pt x="10852973" y="1502377"/>
                </a:cubicBezTo>
                <a:cubicBezTo>
                  <a:pt x="10857805" y="1499929"/>
                  <a:pt x="10860221" y="1496627"/>
                  <a:pt x="10860221" y="1492470"/>
                </a:cubicBezTo>
                <a:lnTo>
                  <a:pt x="10859700" y="1436774"/>
                </a:lnTo>
                <a:lnTo>
                  <a:pt x="10859700" y="1398732"/>
                </a:lnTo>
                <a:cubicBezTo>
                  <a:pt x="10862646" y="1396942"/>
                  <a:pt x="10864119" y="1395145"/>
                  <a:pt x="10864119" y="1393342"/>
                </a:cubicBezTo>
                <a:cubicBezTo>
                  <a:pt x="10864119" y="1391957"/>
                  <a:pt x="10863049" y="1390381"/>
                  <a:pt x="10860911" y="1388611"/>
                </a:cubicBezTo>
                <a:cubicBezTo>
                  <a:pt x="10857170" y="1385505"/>
                  <a:pt x="10854791" y="1383951"/>
                  <a:pt x="10853773" y="1383951"/>
                </a:cubicBezTo>
                <a:cubicBezTo>
                  <a:pt x="10852684" y="1383951"/>
                  <a:pt x="10850609" y="1385540"/>
                  <a:pt x="10847548" y="1388716"/>
                </a:cubicBezTo>
                <a:lnTo>
                  <a:pt x="10806850" y="1388716"/>
                </a:lnTo>
                <a:cubicBezTo>
                  <a:pt x="10813464" y="1383520"/>
                  <a:pt x="10818953" y="1377873"/>
                  <a:pt x="10823317" y="1371773"/>
                </a:cubicBezTo>
                <a:cubicBezTo>
                  <a:pt x="10828281" y="1370439"/>
                  <a:pt x="10830763" y="1368749"/>
                  <a:pt x="10830763" y="1366705"/>
                </a:cubicBezTo>
                <a:cubicBezTo>
                  <a:pt x="10830763" y="1365157"/>
                  <a:pt x="10829511" y="1363166"/>
                  <a:pt x="10827007" y="1360735"/>
                </a:cubicBezTo>
                <a:cubicBezTo>
                  <a:pt x="10823468" y="1357131"/>
                  <a:pt x="10820982" y="1355329"/>
                  <a:pt x="10819550" y="1355329"/>
                </a:cubicBezTo>
                <a:cubicBezTo>
                  <a:pt x="10818074" y="1355329"/>
                  <a:pt x="10815891" y="1357062"/>
                  <a:pt x="10813003" y="1360528"/>
                </a:cubicBezTo>
                <a:lnTo>
                  <a:pt x="10776266" y="1360528"/>
                </a:lnTo>
                <a:cubicBezTo>
                  <a:pt x="10777944" y="1359283"/>
                  <a:pt x="10779532" y="1357087"/>
                  <a:pt x="10781028" y="1353939"/>
                </a:cubicBezTo>
                <a:cubicBezTo>
                  <a:pt x="10786054" y="1353247"/>
                  <a:pt x="10788568" y="1351635"/>
                  <a:pt x="10788568" y="1349100"/>
                </a:cubicBezTo>
                <a:cubicBezTo>
                  <a:pt x="10788568" y="1347674"/>
                  <a:pt x="10788016" y="1346671"/>
                  <a:pt x="10786912" y="1346088"/>
                </a:cubicBezTo>
                <a:cubicBezTo>
                  <a:pt x="10784835" y="1344960"/>
                  <a:pt x="10779808" y="1343234"/>
                  <a:pt x="10771833" y="1340910"/>
                </a:cubicBezTo>
                <a:close/>
                <a:moveTo>
                  <a:pt x="2549928" y="1335528"/>
                </a:moveTo>
                <a:cubicBezTo>
                  <a:pt x="2548057" y="1335528"/>
                  <a:pt x="2547121" y="1336377"/>
                  <a:pt x="2547121" y="1338076"/>
                </a:cubicBezTo>
                <a:cubicBezTo>
                  <a:pt x="2547121" y="1338998"/>
                  <a:pt x="2547408" y="1339601"/>
                  <a:pt x="2547982" y="1339886"/>
                </a:cubicBezTo>
                <a:cubicBezTo>
                  <a:pt x="2552341" y="1344779"/>
                  <a:pt x="2555287" y="1350609"/>
                  <a:pt x="2556820" y="1357373"/>
                </a:cubicBezTo>
                <a:cubicBezTo>
                  <a:pt x="2557644" y="1360601"/>
                  <a:pt x="2559159" y="1362215"/>
                  <a:pt x="2561365" y="1362215"/>
                </a:cubicBezTo>
                <a:cubicBezTo>
                  <a:pt x="2565431" y="1362215"/>
                  <a:pt x="2567465" y="1359978"/>
                  <a:pt x="2567465" y="1355504"/>
                </a:cubicBezTo>
                <a:cubicBezTo>
                  <a:pt x="2567465" y="1352616"/>
                  <a:pt x="2566117" y="1349405"/>
                  <a:pt x="2563421" y="1345871"/>
                </a:cubicBezTo>
                <a:cubicBezTo>
                  <a:pt x="2560188" y="1341660"/>
                  <a:pt x="2556077" y="1338306"/>
                  <a:pt x="2551087" y="1335808"/>
                </a:cubicBezTo>
                <a:cubicBezTo>
                  <a:pt x="2550713" y="1335621"/>
                  <a:pt x="2550327" y="1335528"/>
                  <a:pt x="2549928" y="1335528"/>
                </a:cubicBezTo>
                <a:close/>
                <a:moveTo>
                  <a:pt x="3098670" y="1335528"/>
                </a:moveTo>
                <a:cubicBezTo>
                  <a:pt x="3096799" y="1335528"/>
                  <a:pt x="3095863" y="1336377"/>
                  <a:pt x="3095863" y="1338075"/>
                </a:cubicBezTo>
                <a:cubicBezTo>
                  <a:pt x="3095863" y="1338997"/>
                  <a:pt x="3096150" y="1339601"/>
                  <a:pt x="3096723" y="1339885"/>
                </a:cubicBezTo>
                <a:cubicBezTo>
                  <a:pt x="3101082" y="1344779"/>
                  <a:pt x="3104029" y="1350608"/>
                  <a:pt x="3105561" y="1357373"/>
                </a:cubicBezTo>
                <a:cubicBezTo>
                  <a:pt x="3106386" y="1360601"/>
                  <a:pt x="3107902" y="1362215"/>
                  <a:pt x="3110107" y="1362215"/>
                </a:cubicBezTo>
                <a:cubicBezTo>
                  <a:pt x="3114173" y="1362215"/>
                  <a:pt x="3116207" y="1359978"/>
                  <a:pt x="3116207" y="1355504"/>
                </a:cubicBezTo>
                <a:cubicBezTo>
                  <a:pt x="3116207" y="1352616"/>
                  <a:pt x="3114859" y="1349405"/>
                  <a:pt x="3112163" y="1345870"/>
                </a:cubicBezTo>
                <a:cubicBezTo>
                  <a:pt x="3108930" y="1341660"/>
                  <a:pt x="3104819" y="1338306"/>
                  <a:pt x="3099829" y="1335808"/>
                </a:cubicBezTo>
                <a:cubicBezTo>
                  <a:pt x="3099455" y="1335621"/>
                  <a:pt x="3099069" y="1335528"/>
                  <a:pt x="3098670" y="1335528"/>
                </a:cubicBezTo>
                <a:close/>
                <a:moveTo>
                  <a:pt x="9117526" y="1335527"/>
                </a:moveTo>
                <a:cubicBezTo>
                  <a:pt x="9115655" y="1335527"/>
                  <a:pt x="9114719" y="1336376"/>
                  <a:pt x="9114719" y="1338074"/>
                </a:cubicBezTo>
                <a:cubicBezTo>
                  <a:pt x="9114719" y="1338996"/>
                  <a:pt x="9115006" y="1339600"/>
                  <a:pt x="9115580" y="1339884"/>
                </a:cubicBezTo>
                <a:cubicBezTo>
                  <a:pt x="9119939" y="1344779"/>
                  <a:pt x="9122885" y="1350608"/>
                  <a:pt x="9124418" y="1357372"/>
                </a:cubicBezTo>
                <a:cubicBezTo>
                  <a:pt x="9125242" y="1360600"/>
                  <a:pt x="9126757" y="1362214"/>
                  <a:pt x="9128963" y="1362214"/>
                </a:cubicBezTo>
                <a:cubicBezTo>
                  <a:pt x="9133030" y="1362214"/>
                  <a:pt x="9135063" y="1359977"/>
                  <a:pt x="9135063" y="1355503"/>
                </a:cubicBezTo>
                <a:cubicBezTo>
                  <a:pt x="9135063" y="1352615"/>
                  <a:pt x="9133715" y="1349404"/>
                  <a:pt x="9131019" y="1345870"/>
                </a:cubicBezTo>
                <a:cubicBezTo>
                  <a:pt x="9127786" y="1341659"/>
                  <a:pt x="9123675" y="1338305"/>
                  <a:pt x="9118685" y="1335807"/>
                </a:cubicBezTo>
                <a:cubicBezTo>
                  <a:pt x="9118311" y="1335620"/>
                  <a:pt x="9117925" y="1335527"/>
                  <a:pt x="9117526" y="1335527"/>
                </a:cubicBezTo>
                <a:close/>
                <a:moveTo>
                  <a:pt x="8568784" y="1335527"/>
                </a:moveTo>
                <a:cubicBezTo>
                  <a:pt x="8566913" y="1335527"/>
                  <a:pt x="8565977" y="1336376"/>
                  <a:pt x="8565977" y="1338075"/>
                </a:cubicBezTo>
                <a:cubicBezTo>
                  <a:pt x="8565977" y="1338997"/>
                  <a:pt x="8566264" y="1339600"/>
                  <a:pt x="8566838" y="1339884"/>
                </a:cubicBezTo>
                <a:cubicBezTo>
                  <a:pt x="8571197" y="1344779"/>
                  <a:pt x="8574143" y="1350608"/>
                  <a:pt x="8575676" y="1357372"/>
                </a:cubicBezTo>
                <a:cubicBezTo>
                  <a:pt x="8576500" y="1360600"/>
                  <a:pt x="8578015" y="1362214"/>
                  <a:pt x="8580221" y="1362214"/>
                </a:cubicBezTo>
                <a:cubicBezTo>
                  <a:pt x="8584288" y="1362214"/>
                  <a:pt x="8586321" y="1359977"/>
                  <a:pt x="8586321" y="1355503"/>
                </a:cubicBezTo>
                <a:cubicBezTo>
                  <a:pt x="8586321" y="1352615"/>
                  <a:pt x="8584973" y="1349404"/>
                  <a:pt x="8582277" y="1345870"/>
                </a:cubicBezTo>
                <a:cubicBezTo>
                  <a:pt x="8579044" y="1341659"/>
                  <a:pt x="8574933" y="1338305"/>
                  <a:pt x="8569943" y="1335807"/>
                </a:cubicBezTo>
                <a:cubicBezTo>
                  <a:pt x="8569569" y="1335620"/>
                  <a:pt x="8569183" y="1335527"/>
                  <a:pt x="8568784" y="1335527"/>
                </a:cubicBezTo>
                <a:close/>
                <a:moveTo>
                  <a:pt x="3159006" y="1333880"/>
                </a:moveTo>
                <a:cubicBezTo>
                  <a:pt x="3158143" y="1337334"/>
                  <a:pt x="3156895" y="1340891"/>
                  <a:pt x="3155264" y="1344553"/>
                </a:cubicBezTo>
                <a:cubicBezTo>
                  <a:pt x="3152182" y="1351177"/>
                  <a:pt x="3149299" y="1356397"/>
                  <a:pt x="3146615" y="1360212"/>
                </a:cubicBezTo>
                <a:cubicBezTo>
                  <a:pt x="3146108" y="1360887"/>
                  <a:pt x="3145854" y="1361570"/>
                  <a:pt x="3145854" y="1362266"/>
                </a:cubicBezTo>
                <a:cubicBezTo>
                  <a:pt x="3145854" y="1363572"/>
                  <a:pt x="3146415" y="1364385"/>
                  <a:pt x="3147537" y="1364702"/>
                </a:cubicBezTo>
                <a:cubicBezTo>
                  <a:pt x="3147798" y="1364834"/>
                  <a:pt x="3148202" y="1364900"/>
                  <a:pt x="3148748" y="1364900"/>
                </a:cubicBezTo>
                <a:cubicBezTo>
                  <a:pt x="3149469" y="1364900"/>
                  <a:pt x="3150211" y="1364595"/>
                  <a:pt x="3150977" y="1363983"/>
                </a:cubicBezTo>
                <a:cubicBezTo>
                  <a:pt x="3158089" y="1357564"/>
                  <a:pt x="3163250" y="1351785"/>
                  <a:pt x="3166458" y="1346648"/>
                </a:cubicBezTo>
                <a:cubicBezTo>
                  <a:pt x="3171022" y="1346453"/>
                  <a:pt x="3173304" y="1345156"/>
                  <a:pt x="3173304" y="1342757"/>
                </a:cubicBezTo>
                <a:cubicBezTo>
                  <a:pt x="3173304" y="1341361"/>
                  <a:pt x="3172320" y="1339992"/>
                  <a:pt x="3170351" y="1338650"/>
                </a:cubicBezTo>
                <a:cubicBezTo>
                  <a:pt x="3169390" y="1338004"/>
                  <a:pt x="3165609" y="1336415"/>
                  <a:pt x="3159006" y="1333880"/>
                </a:cubicBezTo>
                <a:close/>
                <a:moveTo>
                  <a:pt x="2610263" y="1333880"/>
                </a:moveTo>
                <a:cubicBezTo>
                  <a:pt x="2609401" y="1337334"/>
                  <a:pt x="2608154" y="1340891"/>
                  <a:pt x="2606522" y="1344553"/>
                </a:cubicBezTo>
                <a:cubicBezTo>
                  <a:pt x="2603440" y="1351177"/>
                  <a:pt x="2600557" y="1356397"/>
                  <a:pt x="2597873" y="1360212"/>
                </a:cubicBezTo>
                <a:cubicBezTo>
                  <a:pt x="2597366" y="1360887"/>
                  <a:pt x="2597112" y="1361571"/>
                  <a:pt x="2597112" y="1362266"/>
                </a:cubicBezTo>
                <a:cubicBezTo>
                  <a:pt x="2597112" y="1363572"/>
                  <a:pt x="2597673" y="1364385"/>
                  <a:pt x="2598795" y="1364702"/>
                </a:cubicBezTo>
                <a:cubicBezTo>
                  <a:pt x="2599056" y="1364834"/>
                  <a:pt x="2599460" y="1364900"/>
                  <a:pt x="2600006" y="1364900"/>
                </a:cubicBezTo>
                <a:cubicBezTo>
                  <a:pt x="2600727" y="1364900"/>
                  <a:pt x="2601470" y="1364595"/>
                  <a:pt x="2602235" y="1363983"/>
                </a:cubicBezTo>
                <a:cubicBezTo>
                  <a:pt x="2609347" y="1357564"/>
                  <a:pt x="2614508" y="1351785"/>
                  <a:pt x="2617717" y="1346648"/>
                </a:cubicBezTo>
                <a:cubicBezTo>
                  <a:pt x="2622280" y="1346453"/>
                  <a:pt x="2624562" y="1345156"/>
                  <a:pt x="2624562" y="1342757"/>
                </a:cubicBezTo>
                <a:cubicBezTo>
                  <a:pt x="2624562" y="1341361"/>
                  <a:pt x="2623578" y="1339992"/>
                  <a:pt x="2621609" y="1338650"/>
                </a:cubicBezTo>
                <a:cubicBezTo>
                  <a:pt x="2620649" y="1338005"/>
                  <a:pt x="2616867" y="1336415"/>
                  <a:pt x="2610263" y="1333880"/>
                </a:cubicBezTo>
                <a:close/>
                <a:moveTo>
                  <a:pt x="9177861" y="1333880"/>
                </a:moveTo>
                <a:cubicBezTo>
                  <a:pt x="9176999" y="1337333"/>
                  <a:pt x="9175752" y="1340890"/>
                  <a:pt x="9174120" y="1344553"/>
                </a:cubicBezTo>
                <a:cubicBezTo>
                  <a:pt x="9171038" y="1351177"/>
                  <a:pt x="9168155" y="1356396"/>
                  <a:pt x="9165471" y="1360212"/>
                </a:cubicBezTo>
                <a:cubicBezTo>
                  <a:pt x="9164964" y="1360886"/>
                  <a:pt x="9164710" y="1361570"/>
                  <a:pt x="9164710" y="1362265"/>
                </a:cubicBezTo>
                <a:cubicBezTo>
                  <a:pt x="9164710" y="1363571"/>
                  <a:pt x="9165271" y="1364383"/>
                  <a:pt x="9166393" y="1364701"/>
                </a:cubicBezTo>
                <a:cubicBezTo>
                  <a:pt x="9166655" y="1364833"/>
                  <a:pt x="9167058" y="1364899"/>
                  <a:pt x="9167604" y="1364899"/>
                </a:cubicBezTo>
                <a:cubicBezTo>
                  <a:pt x="9168325" y="1364899"/>
                  <a:pt x="9169068" y="1364594"/>
                  <a:pt x="9169833" y="1363982"/>
                </a:cubicBezTo>
                <a:cubicBezTo>
                  <a:pt x="9176945" y="1357563"/>
                  <a:pt x="9182106" y="1351784"/>
                  <a:pt x="9185315" y="1346647"/>
                </a:cubicBezTo>
                <a:cubicBezTo>
                  <a:pt x="9189878" y="1346452"/>
                  <a:pt x="9192160" y="1345155"/>
                  <a:pt x="9192160" y="1342756"/>
                </a:cubicBezTo>
                <a:cubicBezTo>
                  <a:pt x="9192160" y="1341360"/>
                  <a:pt x="9191176" y="1339991"/>
                  <a:pt x="9189207" y="1338649"/>
                </a:cubicBezTo>
                <a:cubicBezTo>
                  <a:pt x="9188247" y="1338003"/>
                  <a:pt x="9184465" y="1336414"/>
                  <a:pt x="9177861" y="1333880"/>
                </a:cubicBezTo>
                <a:close/>
                <a:moveTo>
                  <a:pt x="8629119" y="1333880"/>
                </a:moveTo>
                <a:cubicBezTo>
                  <a:pt x="8628257" y="1337333"/>
                  <a:pt x="8627010" y="1340890"/>
                  <a:pt x="8625378" y="1344553"/>
                </a:cubicBezTo>
                <a:cubicBezTo>
                  <a:pt x="8622296" y="1351177"/>
                  <a:pt x="8619413" y="1356396"/>
                  <a:pt x="8616729" y="1360212"/>
                </a:cubicBezTo>
                <a:cubicBezTo>
                  <a:pt x="8616222" y="1360886"/>
                  <a:pt x="8615968" y="1361570"/>
                  <a:pt x="8615968" y="1362265"/>
                </a:cubicBezTo>
                <a:cubicBezTo>
                  <a:pt x="8615968" y="1363571"/>
                  <a:pt x="8616529" y="1364383"/>
                  <a:pt x="8617651" y="1364702"/>
                </a:cubicBezTo>
                <a:cubicBezTo>
                  <a:pt x="8617913" y="1364833"/>
                  <a:pt x="8618316" y="1364899"/>
                  <a:pt x="8618862" y="1364899"/>
                </a:cubicBezTo>
                <a:cubicBezTo>
                  <a:pt x="8619583" y="1364899"/>
                  <a:pt x="8620326" y="1364594"/>
                  <a:pt x="8621091" y="1363982"/>
                </a:cubicBezTo>
                <a:cubicBezTo>
                  <a:pt x="8628203" y="1357563"/>
                  <a:pt x="8633364" y="1351785"/>
                  <a:pt x="8636573" y="1346647"/>
                </a:cubicBezTo>
                <a:cubicBezTo>
                  <a:pt x="8641136" y="1346452"/>
                  <a:pt x="8643418" y="1345155"/>
                  <a:pt x="8643418" y="1342757"/>
                </a:cubicBezTo>
                <a:cubicBezTo>
                  <a:pt x="8643418" y="1341360"/>
                  <a:pt x="8642434" y="1339991"/>
                  <a:pt x="8640465" y="1338649"/>
                </a:cubicBezTo>
                <a:cubicBezTo>
                  <a:pt x="8639505" y="1338004"/>
                  <a:pt x="8635723" y="1336414"/>
                  <a:pt x="8629119" y="1333880"/>
                </a:cubicBezTo>
                <a:close/>
                <a:moveTo>
                  <a:pt x="3070390" y="1330391"/>
                </a:moveTo>
                <a:cubicBezTo>
                  <a:pt x="3070968" y="1336299"/>
                  <a:pt x="3071257" y="1352368"/>
                  <a:pt x="3071257" y="1378598"/>
                </a:cubicBezTo>
                <a:cubicBezTo>
                  <a:pt x="3071257" y="1396477"/>
                  <a:pt x="3071055" y="1411476"/>
                  <a:pt x="3070649" y="1423596"/>
                </a:cubicBezTo>
                <a:cubicBezTo>
                  <a:pt x="3070649" y="1425144"/>
                  <a:pt x="3070593" y="1426903"/>
                  <a:pt x="3070481" y="1428873"/>
                </a:cubicBezTo>
                <a:cubicBezTo>
                  <a:pt x="3070420" y="1430553"/>
                  <a:pt x="3070390" y="1431585"/>
                  <a:pt x="3070390" y="1431969"/>
                </a:cubicBezTo>
                <a:cubicBezTo>
                  <a:pt x="3070390" y="1435516"/>
                  <a:pt x="3072164" y="1437289"/>
                  <a:pt x="3075710" y="1437289"/>
                </a:cubicBezTo>
                <a:cubicBezTo>
                  <a:pt x="3080586" y="1437289"/>
                  <a:pt x="3083024" y="1435227"/>
                  <a:pt x="3083024" y="1431103"/>
                </a:cubicBezTo>
                <a:lnTo>
                  <a:pt x="3083024" y="1428453"/>
                </a:lnTo>
                <a:lnTo>
                  <a:pt x="3183544" y="1428453"/>
                </a:lnTo>
                <a:lnTo>
                  <a:pt x="3183544" y="1431623"/>
                </a:lnTo>
                <a:cubicBezTo>
                  <a:pt x="3183544" y="1435169"/>
                  <a:pt x="3185259" y="1436942"/>
                  <a:pt x="3188690" y="1436942"/>
                </a:cubicBezTo>
                <a:cubicBezTo>
                  <a:pt x="3193450" y="1436942"/>
                  <a:pt x="3195831" y="1434938"/>
                  <a:pt x="3195831" y="1430930"/>
                </a:cubicBezTo>
                <a:cubicBezTo>
                  <a:pt x="3195821" y="1430612"/>
                  <a:pt x="3195781" y="1429811"/>
                  <a:pt x="3195712" y="1428524"/>
                </a:cubicBezTo>
                <a:cubicBezTo>
                  <a:pt x="3195652" y="1426413"/>
                  <a:pt x="3195594" y="1424554"/>
                  <a:pt x="3195537" y="1422950"/>
                </a:cubicBezTo>
                <a:cubicBezTo>
                  <a:pt x="3195271" y="1412437"/>
                  <a:pt x="3195138" y="1396960"/>
                  <a:pt x="3195138" y="1376518"/>
                </a:cubicBezTo>
                <a:lnTo>
                  <a:pt x="3195138" y="1342343"/>
                </a:lnTo>
                <a:cubicBezTo>
                  <a:pt x="3199296" y="1340611"/>
                  <a:pt x="3201376" y="1338747"/>
                  <a:pt x="3201376" y="1336751"/>
                </a:cubicBezTo>
                <a:cubicBezTo>
                  <a:pt x="3201376" y="1334958"/>
                  <a:pt x="3200200" y="1333656"/>
                  <a:pt x="3197847" y="1332842"/>
                </a:cubicBezTo>
                <a:cubicBezTo>
                  <a:pt x="3195824" y="1332167"/>
                  <a:pt x="3190766" y="1331409"/>
                  <a:pt x="3182677" y="1330566"/>
                </a:cubicBezTo>
                <a:cubicBezTo>
                  <a:pt x="3183255" y="1336511"/>
                  <a:pt x="3183544" y="1348970"/>
                  <a:pt x="3183544" y="1367942"/>
                </a:cubicBezTo>
                <a:lnTo>
                  <a:pt x="3183544" y="1420498"/>
                </a:lnTo>
                <a:lnTo>
                  <a:pt x="3083024" y="1420498"/>
                </a:lnTo>
                <a:lnTo>
                  <a:pt x="3083024" y="1342173"/>
                </a:lnTo>
                <a:cubicBezTo>
                  <a:pt x="3087067" y="1340498"/>
                  <a:pt x="3089089" y="1338633"/>
                  <a:pt x="3089089" y="1336579"/>
                </a:cubicBezTo>
                <a:cubicBezTo>
                  <a:pt x="3089089" y="1334786"/>
                  <a:pt x="3087913" y="1333483"/>
                  <a:pt x="3085560" y="1332668"/>
                </a:cubicBezTo>
                <a:cubicBezTo>
                  <a:pt x="3083536" y="1331994"/>
                  <a:pt x="3078479" y="1331235"/>
                  <a:pt x="3070390" y="1330391"/>
                </a:cubicBezTo>
                <a:close/>
                <a:moveTo>
                  <a:pt x="2521648" y="1330391"/>
                </a:moveTo>
                <a:cubicBezTo>
                  <a:pt x="2522226" y="1336299"/>
                  <a:pt x="2522515" y="1352369"/>
                  <a:pt x="2522515" y="1378598"/>
                </a:cubicBezTo>
                <a:cubicBezTo>
                  <a:pt x="2522515" y="1396477"/>
                  <a:pt x="2522313" y="1411476"/>
                  <a:pt x="2521908" y="1423596"/>
                </a:cubicBezTo>
                <a:cubicBezTo>
                  <a:pt x="2521908" y="1425144"/>
                  <a:pt x="2521852" y="1426903"/>
                  <a:pt x="2521739" y="1428873"/>
                </a:cubicBezTo>
                <a:cubicBezTo>
                  <a:pt x="2521679" y="1430553"/>
                  <a:pt x="2521648" y="1431585"/>
                  <a:pt x="2521648" y="1431969"/>
                </a:cubicBezTo>
                <a:cubicBezTo>
                  <a:pt x="2521648" y="1435516"/>
                  <a:pt x="2523421" y="1437289"/>
                  <a:pt x="2526968" y="1437289"/>
                </a:cubicBezTo>
                <a:cubicBezTo>
                  <a:pt x="2531844" y="1437289"/>
                  <a:pt x="2534282" y="1435227"/>
                  <a:pt x="2534282" y="1431104"/>
                </a:cubicBezTo>
                <a:lnTo>
                  <a:pt x="2534282" y="1428453"/>
                </a:lnTo>
                <a:lnTo>
                  <a:pt x="2634802" y="1428453"/>
                </a:lnTo>
                <a:lnTo>
                  <a:pt x="2634802" y="1431623"/>
                </a:lnTo>
                <a:cubicBezTo>
                  <a:pt x="2634802" y="1435169"/>
                  <a:pt x="2636517" y="1436942"/>
                  <a:pt x="2639948" y="1436942"/>
                </a:cubicBezTo>
                <a:cubicBezTo>
                  <a:pt x="2644708" y="1436942"/>
                  <a:pt x="2647089" y="1434938"/>
                  <a:pt x="2647089" y="1430930"/>
                </a:cubicBezTo>
                <a:cubicBezTo>
                  <a:pt x="2647079" y="1430612"/>
                  <a:pt x="2647039" y="1429811"/>
                  <a:pt x="2646970" y="1428524"/>
                </a:cubicBezTo>
                <a:cubicBezTo>
                  <a:pt x="2646910" y="1426413"/>
                  <a:pt x="2646852" y="1424554"/>
                  <a:pt x="2646795" y="1422950"/>
                </a:cubicBezTo>
                <a:cubicBezTo>
                  <a:pt x="2646529" y="1412437"/>
                  <a:pt x="2646396" y="1396960"/>
                  <a:pt x="2646396" y="1376518"/>
                </a:cubicBezTo>
                <a:lnTo>
                  <a:pt x="2646396" y="1342343"/>
                </a:lnTo>
                <a:cubicBezTo>
                  <a:pt x="2650555" y="1340611"/>
                  <a:pt x="2652634" y="1338747"/>
                  <a:pt x="2652634" y="1336751"/>
                </a:cubicBezTo>
                <a:cubicBezTo>
                  <a:pt x="2652634" y="1334958"/>
                  <a:pt x="2651458" y="1333656"/>
                  <a:pt x="2649105" y="1332843"/>
                </a:cubicBezTo>
                <a:cubicBezTo>
                  <a:pt x="2647082" y="1332168"/>
                  <a:pt x="2642025" y="1331409"/>
                  <a:pt x="2633935" y="1330566"/>
                </a:cubicBezTo>
                <a:cubicBezTo>
                  <a:pt x="2634513" y="1336511"/>
                  <a:pt x="2634802" y="1348970"/>
                  <a:pt x="2634802" y="1367942"/>
                </a:cubicBezTo>
                <a:lnTo>
                  <a:pt x="2634802" y="1420498"/>
                </a:lnTo>
                <a:lnTo>
                  <a:pt x="2534282" y="1420498"/>
                </a:lnTo>
                <a:lnTo>
                  <a:pt x="2534282" y="1342173"/>
                </a:lnTo>
                <a:cubicBezTo>
                  <a:pt x="2538326" y="1340498"/>
                  <a:pt x="2540348" y="1338633"/>
                  <a:pt x="2540348" y="1336579"/>
                </a:cubicBezTo>
                <a:cubicBezTo>
                  <a:pt x="2540348" y="1334786"/>
                  <a:pt x="2539171" y="1333483"/>
                  <a:pt x="2536818" y="1332668"/>
                </a:cubicBezTo>
                <a:cubicBezTo>
                  <a:pt x="2534794" y="1331994"/>
                  <a:pt x="2529738" y="1331235"/>
                  <a:pt x="2521648" y="1330391"/>
                </a:cubicBezTo>
                <a:close/>
                <a:moveTo>
                  <a:pt x="9089246" y="1330390"/>
                </a:moveTo>
                <a:cubicBezTo>
                  <a:pt x="9089824" y="1336298"/>
                  <a:pt x="9090113" y="1352367"/>
                  <a:pt x="9090113" y="1378597"/>
                </a:cubicBezTo>
                <a:cubicBezTo>
                  <a:pt x="9090113" y="1396476"/>
                  <a:pt x="9089911" y="1411475"/>
                  <a:pt x="9089506" y="1423595"/>
                </a:cubicBezTo>
                <a:cubicBezTo>
                  <a:pt x="9089506" y="1425143"/>
                  <a:pt x="9089450" y="1426902"/>
                  <a:pt x="9089337" y="1428873"/>
                </a:cubicBezTo>
                <a:cubicBezTo>
                  <a:pt x="9089277" y="1430552"/>
                  <a:pt x="9089246" y="1431584"/>
                  <a:pt x="9089246" y="1431968"/>
                </a:cubicBezTo>
                <a:cubicBezTo>
                  <a:pt x="9089246" y="1435515"/>
                  <a:pt x="9091020" y="1437288"/>
                  <a:pt x="9094566" y="1437288"/>
                </a:cubicBezTo>
                <a:cubicBezTo>
                  <a:pt x="9099442" y="1437288"/>
                  <a:pt x="9101880" y="1435226"/>
                  <a:pt x="9101880" y="1431103"/>
                </a:cubicBezTo>
                <a:lnTo>
                  <a:pt x="9101880" y="1428451"/>
                </a:lnTo>
                <a:lnTo>
                  <a:pt x="9202400" y="1428451"/>
                </a:lnTo>
                <a:lnTo>
                  <a:pt x="9202400" y="1431622"/>
                </a:lnTo>
                <a:cubicBezTo>
                  <a:pt x="9202400" y="1435168"/>
                  <a:pt x="9204115" y="1436941"/>
                  <a:pt x="9207546" y="1436941"/>
                </a:cubicBezTo>
                <a:cubicBezTo>
                  <a:pt x="9212307" y="1436941"/>
                  <a:pt x="9214687" y="1434937"/>
                  <a:pt x="9214687" y="1430929"/>
                </a:cubicBezTo>
                <a:cubicBezTo>
                  <a:pt x="9214677" y="1430611"/>
                  <a:pt x="9214637" y="1429810"/>
                  <a:pt x="9214568" y="1428523"/>
                </a:cubicBezTo>
                <a:cubicBezTo>
                  <a:pt x="9214508" y="1426412"/>
                  <a:pt x="9214450" y="1424553"/>
                  <a:pt x="9214393" y="1422949"/>
                </a:cubicBezTo>
                <a:cubicBezTo>
                  <a:pt x="9214127" y="1412436"/>
                  <a:pt x="9213994" y="1396960"/>
                  <a:pt x="9213994" y="1376518"/>
                </a:cubicBezTo>
                <a:lnTo>
                  <a:pt x="9213994" y="1342342"/>
                </a:lnTo>
                <a:cubicBezTo>
                  <a:pt x="9218153" y="1340610"/>
                  <a:pt x="9220232" y="1338746"/>
                  <a:pt x="9220232" y="1336750"/>
                </a:cubicBezTo>
                <a:cubicBezTo>
                  <a:pt x="9220232" y="1334957"/>
                  <a:pt x="9219056" y="1333654"/>
                  <a:pt x="9216703" y="1332842"/>
                </a:cubicBezTo>
                <a:cubicBezTo>
                  <a:pt x="9214680" y="1332166"/>
                  <a:pt x="9209623" y="1331408"/>
                  <a:pt x="9201533" y="1330565"/>
                </a:cubicBezTo>
                <a:cubicBezTo>
                  <a:pt x="9202111" y="1336510"/>
                  <a:pt x="9202400" y="1348969"/>
                  <a:pt x="9202400" y="1367941"/>
                </a:cubicBezTo>
                <a:lnTo>
                  <a:pt x="9202400" y="1420497"/>
                </a:lnTo>
                <a:lnTo>
                  <a:pt x="9101880" y="1420497"/>
                </a:lnTo>
                <a:lnTo>
                  <a:pt x="9101880" y="1342172"/>
                </a:lnTo>
                <a:cubicBezTo>
                  <a:pt x="9105924" y="1340497"/>
                  <a:pt x="9107945" y="1338632"/>
                  <a:pt x="9107945" y="1336577"/>
                </a:cubicBezTo>
                <a:cubicBezTo>
                  <a:pt x="9107945" y="1334785"/>
                  <a:pt x="9106769" y="1333482"/>
                  <a:pt x="9104416" y="1332667"/>
                </a:cubicBezTo>
                <a:cubicBezTo>
                  <a:pt x="9102392" y="1331993"/>
                  <a:pt x="9097335" y="1331234"/>
                  <a:pt x="9089246" y="1330390"/>
                </a:cubicBezTo>
                <a:close/>
                <a:moveTo>
                  <a:pt x="8540504" y="1330390"/>
                </a:moveTo>
                <a:cubicBezTo>
                  <a:pt x="8541082" y="1336298"/>
                  <a:pt x="8541371" y="1352367"/>
                  <a:pt x="8541371" y="1378597"/>
                </a:cubicBezTo>
                <a:cubicBezTo>
                  <a:pt x="8541371" y="1396476"/>
                  <a:pt x="8541169" y="1411475"/>
                  <a:pt x="8540764" y="1423595"/>
                </a:cubicBezTo>
                <a:cubicBezTo>
                  <a:pt x="8540764" y="1425143"/>
                  <a:pt x="8540708" y="1426902"/>
                  <a:pt x="8540595" y="1428873"/>
                </a:cubicBezTo>
                <a:cubicBezTo>
                  <a:pt x="8540535" y="1430552"/>
                  <a:pt x="8540504" y="1431584"/>
                  <a:pt x="8540504" y="1431968"/>
                </a:cubicBezTo>
                <a:cubicBezTo>
                  <a:pt x="8540504" y="1435515"/>
                  <a:pt x="8542278" y="1437288"/>
                  <a:pt x="8545824" y="1437288"/>
                </a:cubicBezTo>
                <a:cubicBezTo>
                  <a:pt x="8550700" y="1437288"/>
                  <a:pt x="8553138" y="1435226"/>
                  <a:pt x="8553138" y="1431103"/>
                </a:cubicBezTo>
                <a:lnTo>
                  <a:pt x="8553138" y="1428452"/>
                </a:lnTo>
                <a:lnTo>
                  <a:pt x="8653658" y="1428452"/>
                </a:lnTo>
                <a:lnTo>
                  <a:pt x="8653658" y="1431622"/>
                </a:lnTo>
                <a:cubicBezTo>
                  <a:pt x="8653658" y="1435168"/>
                  <a:pt x="8655373" y="1436941"/>
                  <a:pt x="8658804" y="1436941"/>
                </a:cubicBezTo>
                <a:cubicBezTo>
                  <a:pt x="8663565" y="1436941"/>
                  <a:pt x="8665945" y="1434937"/>
                  <a:pt x="8665945" y="1430929"/>
                </a:cubicBezTo>
                <a:cubicBezTo>
                  <a:pt x="8665935" y="1430611"/>
                  <a:pt x="8665895" y="1429810"/>
                  <a:pt x="8665826" y="1428523"/>
                </a:cubicBezTo>
                <a:cubicBezTo>
                  <a:pt x="8665766" y="1426412"/>
                  <a:pt x="8665708" y="1424553"/>
                  <a:pt x="8665651" y="1422949"/>
                </a:cubicBezTo>
                <a:cubicBezTo>
                  <a:pt x="8665385" y="1412436"/>
                  <a:pt x="8665252" y="1396960"/>
                  <a:pt x="8665252" y="1376518"/>
                </a:cubicBezTo>
                <a:lnTo>
                  <a:pt x="8665252" y="1342342"/>
                </a:lnTo>
                <a:cubicBezTo>
                  <a:pt x="8669411" y="1340610"/>
                  <a:pt x="8671490" y="1338746"/>
                  <a:pt x="8671490" y="1336750"/>
                </a:cubicBezTo>
                <a:cubicBezTo>
                  <a:pt x="8671490" y="1334957"/>
                  <a:pt x="8670314" y="1333654"/>
                  <a:pt x="8667961" y="1332842"/>
                </a:cubicBezTo>
                <a:cubicBezTo>
                  <a:pt x="8665938" y="1332166"/>
                  <a:pt x="8660881" y="1331408"/>
                  <a:pt x="8652791" y="1330565"/>
                </a:cubicBezTo>
                <a:cubicBezTo>
                  <a:pt x="8653369" y="1336511"/>
                  <a:pt x="8653658" y="1348969"/>
                  <a:pt x="8653658" y="1367941"/>
                </a:cubicBezTo>
                <a:lnTo>
                  <a:pt x="8653658" y="1420497"/>
                </a:lnTo>
                <a:lnTo>
                  <a:pt x="8553138" y="1420497"/>
                </a:lnTo>
                <a:lnTo>
                  <a:pt x="8553138" y="1342172"/>
                </a:lnTo>
                <a:cubicBezTo>
                  <a:pt x="8557182" y="1340497"/>
                  <a:pt x="8559203" y="1338632"/>
                  <a:pt x="8559203" y="1336577"/>
                </a:cubicBezTo>
                <a:cubicBezTo>
                  <a:pt x="8559203" y="1334785"/>
                  <a:pt x="8558027" y="1333482"/>
                  <a:pt x="8555674" y="1332668"/>
                </a:cubicBezTo>
                <a:cubicBezTo>
                  <a:pt x="8553650" y="1331993"/>
                  <a:pt x="8548593" y="1331234"/>
                  <a:pt x="8540504" y="1330390"/>
                </a:cubicBezTo>
                <a:close/>
                <a:moveTo>
                  <a:pt x="3126014" y="1329135"/>
                </a:moveTo>
                <a:cubicBezTo>
                  <a:pt x="3126592" y="1334194"/>
                  <a:pt x="3126880" y="1342840"/>
                  <a:pt x="3126880" y="1355074"/>
                </a:cubicBezTo>
                <a:lnTo>
                  <a:pt x="3126880" y="1365005"/>
                </a:lnTo>
                <a:lnTo>
                  <a:pt x="3099017" y="1365005"/>
                </a:lnTo>
                <a:cubicBezTo>
                  <a:pt x="3095136" y="1365005"/>
                  <a:pt x="3090821" y="1364659"/>
                  <a:pt x="3086072" y="1363965"/>
                </a:cubicBezTo>
                <a:lnTo>
                  <a:pt x="3088048" y="1373998"/>
                </a:lnTo>
                <a:cubicBezTo>
                  <a:pt x="3092928" y="1373305"/>
                  <a:pt x="3096585" y="1372959"/>
                  <a:pt x="3099017" y="1372959"/>
                </a:cubicBezTo>
                <a:lnTo>
                  <a:pt x="3124367" y="1372959"/>
                </a:lnTo>
                <a:cubicBezTo>
                  <a:pt x="3114627" y="1385850"/>
                  <a:pt x="3101804" y="1397438"/>
                  <a:pt x="3085898" y="1407722"/>
                </a:cubicBezTo>
                <a:cubicBezTo>
                  <a:pt x="3085725" y="1407802"/>
                  <a:pt x="3085639" y="1408274"/>
                  <a:pt x="3085639" y="1409139"/>
                </a:cubicBezTo>
                <a:cubicBezTo>
                  <a:pt x="3085639" y="1411184"/>
                  <a:pt x="3086575" y="1412207"/>
                  <a:pt x="3088446" y="1412207"/>
                </a:cubicBezTo>
                <a:cubicBezTo>
                  <a:pt x="3089087" y="1412207"/>
                  <a:pt x="3089541" y="1412072"/>
                  <a:pt x="3089806" y="1411802"/>
                </a:cubicBezTo>
                <a:cubicBezTo>
                  <a:pt x="3106451" y="1403915"/>
                  <a:pt x="3118925" y="1393740"/>
                  <a:pt x="3127227" y="1381275"/>
                </a:cubicBezTo>
                <a:cubicBezTo>
                  <a:pt x="3126418" y="1400623"/>
                  <a:pt x="3126014" y="1411269"/>
                  <a:pt x="3126014" y="1413211"/>
                </a:cubicBezTo>
                <a:cubicBezTo>
                  <a:pt x="3126014" y="1416527"/>
                  <a:pt x="3127787" y="1418184"/>
                  <a:pt x="3131333" y="1418184"/>
                </a:cubicBezTo>
                <a:cubicBezTo>
                  <a:pt x="3136094" y="1418184"/>
                  <a:pt x="3138474" y="1416295"/>
                  <a:pt x="3138474" y="1412519"/>
                </a:cubicBezTo>
                <a:cubicBezTo>
                  <a:pt x="3138474" y="1412172"/>
                  <a:pt x="3138474" y="1411745"/>
                  <a:pt x="3138474" y="1411239"/>
                </a:cubicBezTo>
                <a:cubicBezTo>
                  <a:pt x="3138359" y="1407882"/>
                  <a:pt x="3138296" y="1405762"/>
                  <a:pt x="3138286" y="1404881"/>
                </a:cubicBezTo>
                <a:cubicBezTo>
                  <a:pt x="3138122" y="1399014"/>
                  <a:pt x="3138012" y="1391636"/>
                  <a:pt x="3137955" y="1382749"/>
                </a:cubicBezTo>
                <a:cubicBezTo>
                  <a:pt x="3146047" y="1387702"/>
                  <a:pt x="3153886" y="1394912"/>
                  <a:pt x="3161470" y="1404377"/>
                </a:cubicBezTo>
                <a:cubicBezTo>
                  <a:pt x="3163820" y="1407574"/>
                  <a:pt x="3165962" y="1409173"/>
                  <a:pt x="3167896" y="1409173"/>
                </a:cubicBezTo>
                <a:cubicBezTo>
                  <a:pt x="3171501" y="1409173"/>
                  <a:pt x="3173304" y="1407227"/>
                  <a:pt x="3173304" y="1403334"/>
                </a:cubicBezTo>
                <a:cubicBezTo>
                  <a:pt x="3173304" y="1398925"/>
                  <a:pt x="3170463" y="1394480"/>
                  <a:pt x="3164781" y="1389998"/>
                </a:cubicBezTo>
                <a:cubicBezTo>
                  <a:pt x="3158357" y="1384929"/>
                  <a:pt x="3149415" y="1380558"/>
                  <a:pt x="3137955" y="1376884"/>
                </a:cubicBezTo>
                <a:lnTo>
                  <a:pt x="3137955" y="1372959"/>
                </a:lnTo>
                <a:lnTo>
                  <a:pt x="3177253" y="1372959"/>
                </a:lnTo>
                <a:cubicBezTo>
                  <a:pt x="3180049" y="1372959"/>
                  <a:pt x="3181448" y="1371849"/>
                  <a:pt x="3181448" y="1369632"/>
                </a:cubicBezTo>
                <a:cubicBezTo>
                  <a:pt x="3181448" y="1368223"/>
                  <a:pt x="3180542" y="1366809"/>
                  <a:pt x="3178731" y="1365392"/>
                </a:cubicBezTo>
                <a:cubicBezTo>
                  <a:pt x="3174246" y="1361841"/>
                  <a:pt x="3171501" y="1360066"/>
                  <a:pt x="3170494" y="1360066"/>
                </a:cubicBezTo>
                <a:cubicBezTo>
                  <a:pt x="3169379" y="1360066"/>
                  <a:pt x="3167406" y="1361712"/>
                  <a:pt x="3164575" y="1365005"/>
                </a:cubicBezTo>
                <a:lnTo>
                  <a:pt x="3137955" y="1365005"/>
                </a:lnTo>
                <a:lnTo>
                  <a:pt x="3137955" y="1339547"/>
                </a:lnTo>
                <a:cubicBezTo>
                  <a:pt x="3141362" y="1338218"/>
                  <a:pt x="3143066" y="1336636"/>
                  <a:pt x="3143066" y="1334802"/>
                </a:cubicBezTo>
                <a:cubicBezTo>
                  <a:pt x="3143066" y="1332275"/>
                  <a:pt x="3137382" y="1330386"/>
                  <a:pt x="3126014" y="1329135"/>
                </a:cubicBezTo>
                <a:close/>
                <a:moveTo>
                  <a:pt x="2577272" y="1329135"/>
                </a:moveTo>
                <a:cubicBezTo>
                  <a:pt x="2577849" y="1334194"/>
                  <a:pt x="2578138" y="1342841"/>
                  <a:pt x="2578138" y="1355074"/>
                </a:cubicBezTo>
                <a:lnTo>
                  <a:pt x="2578138" y="1365005"/>
                </a:lnTo>
                <a:lnTo>
                  <a:pt x="2550275" y="1365005"/>
                </a:lnTo>
                <a:cubicBezTo>
                  <a:pt x="2546394" y="1365005"/>
                  <a:pt x="2542079" y="1364659"/>
                  <a:pt x="2537331" y="1363966"/>
                </a:cubicBezTo>
                <a:lnTo>
                  <a:pt x="2539307" y="1373998"/>
                </a:lnTo>
                <a:cubicBezTo>
                  <a:pt x="2544187" y="1373305"/>
                  <a:pt x="2547843" y="1372959"/>
                  <a:pt x="2550275" y="1372959"/>
                </a:cubicBezTo>
                <a:lnTo>
                  <a:pt x="2575625" y="1372959"/>
                </a:lnTo>
                <a:cubicBezTo>
                  <a:pt x="2565885" y="1385850"/>
                  <a:pt x="2553062" y="1397438"/>
                  <a:pt x="2537156" y="1407722"/>
                </a:cubicBezTo>
                <a:cubicBezTo>
                  <a:pt x="2536984" y="1407802"/>
                  <a:pt x="2536897" y="1408275"/>
                  <a:pt x="2536897" y="1409139"/>
                </a:cubicBezTo>
                <a:cubicBezTo>
                  <a:pt x="2536897" y="1411184"/>
                  <a:pt x="2537833" y="1412207"/>
                  <a:pt x="2539704" y="1412207"/>
                </a:cubicBezTo>
                <a:cubicBezTo>
                  <a:pt x="2540346" y="1412207"/>
                  <a:pt x="2540799" y="1412072"/>
                  <a:pt x="2541064" y="1411802"/>
                </a:cubicBezTo>
                <a:cubicBezTo>
                  <a:pt x="2557709" y="1403916"/>
                  <a:pt x="2570183" y="1393740"/>
                  <a:pt x="2578485" y="1381275"/>
                </a:cubicBezTo>
                <a:cubicBezTo>
                  <a:pt x="2577677" y="1400623"/>
                  <a:pt x="2577272" y="1411269"/>
                  <a:pt x="2577272" y="1413212"/>
                </a:cubicBezTo>
                <a:cubicBezTo>
                  <a:pt x="2577272" y="1416527"/>
                  <a:pt x="2579045" y="1418184"/>
                  <a:pt x="2582591" y="1418184"/>
                </a:cubicBezTo>
                <a:cubicBezTo>
                  <a:pt x="2587352" y="1418184"/>
                  <a:pt x="2589732" y="1416295"/>
                  <a:pt x="2589732" y="1412519"/>
                </a:cubicBezTo>
                <a:cubicBezTo>
                  <a:pt x="2589732" y="1412172"/>
                  <a:pt x="2589732" y="1411745"/>
                  <a:pt x="2589732" y="1411239"/>
                </a:cubicBezTo>
                <a:cubicBezTo>
                  <a:pt x="2589617" y="1407882"/>
                  <a:pt x="2589554" y="1405762"/>
                  <a:pt x="2589544" y="1404881"/>
                </a:cubicBezTo>
                <a:cubicBezTo>
                  <a:pt x="2589380" y="1399014"/>
                  <a:pt x="2589270" y="1391636"/>
                  <a:pt x="2589213" y="1382749"/>
                </a:cubicBezTo>
                <a:cubicBezTo>
                  <a:pt x="2597306" y="1387702"/>
                  <a:pt x="2605144" y="1394912"/>
                  <a:pt x="2612728" y="1404377"/>
                </a:cubicBezTo>
                <a:cubicBezTo>
                  <a:pt x="2615078" y="1407574"/>
                  <a:pt x="2617220" y="1409173"/>
                  <a:pt x="2619154" y="1409173"/>
                </a:cubicBezTo>
                <a:cubicBezTo>
                  <a:pt x="2622760" y="1409173"/>
                  <a:pt x="2624562" y="1407227"/>
                  <a:pt x="2624562" y="1403334"/>
                </a:cubicBezTo>
                <a:cubicBezTo>
                  <a:pt x="2624562" y="1398925"/>
                  <a:pt x="2621721" y="1394480"/>
                  <a:pt x="2616039" y="1389998"/>
                </a:cubicBezTo>
                <a:cubicBezTo>
                  <a:pt x="2609615" y="1384929"/>
                  <a:pt x="2600673" y="1380558"/>
                  <a:pt x="2589213" y="1376884"/>
                </a:cubicBezTo>
                <a:lnTo>
                  <a:pt x="2589213" y="1372959"/>
                </a:lnTo>
                <a:lnTo>
                  <a:pt x="2628511" y="1372959"/>
                </a:lnTo>
                <a:cubicBezTo>
                  <a:pt x="2631308" y="1372959"/>
                  <a:pt x="2632706" y="1371849"/>
                  <a:pt x="2632706" y="1369632"/>
                </a:cubicBezTo>
                <a:cubicBezTo>
                  <a:pt x="2632706" y="1368223"/>
                  <a:pt x="2631800" y="1366809"/>
                  <a:pt x="2629989" y="1365392"/>
                </a:cubicBezTo>
                <a:cubicBezTo>
                  <a:pt x="2625504" y="1361841"/>
                  <a:pt x="2622759" y="1360066"/>
                  <a:pt x="2621752" y="1360066"/>
                </a:cubicBezTo>
                <a:cubicBezTo>
                  <a:pt x="2620637" y="1360066"/>
                  <a:pt x="2618664" y="1361712"/>
                  <a:pt x="2615833" y="1365005"/>
                </a:cubicBezTo>
                <a:lnTo>
                  <a:pt x="2589213" y="1365005"/>
                </a:lnTo>
                <a:lnTo>
                  <a:pt x="2589213" y="1339547"/>
                </a:lnTo>
                <a:cubicBezTo>
                  <a:pt x="2592620" y="1338219"/>
                  <a:pt x="2594324" y="1336636"/>
                  <a:pt x="2594324" y="1334802"/>
                </a:cubicBezTo>
                <a:cubicBezTo>
                  <a:pt x="2594324" y="1332275"/>
                  <a:pt x="2588640" y="1330386"/>
                  <a:pt x="2577272" y="1329135"/>
                </a:cubicBezTo>
                <a:close/>
                <a:moveTo>
                  <a:pt x="8596128" y="1329134"/>
                </a:moveTo>
                <a:cubicBezTo>
                  <a:pt x="8596705" y="1334193"/>
                  <a:pt x="8596994" y="1342840"/>
                  <a:pt x="8596994" y="1355074"/>
                </a:cubicBezTo>
                <a:lnTo>
                  <a:pt x="8596994" y="1365004"/>
                </a:lnTo>
                <a:lnTo>
                  <a:pt x="8569131" y="1365004"/>
                </a:lnTo>
                <a:cubicBezTo>
                  <a:pt x="8565250" y="1365004"/>
                  <a:pt x="8560935" y="1364658"/>
                  <a:pt x="8556187" y="1363964"/>
                </a:cubicBezTo>
                <a:lnTo>
                  <a:pt x="8558162" y="1373997"/>
                </a:lnTo>
                <a:cubicBezTo>
                  <a:pt x="8563043" y="1373304"/>
                  <a:pt x="8566699" y="1372958"/>
                  <a:pt x="8569131" y="1372958"/>
                </a:cubicBezTo>
                <a:lnTo>
                  <a:pt x="8594481" y="1372958"/>
                </a:lnTo>
                <a:cubicBezTo>
                  <a:pt x="8584741" y="1385849"/>
                  <a:pt x="8571919" y="1397438"/>
                  <a:pt x="8556013" y="1407721"/>
                </a:cubicBezTo>
                <a:cubicBezTo>
                  <a:pt x="8555840" y="1407801"/>
                  <a:pt x="8555753" y="1408274"/>
                  <a:pt x="8555753" y="1409138"/>
                </a:cubicBezTo>
                <a:cubicBezTo>
                  <a:pt x="8555753" y="1411183"/>
                  <a:pt x="8556689" y="1412206"/>
                  <a:pt x="8558560" y="1412206"/>
                </a:cubicBezTo>
                <a:cubicBezTo>
                  <a:pt x="8559202" y="1412206"/>
                  <a:pt x="8559655" y="1412071"/>
                  <a:pt x="8559920" y="1411801"/>
                </a:cubicBezTo>
                <a:cubicBezTo>
                  <a:pt x="8576565" y="1403914"/>
                  <a:pt x="8589039" y="1393739"/>
                  <a:pt x="8597341" y="1381274"/>
                </a:cubicBezTo>
                <a:cubicBezTo>
                  <a:pt x="8596532" y="1400622"/>
                  <a:pt x="8596128" y="1411268"/>
                  <a:pt x="8596128" y="1413211"/>
                </a:cubicBezTo>
                <a:cubicBezTo>
                  <a:pt x="8596128" y="1416526"/>
                  <a:pt x="8597901" y="1418183"/>
                  <a:pt x="8601447" y="1418183"/>
                </a:cubicBezTo>
                <a:cubicBezTo>
                  <a:pt x="8606208" y="1418183"/>
                  <a:pt x="8608588" y="1416294"/>
                  <a:pt x="8608588" y="1412518"/>
                </a:cubicBezTo>
                <a:cubicBezTo>
                  <a:pt x="8608588" y="1412171"/>
                  <a:pt x="8608588" y="1411744"/>
                  <a:pt x="8608588" y="1411238"/>
                </a:cubicBezTo>
                <a:cubicBezTo>
                  <a:pt x="8608473" y="1407881"/>
                  <a:pt x="8608410" y="1405761"/>
                  <a:pt x="8608400" y="1404880"/>
                </a:cubicBezTo>
                <a:cubicBezTo>
                  <a:pt x="8608236" y="1399013"/>
                  <a:pt x="8608126" y="1391635"/>
                  <a:pt x="8608069" y="1382748"/>
                </a:cubicBezTo>
                <a:cubicBezTo>
                  <a:pt x="8616162" y="1387701"/>
                  <a:pt x="8624000" y="1394911"/>
                  <a:pt x="8631584" y="1404376"/>
                </a:cubicBezTo>
                <a:cubicBezTo>
                  <a:pt x="8633934" y="1407573"/>
                  <a:pt x="8636076" y="1409172"/>
                  <a:pt x="8638010" y="1409172"/>
                </a:cubicBezTo>
                <a:cubicBezTo>
                  <a:pt x="8641616" y="1409172"/>
                  <a:pt x="8643418" y="1407226"/>
                  <a:pt x="8643418" y="1403333"/>
                </a:cubicBezTo>
                <a:cubicBezTo>
                  <a:pt x="8643418" y="1398924"/>
                  <a:pt x="8640577" y="1394479"/>
                  <a:pt x="8634895" y="1389997"/>
                </a:cubicBezTo>
                <a:cubicBezTo>
                  <a:pt x="8628471" y="1384928"/>
                  <a:pt x="8619529" y="1380557"/>
                  <a:pt x="8608069" y="1376882"/>
                </a:cubicBezTo>
                <a:lnTo>
                  <a:pt x="8608069" y="1372958"/>
                </a:lnTo>
                <a:lnTo>
                  <a:pt x="8647367" y="1372958"/>
                </a:lnTo>
                <a:cubicBezTo>
                  <a:pt x="8650164" y="1372958"/>
                  <a:pt x="8651562" y="1371848"/>
                  <a:pt x="8651562" y="1369632"/>
                </a:cubicBezTo>
                <a:cubicBezTo>
                  <a:pt x="8651562" y="1368222"/>
                  <a:pt x="8650656" y="1366808"/>
                  <a:pt x="8648845" y="1365391"/>
                </a:cubicBezTo>
                <a:cubicBezTo>
                  <a:pt x="8644360" y="1361841"/>
                  <a:pt x="8641615" y="1360065"/>
                  <a:pt x="8640609" y="1360065"/>
                </a:cubicBezTo>
                <a:cubicBezTo>
                  <a:pt x="8639493" y="1360065"/>
                  <a:pt x="8637520" y="1361711"/>
                  <a:pt x="8634689" y="1365004"/>
                </a:cubicBezTo>
                <a:lnTo>
                  <a:pt x="8608069" y="1365004"/>
                </a:lnTo>
                <a:lnTo>
                  <a:pt x="8608069" y="1339546"/>
                </a:lnTo>
                <a:cubicBezTo>
                  <a:pt x="8611477" y="1338217"/>
                  <a:pt x="8613180" y="1336635"/>
                  <a:pt x="8613180" y="1334801"/>
                </a:cubicBezTo>
                <a:cubicBezTo>
                  <a:pt x="8613180" y="1332274"/>
                  <a:pt x="8607496" y="1330385"/>
                  <a:pt x="8596128" y="1329134"/>
                </a:cubicBezTo>
                <a:close/>
                <a:moveTo>
                  <a:pt x="9144870" y="1329134"/>
                </a:moveTo>
                <a:cubicBezTo>
                  <a:pt x="9145447" y="1334193"/>
                  <a:pt x="9145736" y="1342840"/>
                  <a:pt x="9145736" y="1355074"/>
                </a:cubicBezTo>
                <a:lnTo>
                  <a:pt x="9145736" y="1365004"/>
                </a:lnTo>
                <a:lnTo>
                  <a:pt x="9117873" y="1365004"/>
                </a:lnTo>
                <a:cubicBezTo>
                  <a:pt x="9113992" y="1365004"/>
                  <a:pt x="9109677" y="1364658"/>
                  <a:pt x="9104929" y="1363964"/>
                </a:cubicBezTo>
                <a:lnTo>
                  <a:pt x="9106904" y="1373996"/>
                </a:lnTo>
                <a:cubicBezTo>
                  <a:pt x="9111785" y="1373304"/>
                  <a:pt x="9115441" y="1372958"/>
                  <a:pt x="9117873" y="1372958"/>
                </a:cubicBezTo>
                <a:lnTo>
                  <a:pt x="9143223" y="1372958"/>
                </a:lnTo>
                <a:cubicBezTo>
                  <a:pt x="9133483" y="1385849"/>
                  <a:pt x="9120661" y="1397438"/>
                  <a:pt x="9104755" y="1407721"/>
                </a:cubicBezTo>
                <a:cubicBezTo>
                  <a:pt x="9104582" y="1407801"/>
                  <a:pt x="9104495" y="1408273"/>
                  <a:pt x="9104495" y="1409138"/>
                </a:cubicBezTo>
                <a:cubicBezTo>
                  <a:pt x="9104495" y="1411183"/>
                  <a:pt x="9105431" y="1412206"/>
                  <a:pt x="9107302" y="1412206"/>
                </a:cubicBezTo>
                <a:cubicBezTo>
                  <a:pt x="9107944" y="1412206"/>
                  <a:pt x="9108397" y="1412071"/>
                  <a:pt x="9108662" y="1411801"/>
                </a:cubicBezTo>
                <a:cubicBezTo>
                  <a:pt x="9125307" y="1403914"/>
                  <a:pt x="9137781" y="1393739"/>
                  <a:pt x="9146083" y="1381274"/>
                </a:cubicBezTo>
                <a:cubicBezTo>
                  <a:pt x="9145274" y="1400622"/>
                  <a:pt x="9144870" y="1411268"/>
                  <a:pt x="9144870" y="1413211"/>
                </a:cubicBezTo>
                <a:cubicBezTo>
                  <a:pt x="9144870" y="1416526"/>
                  <a:pt x="9146643" y="1418183"/>
                  <a:pt x="9150189" y="1418183"/>
                </a:cubicBezTo>
                <a:cubicBezTo>
                  <a:pt x="9154950" y="1418183"/>
                  <a:pt x="9157330" y="1416294"/>
                  <a:pt x="9157330" y="1412518"/>
                </a:cubicBezTo>
                <a:cubicBezTo>
                  <a:pt x="9157330" y="1412171"/>
                  <a:pt x="9157330" y="1411744"/>
                  <a:pt x="9157330" y="1411238"/>
                </a:cubicBezTo>
                <a:cubicBezTo>
                  <a:pt x="9157215" y="1407881"/>
                  <a:pt x="9157152" y="1405761"/>
                  <a:pt x="9157142" y="1404880"/>
                </a:cubicBezTo>
                <a:cubicBezTo>
                  <a:pt x="9156978" y="1399013"/>
                  <a:pt x="9156868" y="1391635"/>
                  <a:pt x="9156811" y="1382748"/>
                </a:cubicBezTo>
                <a:cubicBezTo>
                  <a:pt x="9164904" y="1387701"/>
                  <a:pt x="9172742" y="1394911"/>
                  <a:pt x="9180326" y="1404376"/>
                </a:cubicBezTo>
                <a:cubicBezTo>
                  <a:pt x="9182676" y="1407573"/>
                  <a:pt x="9184818" y="1409172"/>
                  <a:pt x="9186752" y="1409172"/>
                </a:cubicBezTo>
                <a:cubicBezTo>
                  <a:pt x="9190358" y="1409172"/>
                  <a:pt x="9192160" y="1407226"/>
                  <a:pt x="9192160" y="1403333"/>
                </a:cubicBezTo>
                <a:cubicBezTo>
                  <a:pt x="9192160" y="1398924"/>
                  <a:pt x="9189319" y="1394479"/>
                  <a:pt x="9183637" y="1389997"/>
                </a:cubicBezTo>
                <a:cubicBezTo>
                  <a:pt x="9177213" y="1384928"/>
                  <a:pt x="9168271" y="1380557"/>
                  <a:pt x="9156811" y="1376882"/>
                </a:cubicBezTo>
                <a:lnTo>
                  <a:pt x="9156811" y="1372958"/>
                </a:lnTo>
                <a:lnTo>
                  <a:pt x="9196109" y="1372958"/>
                </a:lnTo>
                <a:cubicBezTo>
                  <a:pt x="9198906" y="1372958"/>
                  <a:pt x="9200304" y="1371848"/>
                  <a:pt x="9200304" y="1369631"/>
                </a:cubicBezTo>
                <a:cubicBezTo>
                  <a:pt x="9200304" y="1368222"/>
                  <a:pt x="9199398" y="1366808"/>
                  <a:pt x="9197587" y="1365391"/>
                </a:cubicBezTo>
                <a:cubicBezTo>
                  <a:pt x="9193102" y="1361841"/>
                  <a:pt x="9190357" y="1360065"/>
                  <a:pt x="9189351" y="1360065"/>
                </a:cubicBezTo>
                <a:cubicBezTo>
                  <a:pt x="9188235" y="1360065"/>
                  <a:pt x="9186262" y="1361711"/>
                  <a:pt x="9183431" y="1365004"/>
                </a:cubicBezTo>
                <a:lnTo>
                  <a:pt x="9156811" y="1365004"/>
                </a:lnTo>
                <a:lnTo>
                  <a:pt x="9156811" y="1339546"/>
                </a:lnTo>
                <a:cubicBezTo>
                  <a:pt x="9160219" y="1338217"/>
                  <a:pt x="9161922" y="1336635"/>
                  <a:pt x="9161922" y="1334801"/>
                </a:cubicBezTo>
                <a:cubicBezTo>
                  <a:pt x="9161922" y="1332274"/>
                  <a:pt x="9156238" y="1330385"/>
                  <a:pt x="9144870" y="1329134"/>
                </a:cubicBezTo>
                <a:close/>
                <a:moveTo>
                  <a:pt x="4239717" y="1310928"/>
                </a:moveTo>
                <a:cubicBezTo>
                  <a:pt x="4247260" y="1313196"/>
                  <a:pt x="4254634" y="1316292"/>
                  <a:pt x="4261839" y="1320217"/>
                </a:cubicBezTo>
                <a:cubicBezTo>
                  <a:pt x="4269583" y="1324015"/>
                  <a:pt x="4275707" y="1329135"/>
                  <a:pt x="4280209" y="1335579"/>
                </a:cubicBezTo>
                <a:cubicBezTo>
                  <a:pt x="4283931" y="1340526"/>
                  <a:pt x="4285791" y="1346341"/>
                  <a:pt x="4285791" y="1353026"/>
                </a:cubicBezTo>
                <a:cubicBezTo>
                  <a:pt x="4285791" y="1355857"/>
                  <a:pt x="4285528" y="1358187"/>
                  <a:pt x="4285002" y="1360015"/>
                </a:cubicBezTo>
                <a:cubicBezTo>
                  <a:pt x="4282918" y="1359545"/>
                  <a:pt x="4278329" y="1358015"/>
                  <a:pt x="4271236" y="1355424"/>
                </a:cubicBezTo>
                <a:cubicBezTo>
                  <a:pt x="4271640" y="1360216"/>
                  <a:pt x="4271841" y="1363867"/>
                  <a:pt x="4271841" y="1366378"/>
                </a:cubicBezTo>
                <a:cubicBezTo>
                  <a:pt x="4271841" y="1368102"/>
                  <a:pt x="4271822" y="1369130"/>
                  <a:pt x="4271781" y="1369463"/>
                </a:cubicBezTo>
                <a:cubicBezTo>
                  <a:pt x="4268722" y="1369373"/>
                  <a:pt x="4264323" y="1368332"/>
                  <a:pt x="4258587" y="1366343"/>
                </a:cubicBezTo>
                <a:cubicBezTo>
                  <a:pt x="4255677" y="1364305"/>
                  <a:pt x="4252922" y="1361488"/>
                  <a:pt x="4250321" y="1357890"/>
                </a:cubicBezTo>
                <a:cubicBezTo>
                  <a:pt x="4245772" y="1351421"/>
                  <a:pt x="4242719" y="1343780"/>
                  <a:pt x="4241162" y="1334966"/>
                </a:cubicBezTo>
                <a:cubicBezTo>
                  <a:pt x="4240175" y="1328893"/>
                  <a:pt x="4239682" y="1322513"/>
                  <a:pt x="4239682" y="1315827"/>
                </a:cubicBezTo>
                <a:cubicBezTo>
                  <a:pt x="4239682" y="1313330"/>
                  <a:pt x="4239694" y="1311697"/>
                  <a:pt x="4239717" y="1310928"/>
                </a:cubicBezTo>
                <a:close/>
                <a:moveTo>
                  <a:pt x="5292361" y="1310927"/>
                </a:moveTo>
                <a:cubicBezTo>
                  <a:pt x="5299904" y="1313195"/>
                  <a:pt x="5307278" y="1316292"/>
                  <a:pt x="5314482" y="1320217"/>
                </a:cubicBezTo>
                <a:cubicBezTo>
                  <a:pt x="5322228" y="1324015"/>
                  <a:pt x="5328352" y="1329135"/>
                  <a:pt x="5332854" y="1335579"/>
                </a:cubicBezTo>
                <a:cubicBezTo>
                  <a:pt x="5336576" y="1340526"/>
                  <a:pt x="5338435" y="1346341"/>
                  <a:pt x="5338435" y="1353026"/>
                </a:cubicBezTo>
                <a:cubicBezTo>
                  <a:pt x="5338435" y="1355856"/>
                  <a:pt x="5338173" y="1358186"/>
                  <a:pt x="5337646" y="1360015"/>
                </a:cubicBezTo>
                <a:cubicBezTo>
                  <a:pt x="5335562" y="1359544"/>
                  <a:pt x="5330974" y="1358014"/>
                  <a:pt x="5323881" y="1355424"/>
                </a:cubicBezTo>
                <a:cubicBezTo>
                  <a:pt x="5324284" y="1360216"/>
                  <a:pt x="5324486" y="1363867"/>
                  <a:pt x="5324486" y="1366378"/>
                </a:cubicBezTo>
                <a:cubicBezTo>
                  <a:pt x="5324486" y="1368102"/>
                  <a:pt x="5324467" y="1369130"/>
                  <a:pt x="5324426" y="1369463"/>
                </a:cubicBezTo>
                <a:cubicBezTo>
                  <a:pt x="5321365" y="1369373"/>
                  <a:pt x="5316968" y="1368332"/>
                  <a:pt x="5311230" y="1366343"/>
                </a:cubicBezTo>
                <a:cubicBezTo>
                  <a:pt x="5308321" y="1364305"/>
                  <a:pt x="5305567" y="1361488"/>
                  <a:pt x="5302966" y="1357890"/>
                </a:cubicBezTo>
                <a:cubicBezTo>
                  <a:pt x="5298415" y="1351420"/>
                  <a:pt x="5295362" y="1343779"/>
                  <a:pt x="5293807" y="1334966"/>
                </a:cubicBezTo>
                <a:cubicBezTo>
                  <a:pt x="5292820" y="1328892"/>
                  <a:pt x="5292326" y="1322512"/>
                  <a:pt x="5292326" y="1315826"/>
                </a:cubicBezTo>
                <a:cubicBezTo>
                  <a:pt x="5292326" y="1313330"/>
                  <a:pt x="5292338" y="1311697"/>
                  <a:pt x="5292361" y="1310927"/>
                </a:cubicBezTo>
                <a:close/>
                <a:moveTo>
                  <a:pt x="10258575" y="1310927"/>
                </a:moveTo>
                <a:cubicBezTo>
                  <a:pt x="10266118" y="1313195"/>
                  <a:pt x="10273492" y="1316291"/>
                  <a:pt x="10280695" y="1320216"/>
                </a:cubicBezTo>
                <a:cubicBezTo>
                  <a:pt x="10288441" y="1324014"/>
                  <a:pt x="10294565" y="1329134"/>
                  <a:pt x="10299067" y="1335579"/>
                </a:cubicBezTo>
                <a:cubicBezTo>
                  <a:pt x="10302789" y="1340525"/>
                  <a:pt x="10304650" y="1346340"/>
                  <a:pt x="10304650" y="1353025"/>
                </a:cubicBezTo>
                <a:cubicBezTo>
                  <a:pt x="10304650" y="1355856"/>
                  <a:pt x="10304386" y="1358186"/>
                  <a:pt x="10303860" y="1360014"/>
                </a:cubicBezTo>
                <a:cubicBezTo>
                  <a:pt x="10301776" y="1359544"/>
                  <a:pt x="10297187" y="1358014"/>
                  <a:pt x="10290094" y="1355423"/>
                </a:cubicBezTo>
                <a:cubicBezTo>
                  <a:pt x="10290498" y="1360215"/>
                  <a:pt x="10290700" y="1363866"/>
                  <a:pt x="10290700" y="1366377"/>
                </a:cubicBezTo>
                <a:cubicBezTo>
                  <a:pt x="10290700" y="1368101"/>
                  <a:pt x="10290680" y="1369129"/>
                  <a:pt x="10290639" y="1369463"/>
                </a:cubicBezTo>
                <a:cubicBezTo>
                  <a:pt x="10287580" y="1369372"/>
                  <a:pt x="10283181" y="1368331"/>
                  <a:pt x="10277444" y="1366342"/>
                </a:cubicBezTo>
                <a:cubicBezTo>
                  <a:pt x="10274535" y="1364304"/>
                  <a:pt x="10271781" y="1361487"/>
                  <a:pt x="10269180" y="1357889"/>
                </a:cubicBezTo>
                <a:cubicBezTo>
                  <a:pt x="10264630" y="1351420"/>
                  <a:pt x="10261577" y="1343779"/>
                  <a:pt x="10260020" y="1334965"/>
                </a:cubicBezTo>
                <a:cubicBezTo>
                  <a:pt x="10259034" y="1328892"/>
                  <a:pt x="10258540" y="1322512"/>
                  <a:pt x="10258540" y="1315825"/>
                </a:cubicBezTo>
                <a:cubicBezTo>
                  <a:pt x="10258540" y="1313329"/>
                  <a:pt x="10258552" y="1311696"/>
                  <a:pt x="10258575" y="1310927"/>
                </a:cubicBezTo>
                <a:close/>
                <a:moveTo>
                  <a:pt x="11311219" y="1310927"/>
                </a:moveTo>
                <a:cubicBezTo>
                  <a:pt x="11318762" y="1313194"/>
                  <a:pt x="11326136" y="1316291"/>
                  <a:pt x="11333339" y="1320216"/>
                </a:cubicBezTo>
                <a:cubicBezTo>
                  <a:pt x="11341085" y="1324014"/>
                  <a:pt x="11347209" y="1329134"/>
                  <a:pt x="11351711" y="1335578"/>
                </a:cubicBezTo>
                <a:cubicBezTo>
                  <a:pt x="11355433" y="1340525"/>
                  <a:pt x="11357294" y="1346340"/>
                  <a:pt x="11357294" y="1353025"/>
                </a:cubicBezTo>
                <a:cubicBezTo>
                  <a:pt x="11357294" y="1355855"/>
                  <a:pt x="11357030" y="1358185"/>
                  <a:pt x="11356504" y="1360014"/>
                </a:cubicBezTo>
                <a:cubicBezTo>
                  <a:pt x="11354420" y="1359544"/>
                  <a:pt x="11349831" y="1358013"/>
                  <a:pt x="11342738" y="1355423"/>
                </a:cubicBezTo>
                <a:cubicBezTo>
                  <a:pt x="11343142" y="1360215"/>
                  <a:pt x="11343344" y="1363866"/>
                  <a:pt x="11343344" y="1366377"/>
                </a:cubicBezTo>
                <a:cubicBezTo>
                  <a:pt x="11343344" y="1368100"/>
                  <a:pt x="11343324" y="1369129"/>
                  <a:pt x="11343283" y="1369462"/>
                </a:cubicBezTo>
                <a:cubicBezTo>
                  <a:pt x="11340224" y="1369372"/>
                  <a:pt x="11335825" y="1368331"/>
                  <a:pt x="11330088" y="1366342"/>
                </a:cubicBezTo>
                <a:cubicBezTo>
                  <a:pt x="11327179" y="1364304"/>
                  <a:pt x="11324425" y="1361487"/>
                  <a:pt x="11321824" y="1357889"/>
                </a:cubicBezTo>
                <a:cubicBezTo>
                  <a:pt x="11317274" y="1351419"/>
                  <a:pt x="11314221" y="1343778"/>
                  <a:pt x="11312664" y="1334965"/>
                </a:cubicBezTo>
                <a:cubicBezTo>
                  <a:pt x="11311678" y="1328891"/>
                  <a:pt x="11311184" y="1322511"/>
                  <a:pt x="11311184" y="1315825"/>
                </a:cubicBezTo>
                <a:cubicBezTo>
                  <a:pt x="11311184" y="1313329"/>
                  <a:pt x="11311196" y="1311696"/>
                  <a:pt x="11311219" y="1310927"/>
                </a:cubicBezTo>
                <a:close/>
                <a:moveTo>
                  <a:pt x="5277292" y="1310530"/>
                </a:moveTo>
                <a:cubicBezTo>
                  <a:pt x="5277333" y="1311735"/>
                  <a:pt x="5277354" y="1313399"/>
                  <a:pt x="5277354" y="1315519"/>
                </a:cubicBezTo>
                <a:cubicBezTo>
                  <a:pt x="5277354" y="1322034"/>
                  <a:pt x="5276852" y="1328445"/>
                  <a:pt x="5275847" y="1334756"/>
                </a:cubicBezTo>
                <a:cubicBezTo>
                  <a:pt x="5274524" y="1343778"/>
                  <a:pt x="5271486" y="1351260"/>
                  <a:pt x="5266731" y="1357203"/>
                </a:cubicBezTo>
                <a:cubicBezTo>
                  <a:pt x="5264471" y="1360513"/>
                  <a:pt x="5261897" y="1363183"/>
                  <a:pt x="5259010" y="1365212"/>
                </a:cubicBezTo>
                <a:cubicBezTo>
                  <a:pt x="5253489" y="1367832"/>
                  <a:pt x="5248893" y="1369164"/>
                  <a:pt x="5245225" y="1369207"/>
                </a:cubicBezTo>
                <a:cubicBezTo>
                  <a:pt x="5245204" y="1369051"/>
                  <a:pt x="5245193" y="1368049"/>
                  <a:pt x="5245193" y="1366200"/>
                </a:cubicBezTo>
                <a:cubicBezTo>
                  <a:pt x="5245193" y="1363422"/>
                  <a:pt x="5245396" y="1359830"/>
                  <a:pt x="5245802" y="1355424"/>
                </a:cubicBezTo>
                <a:cubicBezTo>
                  <a:pt x="5238662" y="1357750"/>
                  <a:pt x="5234055" y="1359223"/>
                  <a:pt x="5231981" y="1359843"/>
                </a:cubicBezTo>
                <a:cubicBezTo>
                  <a:pt x="5231491" y="1358048"/>
                  <a:pt x="5231246" y="1355692"/>
                  <a:pt x="5231246" y="1352774"/>
                </a:cubicBezTo>
                <a:cubicBezTo>
                  <a:pt x="5231246" y="1346098"/>
                  <a:pt x="5233078" y="1340181"/>
                  <a:pt x="5236742" y="1335019"/>
                </a:cubicBezTo>
                <a:cubicBezTo>
                  <a:pt x="5241621" y="1328822"/>
                  <a:pt x="5247781" y="1323808"/>
                  <a:pt x="5255218" y="1319978"/>
                </a:cubicBezTo>
                <a:cubicBezTo>
                  <a:pt x="5261751" y="1316315"/>
                  <a:pt x="5269110" y="1313166"/>
                  <a:pt x="5277292" y="1310530"/>
                </a:cubicBezTo>
                <a:close/>
                <a:moveTo>
                  <a:pt x="4224647" y="1310530"/>
                </a:moveTo>
                <a:cubicBezTo>
                  <a:pt x="4224688" y="1311736"/>
                  <a:pt x="4224710" y="1313399"/>
                  <a:pt x="4224710" y="1315520"/>
                </a:cubicBezTo>
                <a:cubicBezTo>
                  <a:pt x="4224710" y="1322034"/>
                  <a:pt x="4224207" y="1328446"/>
                  <a:pt x="4223203" y="1334756"/>
                </a:cubicBezTo>
                <a:cubicBezTo>
                  <a:pt x="4221881" y="1343778"/>
                  <a:pt x="4218842" y="1351260"/>
                  <a:pt x="4214088" y="1357203"/>
                </a:cubicBezTo>
                <a:cubicBezTo>
                  <a:pt x="4211827" y="1360514"/>
                  <a:pt x="4209253" y="1363183"/>
                  <a:pt x="4206366" y="1365212"/>
                </a:cubicBezTo>
                <a:cubicBezTo>
                  <a:pt x="4200845" y="1367833"/>
                  <a:pt x="4196248" y="1369164"/>
                  <a:pt x="4192581" y="1369207"/>
                </a:cubicBezTo>
                <a:cubicBezTo>
                  <a:pt x="4192561" y="1369051"/>
                  <a:pt x="4192551" y="1368049"/>
                  <a:pt x="4192551" y="1366201"/>
                </a:cubicBezTo>
                <a:cubicBezTo>
                  <a:pt x="4192551" y="1363422"/>
                  <a:pt x="4192754" y="1359830"/>
                  <a:pt x="4193159" y="1355424"/>
                </a:cubicBezTo>
                <a:cubicBezTo>
                  <a:pt x="4186018" y="1357751"/>
                  <a:pt x="4181412" y="1359223"/>
                  <a:pt x="4179339" y="1359843"/>
                </a:cubicBezTo>
                <a:cubicBezTo>
                  <a:pt x="4178848" y="1358048"/>
                  <a:pt x="4178603" y="1355692"/>
                  <a:pt x="4178603" y="1352774"/>
                </a:cubicBezTo>
                <a:cubicBezTo>
                  <a:pt x="4178603" y="1346099"/>
                  <a:pt x="4180435" y="1340181"/>
                  <a:pt x="4184098" y="1335020"/>
                </a:cubicBezTo>
                <a:cubicBezTo>
                  <a:pt x="4188979" y="1328822"/>
                  <a:pt x="4195135" y="1323808"/>
                  <a:pt x="4202574" y="1319978"/>
                </a:cubicBezTo>
                <a:cubicBezTo>
                  <a:pt x="4209107" y="1316315"/>
                  <a:pt x="4216466" y="1313167"/>
                  <a:pt x="4224647" y="1310530"/>
                </a:cubicBezTo>
                <a:close/>
                <a:moveTo>
                  <a:pt x="10243505" y="1310529"/>
                </a:moveTo>
                <a:cubicBezTo>
                  <a:pt x="10243547" y="1311735"/>
                  <a:pt x="10243568" y="1313398"/>
                  <a:pt x="10243568" y="1315519"/>
                </a:cubicBezTo>
                <a:cubicBezTo>
                  <a:pt x="10243568" y="1322033"/>
                  <a:pt x="10243065" y="1328445"/>
                  <a:pt x="10242061" y="1334755"/>
                </a:cubicBezTo>
                <a:cubicBezTo>
                  <a:pt x="10240738" y="1343777"/>
                  <a:pt x="10237700" y="1351259"/>
                  <a:pt x="10232946" y="1357202"/>
                </a:cubicBezTo>
                <a:cubicBezTo>
                  <a:pt x="10230685" y="1360513"/>
                  <a:pt x="10228111" y="1363182"/>
                  <a:pt x="10225225" y="1365211"/>
                </a:cubicBezTo>
                <a:cubicBezTo>
                  <a:pt x="10219703" y="1367832"/>
                  <a:pt x="10215107" y="1369163"/>
                  <a:pt x="10211438" y="1369206"/>
                </a:cubicBezTo>
                <a:cubicBezTo>
                  <a:pt x="10211418" y="1369050"/>
                  <a:pt x="10211408" y="1368048"/>
                  <a:pt x="10211408" y="1366200"/>
                </a:cubicBezTo>
                <a:cubicBezTo>
                  <a:pt x="10211408" y="1363421"/>
                  <a:pt x="10211610" y="1359829"/>
                  <a:pt x="10212015" y="1355423"/>
                </a:cubicBezTo>
                <a:cubicBezTo>
                  <a:pt x="10204875" y="1357750"/>
                  <a:pt x="10200268" y="1359222"/>
                  <a:pt x="10198195" y="1359842"/>
                </a:cubicBezTo>
                <a:cubicBezTo>
                  <a:pt x="10197705" y="1358048"/>
                  <a:pt x="10197460" y="1355691"/>
                  <a:pt x="10197460" y="1352773"/>
                </a:cubicBezTo>
                <a:cubicBezTo>
                  <a:pt x="10197460" y="1346098"/>
                  <a:pt x="10199291" y="1340180"/>
                  <a:pt x="10202955" y="1335019"/>
                </a:cubicBezTo>
                <a:cubicBezTo>
                  <a:pt x="10207835" y="1328822"/>
                  <a:pt x="10213994" y="1323807"/>
                  <a:pt x="10221432" y="1319977"/>
                </a:cubicBezTo>
                <a:cubicBezTo>
                  <a:pt x="10227965" y="1316315"/>
                  <a:pt x="10235323" y="1313165"/>
                  <a:pt x="10243505" y="1310529"/>
                </a:cubicBezTo>
                <a:close/>
                <a:moveTo>
                  <a:pt x="11296149" y="1310529"/>
                </a:moveTo>
                <a:cubicBezTo>
                  <a:pt x="11296191" y="1311734"/>
                  <a:pt x="11296212" y="1313398"/>
                  <a:pt x="11296212" y="1315519"/>
                </a:cubicBezTo>
                <a:cubicBezTo>
                  <a:pt x="11296212" y="1322033"/>
                  <a:pt x="11295709" y="1328445"/>
                  <a:pt x="11294705" y="1334755"/>
                </a:cubicBezTo>
                <a:cubicBezTo>
                  <a:pt x="11293382" y="1343777"/>
                  <a:pt x="11290344" y="1351259"/>
                  <a:pt x="11285590" y="1357202"/>
                </a:cubicBezTo>
                <a:cubicBezTo>
                  <a:pt x="11283329" y="1360512"/>
                  <a:pt x="11280755" y="1363182"/>
                  <a:pt x="11277869" y="1365211"/>
                </a:cubicBezTo>
                <a:cubicBezTo>
                  <a:pt x="11272347" y="1367831"/>
                  <a:pt x="11267751" y="1369163"/>
                  <a:pt x="11264082" y="1369206"/>
                </a:cubicBezTo>
                <a:cubicBezTo>
                  <a:pt x="11264062" y="1369050"/>
                  <a:pt x="11264052" y="1368048"/>
                  <a:pt x="11264052" y="1366199"/>
                </a:cubicBezTo>
                <a:cubicBezTo>
                  <a:pt x="11264052" y="1363421"/>
                  <a:pt x="11264254" y="1359829"/>
                  <a:pt x="11264659" y="1355423"/>
                </a:cubicBezTo>
                <a:cubicBezTo>
                  <a:pt x="11257519" y="1357749"/>
                  <a:pt x="11252912" y="1359222"/>
                  <a:pt x="11250839" y="1359842"/>
                </a:cubicBezTo>
                <a:cubicBezTo>
                  <a:pt x="11250349" y="1358047"/>
                  <a:pt x="11250104" y="1355691"/>
                  <a:pt x="11250104" y="1352772"/>
                </a:cubicBezTo>
                <a:cubicBezTo>
                  <a:pt x="11250104" y="1346098"/>
                  <a:pt x="11251935" y="1340180"/>
                  <a:pt x="11255599" y="1335019"/>
                </a:cubicBezTo>
                <a:cubicBezTo>
                  <a:pt x="11260479" y="1328821"/>
                  <a:pt x="11266638" y="1323807"/>
                  <a:pt x="11274076" y="1319977"/>
                </a:cubicBezTo>
                <a:cubicBezTo>
                  <a:pt x="11280609" y="1316314"/>
                  <a:pt x="11287967" y="1313165"/>
                  <a:pt x="11296149" y="1310529"/>
                </a:cubicBezTo>
                <a:close/>
                <a:moveTo>
                  <a:pt x="5286177" y="1303632"/>
                </a:moveTo>
                <a:cubicBezTo>
                  <a:pt x="5285725" y="1308991"/>
                  <a:pt x="5285499" y="1313651"/>
                  <a:pt x="5285499" y="1317610"/>
                </a:cubicBezTo>
                <a:cubicBezTo>
                  <a:pt x="5285499" y="1323149"/>
                  <a:pt x="5285948" y="1329209"/>
                  <a:pt x="5286846" y="1335790"/>
                </a:cubicBezTo>
                <a:cubicBezTo>
                  <a:pt x="5288529" y="1346062"/>
                  <a:pt x="5291801" y="1354555"/>
                  <a:pt x="5296660" y="1361270"/>
                </a:cubicBezTo>
                <a:cubicBezTo>
                  <a:pt x="5304177" y="1371622"/>
                  <a:pt x="5315489" y="1376670"/>
                  <a:pt x="5330596" y="1376415"/>
                </a:cubicBezTo>
                <a:cubicBezTo>
                  <a:pt x="5331018" y="1372630"/>
                  <a:pt x="5331229" y="1369653"/>
                  <a:pt x="5331229" y="1367485"/>
                </a:cubicBezTo>
                <a:cubicBezTo>
                  <a:pt x="5331229" y="1366004"/>
                  <a:pt x="5331171" y="1364802"/>
                  <a:pt x="5331055" y="1363880"/>
                </a:cubicBezTo>
                <a:cubicBezTo>
                  <a:pt x="5332221" y="1365214"/>
                  <a:pt x="5336028" y="1366404"/>
                  <a:pt x="5342476" y="1367449"/>
                </a:cubicBezTo>
                <a:cubicBezTo>
                  <a:pt x="5344450" y="1362066"/>
                  <a:pt x="5345438" y="1356969"/>
                  <a:pt x="5345438" y="1352160"/>
                </a:cubicBezTo>
                <a:cubicBezTo>
                  <a:pt x="5345438" y="1344053"/>
                  <a:pt x="5342834" y="1336732"/>
                  <a:pt x="5337626" y="1330197"/>
                </a:cubicBezTo>
                <a:cubicBezTo>
                  <a:pt x="5333417" y="1324011"/>
                  <a:pt x="5326210" y="1318377"/>
                  <a:pt x="5316006" y="1313294"/>
                </a:cubicBezTo>
                <a:cubicBezTo>
                  <a:pt x="5307393" y="1308868"/>
                  <a:pt x="5297450" y="1305646"/>
                  <a:pt x="5286177" y="1303632"/>
                </a:cubicBezTo>
                <a:close/>
                <a:moveTo>
                  <a:pt x="4233532" y="1303632"/>
                </a:moveTo>
                <a:cubicBezTo>
                  <a:pt x="4233080" y="1308991"/>
                  <a:pt x="4232854" y="1313651"/>
                  <a:pt x="4232854" y="1317610"/>
                </a:cubicBezTo>
                <a:cubicBezTo>
                  <a:pt x="4232854" y="1323149"/>
                  <a:pt x="4233304" y="1329209"/>
                  <a:pt x="4234202" y="1335790"/>
                </a:cubicBezTo>
                <a:cubicBezTo>
                  <a:pt x="4235885" y="1346062"/>
                  <a:pt x="4239156" y="1354556"/>
                  <a:pt x="4244015" y="1361270"/>
                </a:cubicBezTo>
                <a:cubicBezTo>
                  <a:pt x="4251532" y="1371622"/>
                  <a:pt x="4262845" y="1376670"/>
                  <a:pt x="4277952" y="1376415"/>
                </a:cubicBezTo>
                <a:cubicBezTo>
                  <a:pt x="4278373" y="1372630"/>
                  <a:pt x="4278584" y="1369653"/>
                  <a:pt x="4278584" y="1367485"/>
                </a:cubicBezTo>
                <a:cubicBezTo>
                  <a:pt x="4278584" y="1366004"/>
                  <a:pt x="4278527" y="1364802"/>
                  <a:pt x="4278411" y="1363880"/>
                </a:cubicBezTo>
                <a:cubicBezTo>
                  <a:pt x="4279577" y="1365214"/>
                  <a:pt x="4283383" y="1366404"/>
                  <a:pt x="4289832" y="1367449"/>
                </a:cubicBezTo>
                <a:cubicBezTo>
                  <a:pt x="4291806" y="1362066"/>
                  <a:pt x="4292794" y="1356970"/>
                  <a:pt x="4292794" y="1352160"/>
                </a:cubicBezTo>
                <a:cubicBezTo>
                  <a:pt x="4292794" y="1344053"/>
                  <a:pt x="4290190" y="1336732"/>
                  <a:pt x="4284982" y="1330197"/>
                </a:cubicBezTo>
                <a:cubicBezTo>
                  <a:pt x="4280773" y="1324011"/>
                  <a:pt x="4273566" y="1318377"/>
                  <a:pt x="4263362" y="1313294"/>
                </a:cubicBezTo>
                <a:cubicBezTo>
                  <a:pt x="4254749" y="1308868"/>
                  <a:pt x="4244805" y="1305646"/>
                  <a:pt x="4233532" y="1303632"/>
                </a:cubicBezTo>
                <a:close/>
                <a:moveTo>
                  <a:pt x="10252390" y="1303631"/>
                </a:moveTo>
                <a:cubicBezTo>
                  <a:pt x="10251938" y="1308990"/>
                  <a:pt x="10251713" y="1313650"/>
                  <a:pt x="10251713" y="1317609"/>
                </a:cubicBezTo>
                <a:cubicBezTo>
                  <a:pt x="10251713" y="1323148"/>
                  <a:pt x="10252162" y="1329208"/>
                  <a:pt x="10253060" y="1335789"/>
                </a:cubicBezTo>
                <a:cubicBezTo>
                  <a:pt x="10254744" y="1346061"/>
                  <a:pt x="10258015" y="1354555"/>
                  <a:pt x="10262873" y="1361269"/>
                </a:cubicBezTo>
                <a:cubicBezTo>
                  <a:pt x="10270391" y="1371622"/>
                  <a:pt x="10281703" y="1376669"/>
                  <a:pt x="10296810" y="1376414"/>
                </a:cubicBezTo>
                <a:cubicBezTo>
                  <a:pt x="10297231" y="1372630"/>
                  <a:pt x="10297442" y="1369652"/>
                  <a:pt x="10297442" y="1367484"/>
                </a:cubicBezTo>
                <a:cubicBezTo>
                  <a:pt x="10297442" y="1366003"/>
                  <a:pt x="10297385" y="1364801"/>
                  <a:pt x="10297270" y="1363879"/>
                </a:cubicBezTo>
                <a:cubicBezTo>
                  <a:pt x="10298435" y="1365213"/>
                  <a:pt x="10302242" y="1366403"/>
                  <a:pt x="10308690" y="1367448"/>
                </a:cubicBezTo>
                <a:cubicBezTo>
                  <a:pt x="10310664" y="1362065"/>
                  <a:pt x="10311651" y="1356969"/>
                  <a:pt x="10311651" y="1352159"/>
                </a:cubicBezTo>
                <a:cubicBezTo>
                  <a:pt x="10311651" y="1344053"/>
                  <a:pt x="10309048" y="1336731"/>
                  <a:pt x="10303841" y="1330196"/>
                </a:cubicBezTo>
                <a:cubicBezTo>
                  <a:pt x="10299631" y="1324011"/>
                  <a:pt x="10292424" y="1318376"/>
                  <a:pt x="10282220" y="1313293"/>
                </a:cubicBezTo>
                <a:cubicBezTo>
                  <a:pt x="10273607" y="1308867"/>
                  <a:pt x="10263664" y="1305646"/>
                  <a:pt x="10252390" y="1303631"/>
                </a:cubicBezTo>
                <a:close/>
                <a:moveTo>
                  <a:pt x="11305034" y="1303631"/>
                </a:moveTo>
                <a:cubicBezTo>
                  <a:pt x="11304582" y="1308990"/>
                  <a:pt x="11304357" y="1313650"/>
                  <a:pt x="11304357" y="1317609"/>
                </a:cubicBezTo>
                <a:cubicBezTo>
                  <a:pt x="11304357" y="1323148"/>
                  <a:pt x="11304806" y="1329208"/>
                  <a:pt x="11305704" y="1335789"/>
                </a:cubicBezTo>
                <a:cubicBezTo>
                  <a:pt x="11307388" y="1346061"/>
                  <a:pt x="11310659" y="1354554"/>
                  <a:pt x="11315517" y="1361269"/>
                </a:cubicBezTo>
                <a:cubicBezTo>
                  <a:pt x="11323035" y="1371621"/>
                  <a:pt x="11334347" y="1376669"/>
                  <a:pt x="11349454" y="1376414"/>
                </a:cubicBezTo>
                <a:cubicBezTo>
                  <a:pt x="11349875" y="1372629"/>
                  <a:pt x="11350086" y="1369652"/>
                  <a:pt x="11350086" y="1367484"/>
                </a:cubicBezTo>
                <a:cubicBezTo>
                  <a:pt x="11350086" y="1366003"/>
                  <a:pt x="11350029" y="1364801"/>
                  <a:pt x="11349914" y="1363879"/>
                </a:cubicBezTo>
                <a:cubicBezTo>
                  <a:pt x="11351079" y="1365213"/>
                  <a:pt x="11354886" y="1366403"/>
                  <a:pt x="11361334" y="1367448"/>
                </a:cubicBezTo>
                <a:cubicBezTo>
                  <a:pt x="11363308" y="1362065"/>
                  <a:pt x="11364295" y="1356968"/>
                  <a:pt x="11364295" y="1352159"/>
                </a:cubicBezTo>
                <a:cubicBezTo>
                  <a:pt x="11364295" y="1344052"/>
                  <a:pt x="11361692" y="1336731"/>
                  <a:pt x="11356485" y="1330196"/>
                </a:cubicBezTo>
                <a:cubicBezTo>
                  <a:pt x="11352275" y="1324010"/>
                  <a:pt x="11345068" y="1318376"/>
                  <a:pt x="11334864" y="1313293"/>
                </a:cubicBezTo>
                <a:cubicBezTo>
                  <a:pt x="11326251" y="1308867"/>
                  <a:pt x="11316308" y="1305645"/>
                  <a:pt x="11305034" y="1303631"/>
                </a:cubicBezTo>
                <a:close/>
                <a:moveTo>
                  <a:pt x="5283242" y="1303459"/>
                </a:moveTo>
                <a:cubicBezTo>
                  <a:pt x="5272203" y="1305659"/>
                  <a:pt x="5262043" y="1308962"/>
                  <a:pt x="5252761" y="1313367"/>
                </a:cubicBezTo>
                <a:cubicBezTo>
                  <a:pt x="5243142" y="1318412"/>
                  <a:pt x="5236416" y="1323973"/>
                  <a:pt x="5232584" y="1330049"/>
                </a:cubicBezTo>
                <a:cubicBezTo>
                  <a:pt x="5227024" y="1336774"/>
                  <a:pt x="5224243" y="1344177"/>
                  <a:pt x="5224243" y="1352257"/>
                </a:cubicBezTo>
                <a:cubicBezTo>
                  <a:pt x="5224243" y="1356928"/>
                  <a:pt x="5225223" y="1361992"/>
                  <a:pt x="5227186" y="1367449"/>
                </a:cubicBezTo>
                <a:cubicBezTo>
                  <a:pt x="5233316" y="1366289"/>
                  <a:pt x="5237072" y="1364991"/>
                  <a:pt x="5238452" y="1363549"/>
                </a:cubicBezTo>
                <a:cubicBezTo>
                  <a:pt x="5238395" y="1363604"/>
                  <a:pt x="5238365" y="1364168"/>
                  <a:pt x="5238365" y="1365242"/>
                </a:cubicBezTo>
                <a:cubicBezTo>
                  <a:pt x="5238365" y="1367585"/>
                  <a:pt x="5238656" y="1371250"/>
                  <a:pt x="5239234" y="1376236"/>
                </a:cubicBezTo>
                <a:cubicBezTo>
                  <a:pt x="5246108" y="1376375"/>
                  <a:pt x="5252184" y="1375369"/>
                  <a:pt x="5257465" y="1373216"/>
                </a:cubicBezTo>
                <a:cubicBezTo>
                  <a:pt x="5264021" y="1370547"/>
                  <a:pt x="5269317" y="1366472"/>
                  <a:pt x="5273348" y="1360994"/>
                </a:cubicBezTo>
                <a:cubicBezTo>
                  <a:pt x="5277855" y="1354558"/>
                  <a:pt x="5281006" y="1346095"/>
                  <a:pt x="5282805" y="1335606"/>
                </a:cubicBezTo>
                <a:cubicBezTo>
                  <a:pt x="5283781" y="1329385"/>
                  <a:pt x="5284270" y="1323703"/>
                  <a:pt x="5284270" y="1318563"/>
                </a:cubicBezTo>
                <a:cubicBezTo>
                  <a:pt x="5284270" y="1314473"/>
                  <a:pt x="5283927" y="1309438"/>
                  <a:pt x="5283242" y="1303459"/>
                </a:cubicBezTo>
                <a:close/>
                <a:moveTo>
                  <a:pt x="4230598" y="1303459"/>
                </a:moveTo>
                <a:cubicBezTo>
                  <a:pt x="4219559" y="1305659"/>
                  <a:pt x="4209398" y="1308962"/>
                  <a:pt x="4200117" y="1313368"/>
                </a:cubicBezTo>
                <a:cubicBezTo>
                  <a:pt x="4190499" y="1318412"/>
                  <a:pt x="4183773" y="1323973"/>
                  <a:pt x="4179941" y="1330049"/>
                </a:cubicBezTo>
                <a:cubicBezTo>
                  <a:pt x="4174380" y="1336775"/>
                  <a:pt x="4171600" y="1344177"/>
                  <a:pt x="4171600" y="1352257"/>
                </a:cubicBezTo>
                <a:cubicBezTo>
                  <a:pt x="4171600" y="1356928"/>
                  <a:pt x="4172581" y="1361992"/>
                  <a:pt x="4174544" y="1367449"/>
                </a:cubicBezTo>
                <a:cubicBezTo>
                  <a:pt x="4180673" y="1366290"/>
                  <a:pt x="4184428" y="1364991"/>
                  <a:pt x="4185809" y="1363550"/>
                </a:cubicBezTo>
                <a:cubicBezTo>
                  <a:pt x="4185752" y="1363604"/>
                  <a:pt x="4185723" y="1364169"/>
                  <a:pt x="4185723" y="1365242"/>
                </a:cubicBezTo>
                <a:cubicBezTo>
                  <a:pt x="4185723" y="1367585"/>
                  <a:pt x="4186013" y="1371250"/>
                  <a:pt x="4186592" y="1376236"/>
                </a:cubicBezTo>
                <a:cubicBezTo>
                  <a:pt x="4193465" y="1376375"/>
                  <a:pt x="4199540" y="1375369"/>
                  <a:pt x="4204819" y="1373217"/>
                </a:cubicBezTo>
                <a:cubicBezTo>
                  <a:pt x="4211377" y="1370547"/>
                  <a:pt x="4216672" y="1366472"/>
                  <a:pt x="4220704" y="1360994"/>
                </a:cubicBezTo>
                <a:cubicBezTo>
                  <a:pt x="4225211" y="1354558"/>
                  <a:pt x="4228363" y="1346096"/>
                  <a:pt x="4230160" y="1335607"/>
                </a:cubicBezTo>
                <a:cubicBezTo>
                  <a:pt x="4231137" y="1329385"/>
                  <a:pt x="4231625" y="1323704"/>
                  <a:pt x="4231625" y="1318563"/>
                </a:cubicBezTo>
                <a:cubicBezTo>
                  <a:pt x="4231625" y="1314473"/>
                  <a:pt x="4231283" y="1309439"/>
                  <a:pt x="4230598" y="1303459"/>
                </a:cubicBezTo>
                <a:close/>
                <a:moveTo>
                  <a:pt x="10249456" y="1303458"/>
                </a:moveTo>
                <a:cubicBezTo>
                  <a:pt x="10238417" y="1305658"/>
                  <a:pt x="10228257" y="1308961"/>
                  <a:pt x="10218975" y="1313366"/>
                </a:cubicBezTo>
                <a:cubicBezTo>
                  <a:pt x="10209355" y="1318411"/>
                  <a:pt x="10202629" y="1323972"/>
                  <a:pt x="10198797" y="1330048"/>
                </a:cubicBezTo>
                <a:cubicBezTo>
                  <a:pt x="10193237" y="1336773"/>
                  <a:pt x="10190456" y="1344176"/>
                  <a:pt x="10190456" y="1352256"/>
                </a:cubicBezTo>
                <a:cubicBezTo>
                  <a:pt x="10190456" y="1356927"/>
                  <a:pt x="10191438" y="1361991"/>
                  <a:pt x="10193400" y="1367448"/>
                </a:cubicBezTo>
                <a:cubicBezTo>
                  <a:pt x="10199530" y="1366289"/>
                  <a:pt x="10203285" y="1364990"/>
                  <a:pt x="10204666" y="1363549"/>
                </a:cubicBezTo>
                <a:cubicBezTo>
                  <a:pt x="10204608" y="1363603"/>
                  <a:pt x="10204580" y="1364168"/>
                  <a:pt x="10204580" y="1365241"/>
                </a:cubicBezTo>
                <a:cubicBezTo>
                  <a:pt x="10204580" y="1367584"/>
                  <a:pt x="10204869" y="1371249"/>
                  <a:pt x="10205448" y="1376235"/>
                </a:cubicBezTo>
                <a:cubicBezTo>
                  <a:pt x="10212322" y="1376374"/>
                  <a:pt x="10218398" y="1375368"/>
                  <a:pt x="10223678" y="1373216"/>
                </a:cubicBezTo>
                <a:cubicBezTo>
                  <a:pt x="10230236" y="1370546"/>
                  <a:pt x="10235530" y="1366472"/>
                  <a:pt x="10239562" y="1360994"/>
                </a:cubicBezTo>
                <a:cubicBezTo>
                  <a:pt x="10244069" y="1354557"/>
                  <a:pt x="10247221" y="1346095"/>
                  <a:pt x="10249019" y="1335606"/>
                </a:cubicBezTo>
                <a:cubicBezTo>
                  <a:pt x="10249995" y="1329384"/>
                  <a:pt x="10250484" y="1323703"/>
                  <a:pt x="10250484" y="1318562"/>
                </a:cubicBezTo>
                <a:cubicBezTo>
                  <a:pt x="10250484" y="1314472"/>
                  <a:pt x="10250141" y="1309438"/>
                  <a:pt x="10249456" y="1303458"/>
                </a:cubicBezTo>
                <a:close/>
                <a:moveTo>
                  <a:pt x="11302100" y="1303458"/>
                </a:moveTo>
                <a:cubicBezTo>
                  <a:pt x="11291061" y="1305658"/>
                  <a:pt x="11280901" y="1308961"/>
                  <a:pt x="11271619" y="1313366"/>
                </a:cubicBezTo>
                <a:cubicBezTo>
                  <a:pt x="11261999" y="1318411"/>
                  <a:pt x="11255273" y="1323972"/>
                  <a:pt x="11251441" y="1330048"/>
                </a:cubicBezTo>
                <a:cubicBezTo>
                  <a:pt x="11245881" y="1336773"/>
                  <a:pt x="11243100" y="1344176"/>
                  <a:pt x="11243100" y="1352256"/>
                </a:cubicBezTo>
                <a:cubicBezTo>
                  <a:pt x="11243100" y="1356927"/>
                  <a:pt x="11244082" y="1361991"/>
                  <a:pt x="11246044" y="1367448"/>
                </a:cubicBezTo>
                <a:cubicBezTo>
                  <a:pt x="11252174" y="1366289"/>
                  <a:pt x="11255929" y="1364990"/>
                  <a:pt x="11257310" y="1363549"/>
                </a:cubicBezTo>
                <a:cubicBezTo>
                  <a:pt x="11257252" y="1363603"/>
                  <a:pt x="11257224" y="1364168"/>
                  <a:pt x="11257224" y="1365241"/>
                </a:cubicBezTo>
                <a:cubicBezTo>
                  <a:pt x="11257224" y="1367584"/>
                  <a:pt x="11257513" y="1371249"/>
                  <a:pt x="11258092" y="1376235"/>
                </a:cubicBezTo>
                <a:cubicBezTo>
                  <a:pt x="11264966" y="1376374"/>
                  <a:pt x="11271042" y="1375368"/>
                  <a:pt x="11276322" y="1373215"/>
                </a:cubicBezTo>
                <a:cubicBezTo>
                  <a:pt x="11282880" y="1370546"/>
                  <a:pt x="11288174" y="1366471"/>
                  <a:pt x="11292206" y="1360993"/>
                </a:cubicBezTo>
                <a:cubicBezTo>
                  <a:pt x="11296713" y="1354557"/>
                  <a:pt x="11299865" y="1346095"/>
                  <a:pt x="11301663" y="1335606"/>
                </a:cubicBezTo>
                <a:cubicBezTo>
                  <a:pt x="11302639" y="1329384"/>
                  <a:pt x="11303128" y="1323703"/>
                  <a:pt x="11303128" y="1318562"/>
                </a:cubicBezTo>
                <a:cubicBezTo>
                  <a:pt x="11303128" y="1314472"/>
                  <a:pt x="11302785" y="1309438"/>
                  <a:pt x="11302100" y="1303458"/>
                </a:cubicBezTo>
                <a:close/>
                <a:moveTo>
                  <a:pt x="892808" y="1278714"/>
                </a:moveTo>
                <a:lnTo>
                  <a:pt x="892401" y="1280339"/>
                </a:lnTo>
                <a:lnTo>
                  <a:pt x="892388" y="1280054"/>
                </a:lnTo>
                <a:close/>
                <a:moveTo>
                  <a:pt x="6911664" y="1278713"/>
                </a:moveTo>
                <a:lnTo>
                  <a:pt x="6911257" y="1280338"/>
                </a:lnTo>
                <a:lnTo>
                  <a:pt x="6911244" y="1280053"/>
                </a:lnTo>
                <a:close/>
                <a:moveTo>
                  <a:pt x="2579958" y="1274076"/>
                </a:moveTo>
                <a:cubicBezTo>
                  <a:pt x="2580535" y="1280024"/>
                  <a:pt x="2580823" y="1287058"/>
                  <a:pt x="2580823" y="1295173"/>
                </a:cubicBezTo>
                <a:lnTo>
                  <a:pt x="2580823" y="1319672"/>
                </a:lnTo>
                <a:lnTo>
                  <a:pt x="2551610" y="1319672"/>
                </a:lnTo>
                <a:lnTo>
                  <a:pt x="2551610" y="1298650"/>
                </a:lnTo>
                <a:cubicBezTo>
                  <a:pt x="2555769" y="1296744"/>
                  <a:pt x="2557848" y="1294811"/>
                  <a:pt x="2557848" y="1292848"/>
                </a:cubicBezTo>
                <a:cubicBezTo>
                  <a:pt x="2557848" y="1291114"/>
                  <a:pt x="2556887" y="1289914"/>
                  <a:pt x="2554964" y="1289247"/>
                </a:cubicBezTo>
                <a:cubicBezTo>
                  <a:pt x="2552557" y="1288373"/>
                  <a:pt x="2547286" y="1287511"/>
                  <a:pt x="2539151" y="1286662"/>
                </a:cubicBezTo>
                <a:cubicBezTo>
                  <a:pt x="2539613" y="1292590"/>
                  <a:pt x="2539844" y="1298320"/>
                  <a:pt x="2539844" y="1303852"/>
                </a:cubicBezTo>
                <a:lnTo>
                  <a:pt x="2539844" y="1319672"/>
                </a:lnTo>
                <a:lnTo>
                  <a:pt x="2521596" y="1319672"/>
                </a:lnTo>
                <a:cubicBezTo>
                  <a:pt x="2516939" y="1319672"/>
                  <a:pt x="2511845" y="1319325"/>
                  <a:pt x="2506313" y="1318632"/>
                </a:cubicBezTo>
                <a:lnTo>
                  <a:pt x="2508290" y="1328665"/>
                </a:lnTo>
                <a:cubicBezTo>
                  <a:pt x="2513169" y="1327973"/>
                  <a:pt x="2517605" y="1327626"/>
                  <a:pt x="2521596" y="1327626"/>
                </a:cubicBezTo>
                <a:lnTo>
                  <a:pt x="2661348" y="1327626"/>
                </a:lnTo>
                <a:cubicBezTo>
                  <a:pt x="2664260" y="1327626"/>
                  <a:pt x="2665716" y="1326517"/>
                  <a:pt x="2665716" y="1324299"/>
                </a:cubicBezTo>
                <a:cubicBezTo>
                  <a:pt x="2665716" y="1322773"/>
                  <a:pt x="2663817" y="1320768"/>
                  <a:pt x="2660018" y="1318286"/>
                </a:cubicBezTo>
                <a:cubicBezTo>
                  <a:pt x="2655710" y="1314357"/>
                  <a:pt x="2653034" y="1312393"/>
                  <a:pt x="2651990" y="1312393"/>
                </a:cubicBezTo>
                <a:cubicBezTo>
                  <a:pt x="2650705" y="1312393"/>
                  <a:pt x="2647955" y="1314820"/>
                  <a:pt x="2643739" y="1319672"/>
                </a:cubicBezTo>
                <a:lnTo>
                  <a:pt x="2592591" y="1319672"/>
                </a:lnTo>
                <a:lnTo>
                  <a:pt x="2592591" y="1304739"/>
                </a:lnTo>
                <a:lnTo>
                  <a:pt x="2643760" y="1304739"/>
                </a:lnTo>
                <a:cubicBezTo>
                  <a:pt x="2646672" y="1304739"/>
                  <a:pt x="2648129" y="1303630"/>
                  <a:pt x="2648129" y="1301412"/>
                </a:cubicBezTo>
                <a:cubicBezTo>
                  <a:pt x="2648129" y="1299902"/>
                  <a:pt x="2646759" y="1298037"/>
                  <a:pt x="2644018" y="1295817"/>
                </a:cubicBezTo>
                <a:cubicBezTo>
                  <a:pt x="2638844" y="1291726"/>
                  <a:pt x="2635697" y="1289681"/>
                  <a:pt x="2634575" y="1289681"/>
                </a:cubicBezTo>
                <a:cubicBezTo>
                  <a:pt x="2633279" y="1289681"/>
                  <a:pt x="2630639" y="1292049"/>
                  <a:pt x="2626653" y="1296784"/>
                </a:cubicBezTo>
                <a:lnTo>
                  <a:pt x="2592591" y="1296784"/>
                </a:lnTo>
                <a:lnTo>
                  <a:pt x="2592591" y="1286033"/>
                </a:lnTo>
                <a:cubicBezTo>
                  <a:pt x="2596634" y="1284358"/>
                  <a:pt x="2598656" y="1282434"/>
                  <a:pt x="2598656" y="1280263"/>
                </a:cubicBezTo>
                <a:cubicBezTo>
                  <a:pt x="2598656" y="1278470"/>
                  <a:pt x="2597480" y="1277167"/>
                  <a:pt x="2595128" y="1276353"/>
                </a:cubicBezTo>
                <a:cubicBezTo>
                  <a:pt x="2593104" y="1275678"/>
                  <a:pt x="2588047" y="1274919"/>
                  <a:pt x="2579958" y="1274076"/>
                </a:cubicBezTo>
                <a:close/>
                <a:moveTo>
                  <a:pt x="3128700" y="1274076"/>
                </a:moveTo>
                <a:cubicBezTo>
                  <a:pt x="3129277" y="1280024"/>
                  <a:pt x="3129565" y="1287058"/>
                  <a:pt x="3129565" y="1295173"/>
                </a:cubicBezTo>
                <a:lnTo>
                  <a:pt x="3129565" y="1319672"/>
                </a:lnTo>
                <a:lnTo>
                  <a:pt x="3100352" y="1319672"/>
                </a:lnTo>
                <a:lnTo>
                  <a:pt x="3100352" y="1298650"/>
                </a:lnTo>
                <a:cubicBezTo>
                  <a:pt x="3104510" y="1296744"/>
                  <a:pt x="3106590" y="1294811"/>
                  <a:pt x="3106590" y="1292848"/>
                </a:cubicBezTo>
                <a:cubicBezTo>
                  <a:pt x="3106590" y="1291114"/>
                  <a:pt x="3105629" y="1289914"/>
                  <a:pt x="3103705" y="1289247"/>
                </a:cubicBezTo>
                <a:cubicBezTo>
                  <a:pt x="3101299" y="1288373"/>
                  <a:pt x="3096027" y="1287511"/>
                  <a:pt x="3087893" y="1286662"/>
                </a:cubicBezTo>
                <a:cubicBezTo>
                  <a:pt x="3088355" y="1292590"/>
                  <a:pt x="3088585" y="1298320"/>
                  <a:pt x="3088585" y="1303852"/>
                </a:cubicBezTo>
                <a:lnTo>
                  <a:pt x="3088585" y="1319672"/>
                </a:lnTo>
                <a:lnTo>
                  <a:pt x="3070338" y="1319672"/>
                </a:lnTo>
                <a:cubicBezTo>
                  <a:pt x="3065681" y="1319672"/>
                  <a:pt x="3060586" y="1319325"/>
                  <a:pt x="3055054" y="1318632"/>
                </a:cubicBezTo>
                <a:lnTo>
                  <a:pt x="3057032" y="1328665"/>
                </a:lnTo>
                <a:cubicBezTo>
                  <a:pt x="3061911" y="1327972"/>
                  <a:pt x="3066346" y="1327626"/>
                  <a:pt x="3070338" y="1327626"/>
                </a:cubicBezTo>
                <a:lnTo>
                  <a:pt x="3210089" y="1327626"/>
                </a:lnTo>
                <a:cubicBezTo>
                  <a:pt x="3213002" y="1327626"/>
                  <a:pt x="3214458" y="1326517"/>
                  <a:pt x="3214458" y="1324298"/>
                </a:cubicBezTo>
                <a:cubicBezTo>
                  <a:pt x="3214458" y="1322773"/>
                  <a:pt x="3212559" y="1320768"/>
                  <a:pt x="3208760" y="1318286"/>
                </a:cubicBezTo>
                <a:cubicBezTo>
                  <a:pt x="3204452" y="1314357"/>
                  <a:pt x="3201776" y="1312393"/>
                  <a:pt x="3200732" y="1312393"/>
                </a:cubicBezTo>
                <a:cubicBezTo>
                  <a:pt x="3199448" y="1312393"/>
                  <a:pt x="3196697" y="1314820"/>
                  <a:pt x="3192481" y="1319672"/>
                </a:cubicBezTo>
                <a:lnTo>
                  <a:pt x="3141334" y="1319672"/>
                </a:lnTo>
                <a:lnTo>
                  <a:pt x="3141334" y="1304739"/>
                </a:lnTo>
                <a:lnTo>
                  <a:pt x="3192502" y="1304739"/>
                </a:lnTo>
                <a:cubicBezTo>
                  <a:pt x="3195415" y="1304739"/>
                  <a:pt x="3196871" y="1303630"/>
                  <a:pt x="3196871" y="1301412"/>
                </a:cubicBezTo>
                <a:cubicBezTo>
                  <a:pt x="3196871" y="1299902"/>
                  <a:pt x="3195500" y="1298037"/>
                  <a:pt x="3192760" y="1295817"/>
                </a:cubicBezTo>
                <a:cubicBezTo>
                  <a:pt x="3187586" y="1291726"/>
                  <a:pt x="3184438" y="1289681"/>
                  <a:pt x="3183317" y="1289681"/>
                </a:cubicBezTo>
                <a:cubicBezTo>
                  <a:pt x="3182021" y="1289681"/>
                  <a:pt x="3179380" y="1292049"/>
                  <a:pt x="3175395" y="1296784"/>
                </a:cubicBezTo>
                <a:lnTo>
                  <a:pt x="3141334" y="1296784"/>
                </a:lnTo>
                <a:lnTo>
                  <a:pt x="3141334" y="1286033"/>
                </a:lnTo>
                <a:cubicBezTo>
                  <a:pt x="3145376" y="1284357"/>
                  <a:pt x="3147398" y="1282434"/>
                  <a:pt x="3147398" y="1280262"/>
                </a:cubicBezTo>
                <a:cubicBezTo>
                  <a:pt x="3147398" y="1278470"/>
                  <a:pt x="3146221" y="1277167"/>
                  <a:pt x="3143870" y="1276353"/>
                </a:cubicBezTo>
                <a:cubicBezTo>
                  <a:pt x="3141846" y="1275678"/>
                  <a:pt x="3136789" y="1274919"/>
                  <a:pt x="3128700" y="1274076"/>
                </a:cubicBezTo>
                <a:close/>
                <a:moveTo>
                  <a:pt x="8598814" y="1274075"/>
                </a:moveTo>
                <a:cubicBezTo>
                  <a:pt x="8599391" y="1280024"/>
                  <a:pt x="8599680" y="1287057"/>
                  <a:pt x="8599680" y="1295173"/>
                </a:cubicBezTo>
                <a:lnTo>
                  <a:pt x="8599680" y="1319671"/>
                </a:lnTo>
                <a:lnTo>
                  <a:pt x="8570466" y="1319671"/>
                </a:lnTo>
                <a:lnTo>
                  <a:pt x="8570466" y="1298649"/>
                </a:lnTo>
                <a:cubicBezTo>
                  <a:pt x="8574625" y="1296743"/>
                  <a:pt x="8576704" y="1294810"/>
                  <a:pt x="8576704" y="1292847"/>
                </a:cubicBezTo>
                <a:cubicBezTo>
                  <a:pt x="8576704" y="1291113"/>
                  <a:pt x="8575743" y="1289913"/>
                  <a:pt x="8573820" y="1289246"/>
                </a:cubicBezTo>
                <a:cubicBezTo>
                  <a:pt x="8571413" y="1288372"/>
                  <a:pt x="8566142" y="1287510"/>
                  <a:pt x="8558006" y="1286661"/>
                </a:cubicBezTo>
                <a:cubicBezTo>
                  <a:pt x="8558468" y="1292590"/>
                  <a:pt x="8558699" y="1298319"/>
                  <a:pt x="8558699" y="1303851"/>
                </a:cubicBezTo>
                <a:lnTo>
                  <a:pt x="8558699" y="1319671"/>
                </a:lnTo>
                <a:lnTo>
                  <a:pt x="8540452" y="1319671"/>
                </a:lnTo>
                <a:cubicBezTo>
                  <a:pt x="8535795" y="1319671"/>
                  <a:pt x="8530701" y="1319324"/>
                  <a:pt x="8525168" y="1318631"/>
                </a:cubicBezTo>
                <a:lnTo>
                  <a:pt x="8527146" y="1328665"/>
                </a:lnTo>
                <a:cubicBezTo>
                  <a:pt x="8532025" y="1327972"/>
                  <a:pt x="8536461" y="1327625"/>
                  <a:pt x="8540452" y="1327625"/>
                </a:cubicBezTo>
                <a:lnTo>
                  <a:pt x="8680204" y="1327625"/>
                </a:lnTo>
                <a:cubicBezTo>
                  <a:pt x="8683116" y="1327625"/>
                  <a:pt x="8684572" y="1326516"/>
                  <a:pt x="8684572" y="1324297"/>
                </a:cubicBezTo>
                <a:cubicBezTo>
                  <a:pt x="8684572" y="1322773"/>
                  <a:pt x="8682673" y="1320768"/>
                  <a:pt x="8678874" y="1318285"/>
                </a:cubicBezTo>
                <a:cubicBezTo>
                  <a:pt x="8674566" y="1314357"/>
                  <a:pt x="8671890" y="1312392"/>
                  <a:pt x="8670847" y="1312392"/>
                </a:cubicBezTo>
                <a:cubicBezTo>
                  <a:pt x="8669562" y="1312392"/>
                  <a:pt x="8666811" y="1314819"/>
                  <a:pt x="8662595" y="1319671"/>
                </a:cubicBezTo>
                <a:lnTo>
                  <a:pt x="8611448" y="1319671"/>
                </a:lnTo>
                <a:lnTo>
                  <a:pt x="8611448" y="1304737"/>
                </a:lnTo>
                <a:lnTo>
                  <a:pt x="8662616" y="1304737"/>
                </a:lnTo>
                <a:cubicBezTo>
                  <a:pt x="8665528" y="1304737"/>
                  <a:pt x="8666985" y="1303629"/>
                  <a:pt x="8666985" y="1301411"/>
                </a:cubicBezTo>
                <a:cubicBezTo>
                  <a:pt x="8666985" y="1299902"/>
                  <a:pt x="8665614" y="1298037"/>
                  <a:pt x="8662874" y="1295816"/>
                </a:cubicBezTo>
                <a:cubicBezTo>
                  <a:pt x="8657700" y="1291726"/>
                  <a:pt x="8654553" y="1289680"/>
                  <a:pt x="8653431" y="1289680"/>
                </a:cubicBezTo>
                <a:cubicBezTo>
                  <a:pt x="8652135" y="1289680"/>
                  <a:pt x="8649494" y="1292048"/>
                  <a:pt x="8645509" y="1296784"/>
                </a:cubicBezTo>
                <a:lnTo>
                  <a:pt x="8611448" y="1296784"/>
                </a:lnTo>
                <a:lnTo>
                  <a:pt x="8611448" y="1286032"/>
                </a:lnTo>
                <a:cubicBezTo>
                  <a:pt x="8615490" y="1284356"/>
                  <a:pt x="8617512" y="1282433"/>
                  <a:pt x="8617512" y="1280262"/>
                </a:cubicBezTo>
                <a:cubicBezTo>
                  <a:pt x="8617512" y="1278470"/>
                  <a:pt x="8616336" y="1277166"/>
                  <a:pt x="8613984" y="1276352"/>
                </a:cubicBezTo>
                <a:cubicBezTo>
                  <a:pt x="8611960" y="1275677"/>
                  <a:pt x="8606903" y="1274918"/>
                  <a:pt x="8598814" y="1274075"/>
                </a:cubicBezTo>
                <a:close/>
                <a:moveTo>
                  <a:pt x="9147556" y="1274075"/>
                </a:moveTo>
                <a:cubicBezTo>
                  <a:pt x="9148133" y="1280024"/>
                  <a:pt x="9148422" y="1287057"/>
                  <a:pt x="9148422" y="1295172"/>
                </a:cubicBezTo>
                <a:lnTo>
                  <a:pt x="9148422" y="1319671"/>
                </a:lnTo>
                <a:lnTo>
                  <a:pt x="9119208" y="1319671"/>
                </a:lnTo>
                <a:lnTo>
                  <a:pt x="9119208" y="1298649"/>
                </a:lnTo>
                <a:cubicBezTo>
                  <a:pt x="9123367" y="1296743"/>
                  <a:pt x="9125446" y="1294810"/>
                  <a:pt x="9125446" y="1292847"/>
                </a:cubicBezTo>
                <a:cubicBezTo>
                  <a:pt x="9125446" y="1291113"/>
                  <a:pt x="9124485" y="1289913"/>
                  <a:pt x="9122562" y="1289246"/>
                </a:cubicBezTo>
                <a:cubicBezTo>
                  <a:pt x="9120155" y="1288372"/>
                  <a:pt x="9114884" y="1287510"/>
                  <a:pt x="9106748" y="1286661"/>
                </a:cubicBezTo>
                <a:cubicBezTo>
                  <a:pt x="9107210" y="1292589"/>
                  <a:pt x="9107441" y="1298319"/>
                  <a:pt x="9107441" y="1303851"/>
                </a:cubicBezTo>
                <a:lnTo>
                  <a:pt x="9107441" y="1319671"/>
                </a:lnTo>
                <a:lnTo>
                  <a:pt x="9089194" y="1319671"/>
                </a:lnTo>
                <a:cubicBezTo>
                  <a:pt x="9084537" y="1319671"/>
                  <a:pt x="9079443" y="1319324"/>
                  <a:pt x="9073910" y="1318631"/>
                </a:cubicBezTo>
                <a:lnTo>
                  <a:pt x="9075888" y="1328665"/>
                </a:lnTo>
                <a:cubicBezTo>
                  <a:pt x="9080767" y="1327971"/>
                  <a:pt x="9085203" y="1327625"/>
                  <a:pt x="9089194" y="1327625"/>
                </a:cubicBezTo>
                <a:lnTo>
                  <a:pt x="9228946" y="1327625"/>
                </a:lnTo>
                <a:cubicBezTo>
                  <a:pt x="9231858" y="1327625"/>
                  <a:pt x="9233314" y="1326516"/>
                  <a:pt x="9233314" y="1324297"/>
                </a:cubicBezTo>
                <a:cubicBezTo>
                  <a:pt x="9233314" y="1322773"/>
                  <a:pt x="9231415" y="1320768"/>
                  <a:pt x="9227616" y="1318285"/>
                </a:cubicBezTo>
                <a:cubicBezTo>
                  <a:pt x="9223308" y="1314357"/>
                  <a:pt x="9220632" y="1312392"/>
                  <a:pt x="9219589" y="1312392"/>
                </a:cubicBezTo>
                <a:cubicBezTo>
                  <a:pt x="9218304" y="1312392"/>
                  <a:pt x="9215553" y="1314819"/>
                  <a:pt x="9211337" y="1319671"/>
                </a:cubicBezTo>
                <a:lnTo>
                  <a:pt x="9160190" y="1319671"/>
                </a:lnTo>
                <a:lnTo>
                  <a:pt x="9160190" y="1304737"/>
                </a:lnTo>
                <a:lnTo>
                  <a:pt x="9211358" y="1304737"/>
                </a:lnTo>
                <a:cubicBezTo>
                  <a:pt x="9214270" y="1304737"/>
                  <a:pt x="9215727" y="1303629"/>
                  <a:pt x="9215727" y="1301411"/>
                </a:cubicBezTo>
                <a:cubicBezTo>
                  <a:pt x="9215727" y="1299902"/>
                  <a:pt x="9214356" y="1298037"/>
                  <a:pt x="9211616" y="1295816"/>
                </a:cubicBezTo>
                <a:cubicBezTo>
                  <a:pt x="9206442" y="1291726"/>
                  <a:pt x="9203295" y="1289680"/>
                  <a:pt x="9202173" y="1289680"/>
                </a:cubicBezTo>
                <a:cubicBezTo>
                  <a:pt x="9200877" y="1289680"/>
                  <a:pt x="9198236" y="1292048"/>
                  <a:pt x="9194251" y="1296784"/>
                </a:cubicBezTo>
                <a:lnTo>
                  <a:pt x="9160190" y="1296784"/>
                </a:lnTo>
                <a:lnTo>
                  <a:pt x="9160190" y="1286032"/>
                </a:lnTo>
                <a:cubicBezTo>
                  <a:pt x="9164232" y="1284356"/>
                  <a:pt x="9166254" y="1282433"/>
                  <a:pt x="9166254" y="1280262"/>
                </a:cubicBezTo>
                <a:cubicBezTo>
                  <a:pt x="9166254" y="1278469"/>
                  <a:pt x="9165078" y="1277166"/>
                  <a:pt x="9162726" y="1276352"/>
                </a:cubicBezTo>
                <a:cubicBezTo>
                  <a:pt x="9160702" y="1275677"/>
                  <a:pt x="9155645" y="1274918"/>
                  <a:pt x="9147556" y="1274075"/>
                </a:cubicBezTo>
                <a:close/>
                <a:moveTo>
                  <a:pt x="1496580" y="1273681"/>
                </a:moveTo>
                <a:lnTo>
                  <a:pt x="1536450" y="1273681"/>
                </a:lnTo>
                <a:lnTo>
                  <a:pt x="1536450" y="1296302"/>
                </a:lnTo>
                <a:lnTo>
                  <a:pt x="1496580" y="1296302"/>
                </a:lnTo>
                <a:close/>
                <a:moveTo>
                  <a:pt x="1448954" y="1273681"/>
                </a:moveTo>
                <a:lnTo>
                  <a:pt x="1485158" y="1273681"/>
                </a:lnTo>
                <a:lnTo>
                  <a:pt x="1485158" y="1296302"/>
                </a:lnTo>
                <a:lnTo>
                  <a:pt x="1447021" y="1296302"/>
                </a:lnTo>
                <a:cubicBezTo>
                  <a:pt x="1448154" y="1289949"/>
                  <a:pt x="1448799" y="1282408"/>
                  <a:pt x="1448954" y="1273681"/>
                </a:cubicBezTo>
                <a:close/>
                <a:moveTo>
                  <a:pt x="7515436" y="1273680"/>
                </a:moveTo>
                <a:lnTo>
                  <a:pt x="7555306" y="1273680"/>
                </a:lnTo>
                <a:lnTo>
                  <a:pt x="7555306" y="1296302"/>
                </a:lnTo>
                <a:lnTo>
                  <a:pt x="7515436" y="1296302"/>
                </a:lnTo>
                <a:close/>
                <a:moveTo>
                  <a:pt x="7467810" y="1273680"/>
                </a:moveTo>
                <a:lnTo>
                  <a:pt x="7504015" y="1273680"/>
                </a:lnTo>
                <a:lnTo>
                  <a:pt x="7504015" y="1296302"/>
                </a:lnTo>
                <a:lnTo>
                  <a:pt x="7465877" y="1296302"/>
                </a:lnTo>
                <a:cubicBezTo>
                  <a:pt x="7467011" y="1289948"/>
                  <a:pt x="7467655" y="1282407"/>
                  <a:pt x="7467810" y="1273680"/>
                </a:cubicBezTo>
                <a:close/>
                <a:moveTo>
                  <a:pt x="5341503" y="1264572"/>
                </a:moveTo>
                <a:cubicBezTo>
                  <a:pt x="5347844" y="1264572"/>
                  <a:pt x="5353262" y="1266057"/>
                  <a:pt x="5357757" y="1269027"/>
                </a:cubicBezTo>
                <a:cubicBezTo>
                  <a:pt x="5356509" y="1270840"/>
                  <a:pt x="5353650" y="1274671"/>
                  <a:pt x="5349179" y="1280520"/>
                </a:cubicBezTo>
                <a:cubicBezTo>
                  <a:pt x="5355754" y="1282218"/>
                  <a:pt x="5360259" y="1283586"/>
                  <a:pt x="5362695" y="1284620"/>
                </a:cubicBezTo>
                <a:cubicBezTo>
                  <a:pt x="5361391" y="1287493"/>
                  <a:pt x="5359237" y="1290516"/>
                  <a:pt x="5356234" y="1293687"/>
                </a:cubicBezTo>
                <a:cubicBezTo>
                  <a:pt x="5352668" y="1297422"/>
                  <a:pt x="5348433" y="1300108"/>
                  <a:pt x="5343528" y="1301745"/>
                </a:cubicBezTo>
                <a:cubicBezTo>
                  <a:pt x="5339385" y="1303061"/>
                  <a:pt x="5334609" y="1303718"/>
                  <a:pt x="5329200" y="1303718"/>
                </a:cubicBezTo>
                <a:cubicBezTo>
                  <a:pt x="5326192" y="1303718"/>
                  <a:pt x="5323338" y="1303510"/>
                  <a:pt x="5320639" y="1303095"/>
                </a:cubicBezTo>
                <a:cubicBezTo>
                  <a:pt x="5311875" y="1301874"/>
                  <a:pt x="5303736" y="1299882"/>
                  <a:pt x="5296226" y="1297119"/>
                </a:cubicBezTo>
                <a:cubicBezTo>
                  <a:pt x="5300711" y="1290940"/>
                  <a:pt x="5306170" y="1284773"/>
                  <a:pt x="5312602" y="1278617"/>
                </a:cubicBezTo>
                <a:cubicBezTo>
                  <a:pt x="5318317" y="1272616"/>
                  <a:pt x="5325051" y="1268379"/>
                  <a:pt x="5332807" y="1265904"/>
                </a:cubicBezTo>
                <a:cubicBezTo>
                  <a:pt x="5335420" y="1265017"/>
                  <a:pt x="5338319" y="1264572"/>
                  <a:pt x="5341503" y="1264572"/>
                </a:cubicBezTo>
                <a:close/>
                <a:moveTo>
                  <a:pt x="4288858" y="1264572"/>
                </a:moveTo>
                <a:cubicBezTo>
                  <a:pt x="4295199" y="1264572"/>
                  <a:pt x="4300617" y="1266057"/>
                  <a:pt x="4305112" y="1269027"/>
                </a:cubicBezTo>
                <a:cubicBezTo>
                  <a:pt x="4303865" y="1270841"/>
                  <a:pt x="4301006" y="1274671"/>
                  <a:pt x="4296535" y="1280520"/>
                </a:cubicBezTo>
                <a:cubicBezTo>
                  <a:pt x="4303109" y="1282219"/>
                  <a:pt x="4307615" y="1283586"/>
                  <a:pt x="4310051" y="1284620"/>
                </a:cubicBezTo>
                <a:cubicBezTo>
                  <a:pt x="4308747" y="1287493"/>
                  <a:pt x="4306593" y="1290516"/>
                  <a:pt x="4303589" y="1293688"/>
                </a:cubicBezTo>
                <a:cubicBezTo>
                  <a:pt x="4300024" y="1297423"/>
                  <a:pt x="4295788" y="1300108"/>
                  <a:pt x="4290884" y="1301745"/>
                </a:cubicBezTo>
                <a:cubicBezTo>
                  <a:pt x="4286741" y="1303061"/>
                  <a:pt x="4281965" y="1303719"/>
                  <a:pt x="4276556" y="1303719"/>
                </a:cubicBezTo>
                <a:cubicBezTo>
                  <a:pt x="4273548" y="1303719"/>
                  <a:pt x="4270695" y="1303510"/>
                  <a:pt x="4267995" y="1303095"/>
                </a:cubicBezTo>
                <a:cubicBezTo>
                  <a:pt x="4259230" y="1301874"/>
                  <a:pt x="4251093" y="1299882"/>
                  <a:pt x="4243581" y="1297119"/>
                </a:cubicBezTo>
                <a:cubicBezTo>
                  <a:pt x="4248067" y="1290941"/>
                  <a:pt x="4253526" y="1284773"/>
                  <a:pt x="4259958" y="1278618"/>
                </a:cubicBezTo>
                <a:cubicBezTo>
                  <a:pt x="4265672" y="1272616"/>
                  <a:pt x="4272407" y="1268379"/>
                  <a:pt x="4280162" y="1265905"/>
                </a:cubicBezTo>
                <a:cubicBezTo>
                  <a:pt x="4282777" y="1265017"/>
                  <a:pt x="4285675" y="1264572"/>
                  <a:pt x="4288858" y="1264572"/>
                </a:cubicBezTo>
                <a:close/>
                <a:moveTo>
                  <a:pt x="10307716" y="1264571"/>
                </a:moveTo>
                <a:cubicBezTo>
                  <a:pt x="10314058" y="1264571"/>
                  <a:pt x="10319475" y="1266056"/>
                  <a:pt x="10323970" y="1269027"/>
                </a:cubicBezTo>
                <a:cubicBezTo>
                  <a:pt x="10322723" y="1270839"/>
                  <a:pt x="10319864" y="1274670"/>
                  <a:pt x="10315393" y="1280519"/>
                </a:cubicBezTo>
                <a:cubicBezTo>
                  <a:pt x="10321967" y="1282218"/>
                  <a:pt x="10326473" y="1283585"/>
                  <a:pt x="10328909" y="1284619"/>
                </a:cubicBezTo>
                <a:cubicBezTo>
                  <a:pt x="10327605" y="1287492"/>
                  <a:pt x="10325451" y="1290515"/>
                  <a:pt x="10322447" y="1293687"/>
                </a:cubicBezTo>
                <a:cubicBezTo>
                  <a:pt x="10318881" y="1297422"/>
                  <a:pt x="10314646" y="1300107"/>
                  <a:pt x="10309742" y="1301744"/>
                </a:cubicBezTo>
                <a:cubicBezTo>
                  <a:pt x="10305599" y="1303060"/>
                  <a:pt x="10300823" y="1303718"/>
                  <a:pt x="10295414" y="1303718"/>
                </a:cubicBezTo>
                <a:cubicBezTo>
                  <a:pt x="10292406" y="1303718"/>
                  <a:pt x="10289552" y="1303510"/>
                  <a:pt x="10286853" y="1303094"/>
                </a:cubicBezTo>
                <a:cubicBezTo>
                  <a:pt x="10278089" y="1301873"/>
                  <a:pt x="10269951" y="1299881"/>
                  <a:pt x="10262439" y="1297118"/>
                </a:cubicBezTo>
                <a:cubicBezTo>
                  <a:pt x="10266925" y="1290940"/>
                  <a:pt x="10272384" y="1284772"/>
                  <a:pt x="10278816" y="1278616"/>
                </a:cubicBezTo>
                <a:cubicBezTo>
                  <a:pt x="10284531" y="1272615"/>
                  <a:pt x="10291265" y="1268378"/>
                  <a:pt x="10299020" y="1265904"/>
                </a:cubicBezTo>
                <a:cubicBezTo>
                  <a:pt x="10301635" y="1265016"/>
                  <a:pt x="10304533" y="1264571"/>
                  <a:pt x="10307716" y="1264571"/>
                </a:cubicBezTo>
                <a:close/>
                <a:moveTo>
                  <a:pt x="11360360" y="1264571"/>
                </a:moveTo>
                <a:cubicBezTo>
                  <a:pt x="11366702" y="1264571"/>
                  <a:pt x="11372119" y="1266056"/>
                  <a:pt x="11376614" y="1269026"/>
                </a:cubicBezTo>
                <a:cubicBezTo>
                  <a:pt x="11375367" y="1270839"/>
                  <a:pt x="11372508" y="1274670"/>
                  <a:pt x="11368037" y="1280519"/>
                </a:cubicBezTo>
                <a:cubicBezTo>
                  <a:pt x="11374611" y="1282218"/>
                  <a:pt x="11379117" y="1283585"/>
                  <a:pt x="11381553" y="1284619"/>
                </a:cubicBezTo>
                <a:cubicBezTo>
                  <a:pt x="11380249" y="1287492"/>
                  <a:pt x="11378095" y="1290515"/>
                  <a:pt x="11375091" y="1293687"/>
                </a:cubicBezTo>
                <a:cubicBezTo>
                  <a:pt x="11371525" y="1297422"/>
                  <a:pt x="11367290" y="1300107"/>
                  <a:pt x="11362386" y="1301743"/>
                </a:cubicBezTo>
                <a:cubicBezTo>
                  <a:pt x="11358243" y="1303060"/>
                  <a:pt x="11353467" y="1303718"/>
                  <a:pt x="11348058" y="1303718"/>
                </a:cubicBezTo>
                <a:cubicBezTo>
                  <a:pt x="11345050" y="1303718"/>
                  <a:pt x="11342196" y="1303509"/>
                  <a:pt x="11339497" y="1303094"/>
                </a:cubicBezTo>
                <a:cubicBezTo>
                  <a:pt x="11330733" y="1301873"/>
                  <a:pt x="11322595" y="1299881"/>
                  <a:pt x="11315083" y="1297118"/>
                </a:cubicBezTo>
                <a:cubicBezTo>
                  <a:pt x="11319569" y="1290939"/>
                  <a:pt x="11325028" y="1284772"/>
                  <a:pt x="11331460" y="1278616"/>
                </a:cubicBezTo>
                <a:cubicBezTo>
                  <a:pt x="11337175" y="1272615"/>
                  <a:pt x="11343909" y="1268378"/>
                  <a:pt x="11351664" y="1265904"/>
                </a:cubicBezTo>
                <a:cubicBezTo>
                  <a:pt x="11354279" y="1265016"/>
                  <a:pt x="11357177" y="1264571"/>
                  <a:pt x="11360360" y="1264571"/>
                </a:cubicBezTo>
                <a:close/>
                <a:moveTo>
                  <a:pt x="4176140" y="1264396"/>
                </a:moveTo>
                <a:cubicBezTo>
                  <a:pt x="4179211" y="1264396"/>
                  <a:pt x="4181973" y="1264805"/>
                  <a:pt x="4184426" y="1265623"/>
                </a:cubicBezTo>
                <a:cubicBezTo>
                  <a:pt x="4192334" y="1268419"/>
                  <a:pt x="4199061" y="1272596"/>
                  <a:pt x="4204610" y="1278153"/>
                </a:cubicBezTo>
                <a:cubicBezTo>
                  <a:pt x="4210503" y="1283698"/>
                  <a:pt x="4216077" y="1290019"/>
                  <a:pt x="4221331" y="1297120"/>
                </a:cubicBezTo>
                <a:cubicBezTo>
                  <a:pt x="4214499" y="1299650"/>
                  <a:pt x="4206410" y="1301658"/>
                  <a:pt x="4197061" y="1303141"/>
                </a:cubicBezTo>
                <a:cubicBezTo>
                  <a:pt x="4194111" y="1303644"/>
                  <a:pt x="4191179" y="1303896"/>
                  <a:pt x="4188269" y="1303896"/>
                </a:cubicBezTo>
                <a:cubicBezTo>
                  <a:pt x="4182923" y="1303896"/>
                  <a:pt x="4177901" y="1303065"/>
                  <a:pt x="4173206" y="1301402"/>
                </a:cubicBezTo>
                <a:cubicBezTo>
                  <a:pt x="4169372" y="1300191"/>
                  <a:pt x="4165827" y="1298065"/>
                  <a:pt x="4162571" y="1295023"/>
                </a:cubicBezTo>
                <a:cubicBezTo>
                  <a:pt x="4158950" y="1291612"/>
                  <a:pt x="4156380" y="1288140"/>
                  <a:pt x="4154863" y="1284607"/>
                </a:cubicBezTo>
                <a:cubicBezTo>
                  <a:pt x="4157954" y="1283255"/>
                  <a:pt x="4162459" y="1282011"/>
                  <a:pt x="4168379" y="1280872"/>
                </a:cubicBezTo>
                <a:cubicBezTo>
                  <a:pt x="4164373" y="1275234"/>
                  <a:pt x="4161514" y="1271207"/>
                  <a:pt x="4159801" y="1268792"/>
                </a:cubicBezTo>
                <a:cubicBezTo>
                  <a:pt x="4164288" y="1265861"/>
                  <a:pt x="4169734" y="1264396"/>
                  <a:pt x="4176140" y="1264396"/>
                </a:cubicBezTo>
                <a:close/>
                <a:moveTo>
                  <a:pt x="5228783" y="1264396"/>
                </a:moveTo>
                <a:cubicBezTo>
                  <a:pt x="5231855" y="1264396"/>
                  <a:pt x="5234617" y="1264804"/>
                  <a:pt x="5237069" y="1265623"/>
                </a:cubicBezTo>
                <a:cubicBezTo>
                  <a:pt x="5244977" y="1268419"/>
                  <a:pt x="5251706" y="1272596"/>
                  <a:pt x="5257254" y="1278153"/>
                </a:cubicBezTo>
                <a:cubicBezTo>
                  <a:pt x="5263148" y="1283697"/>
                  <a:pt x="5268722" y="1290019"/>
                  <a:pt x="5273975" y="1297120"/>
                </a:cubicBezTo>
                <a:cubicBezTo>
                  <a:pt x="5267144" y="1299650"/>
                  <a:pt x="5259055" y="1301658"/>
                  <a:pt x="5249706" y="1303141"/>
                </a:cubicBezTo>
                <a:cubicBezTo>
                  <a:pt x="5246754" y="1303644"/>
                  <a:pt x="5243822" y="1303895"/>
                  <a:pt x="5240912" y="1303895"/>
                </a:cubicBezTo>
                <a:cubicBezTo>
                  <a:pt x="5235566" y="1303895"/>
                  <a:pt x="5230544" y="1303064"/>
                  <a:pt x="5225847" y="1301402"/>
                </a:cubicBezTo>
                <a:cubicBezTo>
                  <a:pt x="5222015" y="1300191"/>
                  <a:pt x="5218469" y="1298065"/>
                  <a:pt x="5215214" y="1295023"/>
                </a:cubicBezTo>
                <a:cubicBezTo>
                  <a:pt x="5211593" y="1291612"/>
                  <a:pt x="5209023" y="1288140"/>
                  <a:pt x="5207505" y="1284606"/>
                </a:cubicBezTo>
                <a:cubicBezTo>
                  <a:pt x="5210595" y="1283255"/>
                  <a:pt x="5215102" y="1282010"/>
                  <a:pt x="5221020" y="1280872"/>
                </a:cubicBezTo>
                <a:cubicBezTo>
                  <a:pt x="5217016" y="1275234"/>
                  <a:pt x="5214156" y="1271207"/>
                  <a:pt x="5212444" y="1268792"/>
                </a:cubicBezTo>
                <a:cubicBezTo>
                  <a:pt x="5216931" y="1265861"/>
                  <a:pt x="5222377" y="1264396"/>
                  <a:pt x="5228783" y="1264396"/>
                </a:cubicBezTo>
                <a:close/>
                <a:moveTo>
                  <a:pt x="10194996" y="1264395"/>
                </a:moveTo>
                <a:cubicBezTo>
                  <a:pt x="10198068" y="1264395"/>
                  <a:pt x="10200830" y="1264804"/>
                  <a:pt x="10203282" y="1265622"/>
                </a:cubicBezTo>
                <a:cubicBezTo>
                  <a:pt x="10211191" y="1268418"/>
                  <a:pt x="10217920" y="1272595"/>
                  <a:pt x="10223468" y="1278152"/>
                </a:cubicBezTo>
                <a:cubicBezTo>
                  <a:pt x="10229362" y="1283697"/>
                  <a:pt x="10234936" y="1290019"/>
                  <a:pt x="10240189" y="1297119"/>
                </a:cubicBezTo>
                <a:cubicBezTo>
                  <a:pt x="10233358" y="1299650"/>
                  <a:pt x="10225268" y="1301657"/>
                  <a:pt x="10215920" y="1303141"/>
                </a:cubicBezTo>
                <a:cubicBezTo>
                  <a:pt x="10212967" y="1303643"/>
                  <a:pt x="10210036" y="1303895"/>
                  <a:pt x="10207126" y="1303895"/>
                </a:cubicBezTo>
                <a:cubicBezTo>
                  <a:pt x="10201779" y="1303895"/>
                  <a:pt x="10196758" y="1303063"/>
                  <a:pt x="10192062" y="1301401"/>
                </a:cubicBezTo>
                <a:cubicBezTo>
                  <a:pt x="10188228" y="1300190"/>
                  <a:pt x="10184684" y="1298064"/>
                  <a:pt x="10181428" y="1295022"/>
                </a:cubicBezTo>
                <a:cubicBezTo>
                  <a:pt x="10177807" y="1291611"/>
                  <a:pt x="10175237" y="1288139"/>
                  <a:pt x="10173719" y="1284606"/>
                </a:cubicBezTo>
                <a:cubicBezTo>
                  <a:pt x="10176810" y="1283255"/>
                  <a:pt x="10181316" y="1282010"/>
                  <a:pt x="10187235" y="1280871"/>
                </a:cubicBezTo>
                <a:cubicBezTo>
                  <a:pt x="10183229" y="1275233"/>
                  <a:pt x="10180370" y="1271206"/>
                  <a:pt x="10178658" y="1268791"/>
                </a:cubicBezTo>
                <a:cubicBezTo>
                  <a:pt x="10183145" y="1265860"/>
                  <a:pt x="10188591" y="1264395"/>
                  <a:pt x="10194996" y="1264395"/>
                </a:cubicBezTo>
                <a:close/>
                <a:moveTo>
                  <a:pt x="11247640" y="1264395"/>
                </a:moveTo>
                <a:cubicBezTo>
                  <a:pt x="11250712" y="1264395"/>
                  <a:pt x="11253474" y="1264804"/>
                  <a:pt x="11255926" y="1265622"/>
                </a:cubicBezTo>
                <a:cubicBezTo>
                  <a:pt x="11263835" y="1268418"/>
                  <a:pt x="11270564" y="1272595"/>
                  <a:pt x="11276112" y="1278152"/>
                </a:cubicBezTo>
                <a:cubicBezTo>
                  <a:pt x="11282006" y="1283696"/>
                  <a:pt x="11287580" y="1290018"/>
                  <a:pt x="11292833" y="1297119"/>
                </a:cubicBezTo>
                <a:cubicBezTo>
                  <a:pt x="11286002" y="1299649"/>
                  <a:pt x="11277912" y="1301657"/>
                  <a:pt x="11268564" y="1303140"/>
                </a:cubicBezTo>
                <a:cubicBezTo>
                  <a:pt x="11265611" y="1303643"/>
                  <a:pt x="11262680" y="1303894"/>
                  <a:pt x="11259770" y="1303894"/>
                </a:cubicBezTo>
                <a:cubicBezTo>
                  <a:pt x="11254423" y="1303894"/>
                  <a:pt x="11249402" y="1303063"/>
                  <a:pt x="11244706" y="1301401"/>
                </a:cubicBezTo>
                <a:cubicBezTo>
                  <a:pt x="11240872" y="1300190"/>
                  <a:pt x="11237328" y="1298064"/>
                  <a:pt x="11234072" y="1295022"/>
                </a:cubicBezTo>
                <a:cubicBezTo>
                  <a:pt x="11230451" y="1291611"/>
                  <a:pt x="11227881" y="1288139"/>
                  <a:pt x="11226363" y="1284606"/>
                </a:cubicBezTo>
                <a:cubicBezTo>
                  <a:pt x="11229454" y="1283254"/>
                  <a:pt x="11233960" y="1282010"/>
                  <a:pt x="11239879" y="1280871"/>
                </a:cubicBezTo>
                <a:cubicBezTo>
                  <a:pt x="11235873" y="1275233"/>
                  <a:pt x="11233014" y="1271206"/>
                  <a:pt x="11231302" y="1268791"/>
                </a:cubicBezTo>
                <a:cubicBezTo>
                  <a:pt x="11235789" y="1265860"/>
                  <a:pt x="11241235" y="1264395"/>
                  <a:pt x="11247640" y="1264395"/>
                </a:cubicBezTo>
                <a:close/>
                <a:moveTo>
                  <a:pt x="4287992" y="1257503"/>
                </a:moveTo>
                <a:cubicBezTo>
                  <a:pt x="4284387" y="1257503"/>
                  <a:pt x="4280683" y="1258114"/>
                  <a:pt x="4276883" y="1259337"/>
                </a:cubicBezTo>
                <a:cubicBezTo>
                  <a:pt x="4268788" y="1262093"/>
                  <a:pt x="4261393" y="1267021"/>
                  <a:pt x="4254697" y="1274118"/>
                </a:cubicBezTo>
                <a:cubicBezTo>
                  <a:pt x="4247079" y="1281680"/>
                  <a:pt x="4240750" y="1290360"/>
                  <a:pt x="4235712" y="1300157"/>
                </a:cubicBezTo>
                <a:cubicBezTo>
                  <a:pt x="4245209" y="1304619"/>
                  <a:pt x="4255510" y="1307758"/>
                  <a:pt x="4266615" y="1309574"/>
                </a:cubicBezTo>
                <a:cubicBezTo>
                  <a:pt x="4270326" y="1310383"/>
                  <a:pt x="4274102" y="1310788"/>
                  <a:pt x="4277942" y="1310788"/>
                </a:cubicBezTo>
                <a:cubicBezTo>
                  <a:pt x="4283425" y="1310788"/>
                  <a:pt x="4288710" y="1309908"/>
                  <a:pt x="4293800" y="1308148"/>
                </a:cubicBezTo>
                <a:cubicBezTo>
                  <a:pt x="4305725" y="1304331"/>
                  <a:pt x="4313707" y="1295279"/>
                  <a:pt x="4317746" y="1280992"/>
                </a:cubicBezTo>
                <a:cubicBezTo>
                  <a:pt x="4313068" y="1278579"/>
                  <a:pt x="4309171" y="1277119"/>
                  <a:pt x="4306050" y="1276615"/>
                </a:cubicBezTo>
                <a:cubicBezTo>
                  <a:pt x="4307622" y="1275943"/>
                  <a:pt x="4309992" y="1272703"/>
                  <a:pt x="4313154" y="1266893"/>
                </a:cubicBezTo>
                <a:cubicBezTo>
                  <a:pt x="4305169" y="1260634"/>
                  <a:pt x="4296782" y="1257503"/>
                  <a:pt x="4287992" y="1257503"/>
                </a:cubicBezTo>
                <a:close/>
                <a:moveTo>
                  <a:pt x="4176400" y="1257503"/>
                </a:moveTo>
                <a:cubicBezTo>
                  <a:pt x="4167739" y="1257503"/>
                  <a:pt x="4159467" y="1260639"/>
                  <a:pt x="4151586" y="1266913"/>
                </a:cubicBezTo>
                <a:cubicBezTo>
                  <a:pt x="4154412" y="1272055"/>
                  <a:pt x="4156838" y="1275227"/>
                  <a:pt x="4158864" y="1276431"/>
                </a:cubicBezTo>
                <a:cubicBezTo>
                  <a:pt x="4156286" y="1276815"/>
                  <a:pt x="4152388" y="1278388"/>
                  <a:pt x="4147168" y="1281151"/>
                </a:cubicBezTo>
                <a:cubicBezTo>
                  <a:pt x="4148775" y="1287649"/>
                  <a:pt x="4151454" y="1293078"/>
                  <a:pt x="4155206" y="1297438"/>
                </a:cubicBezTo>
                <a:cubicBezTo>
                  <a:pt x="4159685" y="1302767"/>
                  <a:pt x="4164803" y="1306364"/>
                  <a:pt x="4170562" y="1308228"/>
                </a:cubicBezTo>
                <a:cubicBezTo>
                  <a:pt x="4175791" y="1309993"/>
                  <a:pt x="4181088" y="1310876"/>
                  <a:pt x="4186451" y="1310876"/>
                </a:cubicBezTo>
                <a:cubicBezTo>
                  <a:pt x="4190341" y="1310876"/>
                  <a:pt x="4194443" y="1310442"/>
                  <a:pt x="4198760" y="1309573"/>
                </a:cubicBezTo>
                <a:cubicBezTo>
                  <a:pt x="4209092" y="1308043"/>
                  <a:pt x="4219181" y="1304810"/>
                  <a:pt x="4229025" y="1299874"/>
                </a:cubicBezTo>
                <a:cubicBezTo>
                  <a:pt x="4224000" y="1290480"/>
                  <a:pt x="4218022" y="1282666"/>
                  <a:pt x="4211092" y="1276431"/>
                </a:cubicBezTo>
                <a:cubicBezTo>
                  <a:pt x="4203659" y="1267736"/>
                  <a:pt x="4196153" y="1262134"/>
                  <a:pt x="4188572" y="1259627"/>
                </a:cubicBezTo>
                <a:cubicBezTo>
                  <a:pt x="4184177" y="1258211"/>
                  <a:pt x="4180120" y="1257503"/>
                  <a:pt x="4176400" y="1257503"/>
                </a:cubicBezTo>
                <a:close/>
                <a:moveTo>
                  <a:pt x="5340636" y="1257503"/>
                </a:moveTo>
                <a:cubicBezTo>
                  <a:pt x="5337032" y="1257503"/>
                  <a:pt x="5333329" y="1258113"/>
                  <a:pt x="5329528" y="1259337"/>
                </a:cubicBezTo>
                <a:cubicBezTo>
                  <a:pt x="5321433" y="1262093"/>
                  <a:pt x="5314037" y="1267021"/>
                  <a:pt x="5307342" y="1274118"/>
                </a:cubicBezTo>
                <a:cubicBezTo>
                  <a:pt x="5299723" y="1281680"/>
                  <a:pt x="5293395" y="1290360"/>
                  <a:pt x="5288357" y="1300157"/>
                </a:cubicBezTo>
                <a:cubicBezTo>
                  <a:pt x="5297853" y="1304619"/>
                  <a:pt x="5308154" y="1307758"/>
                  <a:pt x="5319259" y="1309574"/>
                </a:cubicBezTo>
                <a:cubicBezTo>
                  <a:pt x="5322970" y="1310383"/>
                  <a:pt x="5326746" y="1310788"/>
                  <a:pt x="5330586" y="1310788"/>
                </a:cubicBezTo>
                <a:cubicBezTo>
                  <a:pt x="5336069" y="1310788"/>
                  <a:pt x="5341355" y="1309908"/>
                  <a:pt x="5346444" y="1308147"/>
                </a:cubicBezTo>
                <a:cubicBezTo>
                  <a:pt x="5358369" y="1304330"/>
                  <a:pt x="5366351" y="1295279"/>
                  <a:pt x="5370390" y="1280992"/>
                </a:cubicBezTo>
                <a:cubicBezTo>
                  <a:pt x="5365714" y="1278579"/>
                  <a:pt x="5361815" y="1277119"/>
                  <a:pt x="5358695" y="1276615"/>
                </a:cubicBezTo>
                <a:cubicBezTo>
                  <a:pt x="5360267" y="1275943"/>
                  <a:pt x="5362635" y="1272703"/>
                  <a:pt x="5365798" y="1266893"/>
                </a:cubicBezTo>
                <a:cubicBezTo>
                  <a:pt x="5357813" y="1260633"/>
                  <a:pt x="5349427" y="1257503"/>
                  <a:pt x="5340636" y="1257503"/>
                </a:cubicBezTo>
                <a:close/>
                <a:moveTo>
                  <a:pt x="5229043" y="1257503"/>
                </a:moveTo>
                <a:cubicBezTo>
                  <a:pt x="5220381" y="1257503"/>
                  <a:pt x="5212109" y="1260639"/>
                  <a:pt x="5204230" y="1266913"/>
                </a:cubicBezTo>
                <a:cubicBezTo>
                  <a:pt x="5207054" y="1272054"/>
                  <a:pt x="5209481" y="1275227"/>
                  <a:pt x="5211506" y="1276431"/>
                </a:cubicBezTo>
                <a:cubicBezTo>
                  <a:pt x="5208929" y="1276815"/>
                  <a:pt x="5205031" y="1278388"/>
                  <a:pt x="5199810" y="1281151"/>
                </a:cubicBezTo>
                <a:cubicBezTo>
                  <a:pt x="5201418" y="1287649"/>
                  <a:pt x="5204098" y="1293078"/>
                  <a:pt x="5207849" y="1297438"/>
                </a:cubicBezTo>
                <a:cubicBezTo>
                  <a:pt x="5212326" y="1302767"/>
                  <a:pt x="5217445" y="1306364"/>
                  <a:pt x="5223204" y="1308228"/>
                </a:cubicBezTo>
                <a:cubicBezTo>
                  <a:pt x="5228434" y="1309993"/>
                  <a:pt x="5233731" y="1310876"/>
                  <a:pt x="5239094" y="1310876"/>
                </a:cubicBezTo>
                <a:cubicBezTo>
                  <a:pt x="5242983" y="1310876"/>
                  <a:pt x="5247088" y="1310442"/>
                  <a:pt x="5251404" y="1309573"/>
                </a:cubicBezTo>
                <a:cubicBezTo>
                  <a:pt x="5261737" y="1308042"/>
                  <a:pt x="5271825" y="1304810"/>
                  <a:pt x="5281670" y="1299874"/>
                </a:cubicBezTo>
                <a:cubicBezTo>
                  <a:pt x="5276644" y="1290480"/>
                  <a:pt x="5270666" y="1282665"/>
                  <a:pt x="5263735" y="1276431"/>
                </a:cubicBezTo>
                <a:cubicBezTo>
                  <a:pt x="5256304" y="1267735"/>
                  <a:pt x="5248796" y="1262134"/>
                  <a:pt x="5241215" y="1259626"/>
                </a:cubicBezTo>
                <a:cubicBezTo>
                  <a:pt x="5236821" y="1258210"/>
                  <a:pt x="5232763" y="1257503"/>
                  <a:pt x="5229043" y="1257503"/>
                </a:cubicBezTo>
                <a:close/>
                <a:moveTo>
                  <a:pt x="10306851" y="1257502"/>
                </a:moveTo>
                <a:cubicBezTo>
                  <a:pt x="10303245" y="1257502"/>
                  <a:pt x="10299542" y="1258113"/>
                  <a:pt x="10295741" y="1259336"/>
                </a:cubicBezTo>
                <a:cubicBezTo>
                  <a:pt x="10287646" y="1262092"/>
                  <a:pt x="10280251" y="1267020"/>
                  <a:pt x="10273556" y="1274118"/>
                </a:cubicBezTo>
                <a:cubicBezTo>
                  <a:pt x="10265937" y="1281679"/>
                  <a:pt x="10259608" y="1290359"/>
                  <a:pt x="10254571" y="1300156"/>
                </a:cubicBezTo>
                <a:cubicBezTo>
                  <a:pt x="10264067" y="1304618"/>
                  <a:pt x="10274368" y="1307757"/>
                  <a:pt x="10285473" y="1309574"/>
                </a:cubicBezTo>
                <a:cubicBezTo>
                  <a:pt x="10289184" y="1310382"/>
                  <a:pt x="10292960" y="1310787"/>
                  <a:pt x="10296800" y="1310787"/>
                </a:cubicBezTo>
                <a:cubicBezTo>
                  <a:pt x="10302283" y="1310787"/>
                  <a:pt x="10307569" y="1309907"/>
                  <a:pt x="10312658" y="1308147"/>
                </a:cubicBezTo>
                <a:cubicBezTo>
                  <a:pt x="10324583" y="1304329"/>
                  <a:pt x="10332565" y="1295278"/>
                  <a:pt x="10336604" y="1280992"/>
                </a:cubicBezTo>
                <a:cubicBezTo>
                  <a:pt x="10331927" y="1278578"/>
                  <a:pt x="10328028" y="1277118"/>
                  <a:pt x="10324908" y="1276614"/>
                </a:cubicBezTo>
                <a:cubicBezTo>
                  <a:pt x="10326481" y="1275942"/>
                  <a:pt x="10328849" y="1272702"/>
                  <a:pt x="10332012" y="1266893"/>
                </a:cubicBezTo>
                <a:cubicBezTo>
                  <a:pt x="10324027" y="1260633"/>
                  <a:pt x="10315640" y="1257502"/>
                  <a:pt x="10306851" y="1257502"/>
                </a:cubicBezTo>
                <a:close/>
                <a:moveTo>
                  <a:pt x="10195257" y="1257502"/>
                </a:moveTo>
                <a:cubicBezTo>
                  <a:pt x="10186595" y="1257502"/>
                  <a:pt x="10178324" y="1260639"/>
                  <a:pt x="10170443" y="1266912"/>
                </a:cubicBezTo>
                <a:cubicBezTo>
                  <a:pt x="10173269" y="1272053"/>
                  <a:pt x="10175695" y="1275226"/>
                  <a:pt x="10177721" y="1276431"/>
                </a:cubicBezTo>
                <a:cubicBezTo>
                  <a:pt x="10175143" y="1276815"/>
                  <a:pt x="10171245" y="1278388"/>
                  <a:pt x="10166024" y="1281150"/>
                </a:cubicBezTo>
                <a:cubicBezTo>
                  <a:pt x="10167632" y="1287648"/>
                  <a:pt x="10170311" y="1293077"/>
                  <a:pt x="10174063" y="1297437"/>
                </a:cubicBezTo>
                <a:cubicBezTo>
                  <a:pt x="10178541" y="1302766"/>
                  <a:pt x="10183660" y="1306363"/>
                  <a:pt x="10189418" y="1308227"/>
                </a:cubicBezTo>
                <a:cubicBezTo>
                  <a:pt x="10194647" y="1309993"/>
                  <a:pt x="10199944" y="1310875"/>
                  <a:pt x="10205308" y="1310875"/>
                </a:cubicBezTo>
                <a:cubicBezTo>
                  <a:pt x="10209198" y="1310875"/>
                  <a:pt x="10213301" y="1310441"/>
                  <a:pt x="10217618" y="1309572"/>
                </a:cubicBezTo>
                <a:cubicBezTo>
                  <a:pt x="10227951" y="1308042"/>
                  <a:pt x="10238039" y="1304809"/>
                  <a:pt x="10247884" y="1299873"/>
                </a:cubicBezTo>
                <a:cubicBezTo>
                  <a:pt x="10242858" y="1290479"/>
                  <a:pt x="10236880" y="1282664"/>
                  <a:pt x="10229949" y="1276431"/>
                </a:cubicBezTo>
                <a:cubicBezTo>
                  <a:pt x="10222517" y="1267735"/>
                  <a:pt x="10215010" y="1262133"/>
                  <a:pt x="10207428" y="1259626"/>
                </a:cubicBezTo>
                <a:cubicBezTo>
                  <a:pt x="10203034" y="1258210"/>
                  <a:pt x="10198977" y="1257502"/>
                  <a:pt x="10195257" y="1257502"/>
                </a:cubicBezTo>
                <a:close/>
                <a:moveTo>
                  <a:pt x="11359495" y="1257501"/>
                </a:moveTo>
                <a:cubicBezTo>
                  <a:pt x="11355889" y="1257501"/>
                  <a:pt x="11352186" y="1258113"/>
                  <a:pt x="11348385" y="1259335"/>
                </a:cubicBezTo>
                <a:cubicBezTo>
                  <a:pt x="11340290" y="1262092"/>
                  <a:pt x="11332895" y="1267020"/>
                  <a:pt x="11326200" y="1274117"/>
                </a:cubicBezTo>
                <a:cubicBezTo>
                  <a:pt x="11318581" y="1281679"/>
                  <a:pt x="11312252" y="1290358"/>
                  <a:pt x="11307215" y="1300155"/>
                </a:cubicBezTo>
                <a:cubicBezTo>
                  <a:pt x="11316711" y="1304618"/>
                  <a:pt x="11327012" y="1307757"/>
                  <a:pt x="11338117" y="1309573"/>
                </a:cubicBezTo>
                <a:cubicBezTo>
                  <a:pt x="11341828" y="1310382"/>
                  <a:pt x="11345604" y="1310787"/>
                  <a:pt x="11349444" y="1310787"/>
                </a:cubicBezTo>
                <a:cubicBezTo>
                  <a:pt x="11354927" y="1310787"/>
                  <a:pt x="11360213" y="1309907"/>
                  <a:pt x="11365302" y="1308146"/>
                </a:cubicBezTo>
                <a:cubicBezTo>
                  <a:pt x="11377227" y="1304329"/>
                  <a:pt x="11385209" y="1295278"/>
                  <a:pt x="11389248" y="1280991"/>
                </a:cubicBezTo>
                <a:cubicBezTo>
                  <a:pt x="11384571" y="1278578"/>
                  <a:pt x="11380672" y="1277118"/>
                  <a:pt x="11377552" y="1276614"/>
                </a:cubicBezTo>
                <a:cubicBezTo>
                  <a:pt x="11379125" y="1275942"/>
                  <a:pt x="11381493" y="1272701"/>
                  <a:pt x="11384656" y="1266892"/>
                </a:cubicBezTo>
                <a:cubicBezTo>
                  <a:pt x="11376671" y="1260632"/>
                  <a:pt x="11368284" y="1257501"/>
                  <a:pt x="11359495" y="1257501"/>
                </a:cubicBezTo>
                <a:close/>
                <a:moveTo>
                  <a:pt x="11247901" y="1257501"/>
                </a:moveTo>
                <a:cubicBezTo>
                  <a:pt x="11239239" y="1257501"/>
                  <a:pt x="11230968" y="1260638"/>
                  <a:pt x="11223087" y="1266912"/>
                </a:cubicBezTo>
                <a:cubicBezTo>
                  <a:pt x="11225913" y="1272053"/>
                  <a:pt x="11228339" y="1275226"/>
                  <a:pt x="11230365" y="1276430"/>
                </a:cubicBezTo>
                <a:cubicBezTo>
                  <a:pt x="11227787" y="1276814"/>
                  <a:pt x="11223889" y="1278388"/>
                  <a:pt x="11218668" y="1281150"/>
                </a:cubicBezTo>
                <a:cubicBezTo>
                  <a:pt x="11220276" y="1287648"/>
                  <a:pt x="11222955" y="1293077"/>
                  <a:pt x="11226707" y="1297437"/>
                </a:cubicBezTo>
                <a:cubicBezTo>
                  <a:pt x="11231185" y="1302766"/>
                  <a:pt x="11236304" y="1306363"/>
                  <a:pt x="11242062" y="1308227"/>
                </a:cubicBezTo>
                <a:cubicBezTo>
                  <a:pt x="11247291" y="1309992"/>
                  <a:pt x="11252588" y="1310875"/>
                  <a:pt x="11257952" y="1310875"/>
                </a:cubicBezTo>
                <a:cubicBezTo>
                  <a:pt x="11261842" y="1310875"/>
                  <a:pt x="11265945" y="1310441"/>
                  <a:pt x="11270262" y="1309572"/>
                </a:cubicBezTo>
                <a:cubicBezTo>
                  <a:pt x="11280595" y="1308041"/>
                  <a:pt x="11290683" y="1304809"/>
                  <a:pt x="11300528" y="1299873"/>
                </a:cubicBezTo>
                <a:cubicBezTo>
                  <a:pt x="11295502" y="1290479"/>
                  <a:pt x="11289524" y="1282664"/>
                  <a:pt x="11282593" y="1276430"/>
                </a:cubicBezTo>
                <a:cubicBezTo>
                  <a:pt x="11275161" y="1267735"/>
                  <a:pt x="11267654" y="1262133"/>
                  <a:pt x="11260072" y="1259625"/>
                </a:cubicBezTo>
                <a:cubicBezTo>
                  <a:pt x="11255678" y="1258210"/>
                  <a:pt x="11251621" y="1257501"/>
                  <a:pt x="11247901" y="1257501"/>
                </a:cubicBezTo>
                <a:close/>
                <a:moveTo>
                  <a:pt x="1496580" y="1245492"/>
                </a:moveTo>
                <a:lnTo>
                  <a:pt x="1536450" y="1245492"/>
                </a:lnTo>
                <a:lnTo>
                  <a:pt x="1536450" y="1265728"/>
                </a:lnTo>
                <a:lnTo>
                  <a:pt x="1496580" y="1265728"/>
                </a:lnTo>
                <a:close/>
                <a:moveTo>
                  <a:pt x="1449013" y="1245492"/>
                </a:moveTo>
                <a:lnTo>
                  <a:pt x="1485158" y="1245492"/>
                </a:lnTo>
                <a:lnTo>
                  <a:pt x="1485158" y="1265728"/>
                </a:lnTo>
                <a:lnTo>
                  <a:pt x="1449013" y="1265728"/>
                </a:lnTo>
                <a:close/>
                <a:moveTo>
                  <a:pt x="7515436" y="1245491"/>
                </a:moveTo>
                <a:lnTo>
                  <a:pt x="7555306" y="1245491"/>
                </a:lnTo>
                <a:lnTo>
                  <a:pt x="7555306" y="1265727"/>
                </a:lnTo>
                <a:lnTo>
                  <a:pt x="7515436" y="1265727"/>
                </a:lnTo>
                <a:close/>
                <a:moveTo>
                  <a:pt x="7467870" y="1245491"/>
                </a:moveTo>
                <a:lnTo>
                  <a:pt x="7504015" y="1245491"/>
                </a:lnTo>
                <a:lnTo>
                  <a:pt x="7504015" y="1265727"/>
                </a:lnTo>
                <a:lnTo>
                  <a:pt x="7467870" y="1265727"/>
                </a:lnTo>
                <a:close/>
                <a:moveTo>
                  <a:pt x="4224157" y="1221963"/>
                </a:moveTo>
                <a:cubicBezTo>
                  <a:pt x="4225843" y="1223989"/>
                  <a:pt x="4228596" y="1227773"/>
                  <a:pt x="4232415" y="1233312"/>
                </a:cubicBezTo>
                <a:cubicBezTo>
                  <a:pt x="4236181" y="1227729"/>
                  <a:pt x="4238882" y="1223946"/>
                  <a:pt x="4240517" y="1221963"/>
                </a:cubicBezTo>
                <a:cubicBezTo>
                  <a:pt x="4242949" y="1224091"/>
                  <a:pt x="4245196" y="1227078"/>
                  <a:pt x="4247257" y="1230927"/>
                </a:cubicBezTo>
                <a:cubicBezTo>
                  <a:pt x="4249726" y="1235427"/>
                  <a:pt x="4250961" y="1240108"/>
                  <a:pt x="4250961" y="1244970"/>
                </a:cubicBezTo>
                <a:cubicBezTo>
                  <a:pt x="4250961" y="1252534"/>
                  <a:pt x="4248998" y="1260412"/>
                  <a:pt x="4245070" y="1268604"/>
                </a:cubicBezTo>
                <a:cubicBezTo>
                  <a:pt x="4240872" y="1276631"/>
                  <a:pt x="4236647" y="1283564"/>
                  <a:pt x="4232392" y="1289405"/>
                </a:cubicBezTo>
                <a:cubicBezTo>
                  <a:pt x="4228066" y="1283541"/>
                  <a:pt x="4223825" y="1276620"/>
                  <a:pt x="4219669" y="1268639"/>
                </a:cubicBezTo>
                <a:cubicBezTo>
                  <a:pt x="4215741" y="1260486"/>
                  <a:pt x="4213776" y="1252600"/>
                  <a:pt x="4213776" y="1244981"/>
                </a:cubicBezTo>
                <a:cubicBezTo>
                  <a:pt x="4213776" y="1240705"/>
                  <a:pt x="4214788" y="1236177"/>
                  <a:pt x="4216809" y="1231399"/>
                </a:cubicBezTo>
                <a:cubicBezTo>
                  <a:pt x="4218817" y="1227541"/>
                  <a:pt x="4221265" y="1224396"/>
                  <a:pt x="4224157" y="1221963"/>
                </a:cubicBezTo>
                <a:close/>
                <a:moveTo>
                  <a:pt x="5276801" y="1221963"/>
                </a:moveTo>
                <a:cubicBezTo>
                  <a:pt x="5278487" y="1223989"/>
                  <a:pt x="5281240" y="1227772"/>
                  <a:pt x="5285060" y="1233312"/>
                </a:cubicBezTo>
                <a:cubicBezTo>
                  <a:pt x="5288826" y="1227729"/>
                  <a:pt x="5291526" y="1223946"/>
                  <a:pt x="5293162" y="1221963"/>
                </a:cubicBezTo>
                <a:cubicBezTo>
                  <a:pt x="5295594" y="1224090"/>
                  <a:pt x="5297840" y="1227078"/>
                  <a:pt x="5299901" y="1230926"/>
                </a:cubicBezTo>
                <a:cubicBezTo>
                  <a:pt x="5302371" y="1235427"/>
                  <a:pt x="5303606" y="1240108"/>
                  <a:pt x="5303606" y="1244970"/>
                </a:cubicBezTo>
                <a:cubicBezTo>
                  <a:pt x="5303606" y="1252533"/>
                  <a:pt x="5301641" y="1260412"/>
                  <a:pt x="5297715" y="1268604"/>
                </a:cubicBezTo>
                <a:cubicBezTo>
                  <a:pt x="5293517" y="1276631"/>
                  <a:pt x="5289291" y="1283564"/>
                  <a:pt x="5285037" y="1289404"/>
                </a:cubicBezTo>
                <a:cubicBezTo>
                  <a:pt x="5280711" y="1283541"/>
                  <a:pt x="5276470" y="1276619"/>
                  <a:pt x="5272313" y="1268639"/>
                </a:cubicBezTo>
                <a:cubicBezTo>
                  <a:pt x="5268385" y="1260485"/>
                  <a:pt x="5266421" y="1252600"/>
                  <a:pt x="5266421" y="1244981"/>
                </a:cubicBezTo>
                <a:cubicBezTo>
                  <a:pt x="5266421" y="1240704"/>
                  <a:pt x="5267432" y="1236176"/>
                  <a:pt x="5269454" y="1231399"/>
                </a:cubicBezTo>
                <a:cubicBezTo>
                  <a:pt x="5271460" y="1227541"/>
                  <a:pt x="5273910" y="1224396"/>
                  <a:pt x="5276801" y="1221963"/>
                </a:cubicBezTo>
                <a:close/>
                <a:moveTo>
                  <a:pt x="10243015" y="1221962"/>
                </a:moveTo>
                <a:cubicBezTo>
                  <a:pt x="10244702" y="1223988"/>
                  <a:pt x="10247454" y="1227771"/>
                  <a:pt x="10251273" y="1233311"/>
                </a:cubicBezTo>
                <a:cubicBezTo>
                  <a:pt x="10255039" y="1227728"/>
                  <a:pt x="10257740" y="1223945"/>
                  <a:pt x="10259376" y="1221962"/>
                </a:cubicBezTo>
                <a:cubicBezTo>
                  <a:pt x="10261807" y="1224089"/>
                  <a:pt x="10264054" y="1227077"/>
                  <a:pt x="10266115" y="1230926"/>
                </a:cubicBezTo>
                <a:cubicBezTo>
                  <a:pt x="10268585" y="1235426"/>
                  <a:pt x="10269819" y="1240107"/>
                  <a:pt x="10269819" y="1244969"/>
                </a:cubicBezTo>
                <a:cubicBezTo>
                  <a:pt x="10269819" y="1252533"/>
                  <a:pt x="10267856" y="1260411"/>
                  <a:pt x="10263928" y="1268603"/>
                </a:cubicBezTo>
                <a:cubicBezTo>
                  <a:pt x="10259730" y="1276630"/>
                  <a:pt x="10255504" y="1283563"/>
                  <a:pt x="10251250" y="1289404"/>
                </a:cubicBezTo>
                <a:cubicBezTo>
                  <a:pt x="10246925" y="1283540"/>
                  <a:pt x="10242683" y="1276619"/>
                  <a:pt x="10238527" y="1268638"/>
                </a:cubicBezTo>
                <a:cubicBezTo>
                  <a:pt x="10234599" y="1260485"/>
                  <a:pt x="10232635" y="1252599"/>
                  <a:pt x="10232635" y="1244980"/>
                </a:cubicBezTo>
                <a:cubicBezTo>
                  <a:pt x="10232635" y="1240704"/>
                  <a:pt x="10233646" y="1236176"/>
                  <a:pt x="10235667" y="1231398"/>
                </a:cubicBezTo>
                <a:cubicBezTo>
                  <a:pt x="10237675" y="1227540"/>
                  <a:pt x="10240124" y="1224395"/>
                  <a:pt x="10243015" y="1221962"/>
                </a:cubicBezTo>
                <a:close/>
                <a:moveTo>
                  <a:pt x="11295659" y="1221962"/>
                </a:moveTo>
                <a:cubicBezTo>
                  <a:pt x="11297346" y="1223988"/>
                  <a:pt x="11300098" y="1227771"/>
                  <a:pt x="11303917" y="1233311"/>
                </a:cubicBezTo>
                <a:cubicBezTo>
                  <a:pt x="11307683" y="1227728"/>
                  <a:pt x="11310384" y="1223944"/>
                  <a:pt x="11312020" y="1221962"/>
                </a:cubicBezTo>
                <a:cubicBezTo>
                  <a:pt x="11314451" y="1224089"/>
                  <a:pt x="11316698" y="1227077"/>
                  <a:pt x="11318759" y="1230926"/>
                </a:cubicBezTo>
                <a:cubicBezTo>
                  <a:pt x="11321229" y="1235426"/>
                  <a:pt x="11322463" y="1240107"/>
                  <a:pt x="11322463" y="1244969"/>
                </a:cubicBezTo>
                <a:cubicBezTo>
                  <a:pt x="11322463" y="1252533"/>
                  <a:pt x="11320500" y="1260411"/>
                  <a:pt x="11316572" y="1268603"/>
                </a:cubicBezTo>
                <a:cubicBezTo>
                  <a:pt x="11312374" y="1276629"/>
                  <a:pt x="11308148" y="1283563"/>
                  <a:pt x="11303894" y="1289404"/>
                </a:cubicBezTo>
                <a:cubicBezTo>
                  <a:pt x="11299569" y="1283540"/>
                  <a:pt x="11295327" y="1276618"/>
                  <a:pt x="11291171" y="1268638"/>
                </a:cubicBezTo>
                <a:cubicBezTo>
                  <a:pt x="11287243" y="1260484"/>
                  <a:pt x="11285279" y="1252599"/>
                  <a:pt x="11285279" y="1244980"/>
                </a:cubicBezTo>
                <a:cubicBezTo>
                  <a:pt x="11285279" y="1240703"/>
                  <a:pt x="11286290" y="1236176"/>
                  <a:pt x="11288311" y="1231398"/>
                </a:cubicBezTo>
                <a:cubicBezTo>
                  <a:pt x="11290319" y="1227540"/>
                  <a:pt x="11292768" y="1224395"/>
                  <a:pt x="11295659" y="1221962"/>
                </a:cubicBezTo>
                <a:close/>
                <a:moveTo>
                  <a:pt x="904274" y="1220543"/>
                </a:moveTo>
                <a:lnTo>
                  <a:pt x="869963" y="1221188"/>
                </a:lnTo>
                <a:lnTo>
                  <a:pt x="879580" y="1228951"/>
                </a:lnTo>
                <a:lnTo>
                  <a:pt x="871474" y="1241984"/>
                </a:lnTo>
                <a:cubicBezTo>
                  <a:pt x="870467" y="1243527"/>
                  <a:pt x="869963" y="1245336"/>
                  <a:pt x="869963" y="1247413"/>
                </a:cubicBezTo>
                <a:cubicBezTo>
                  <a:pt x="869963" y="1249133"/>
                  <a:pt x="870394" y="1250781"/>
                  <a:pt x="871254" y="1252356"/>
                </a:cubicBezTo>
                <a:lnTo>
                  <a:pt x="892560" y="1283813"/>
                </a:lnTo>
                <a:lnTo>
                  <a:pt x="892447" y="1281337"/>
                </a:lnTo>
                <a:lnTo>
                  <a:pt x="893607" y="1287192"/>
                </a:lnTo>
                <a:cubicBezTo>
                  <a:pt x="894468" y="1289249"/>
                  <a:pt x="895759" y="1291189"/>
                  <a:pt x="897480" y="1293014"/>
                </a:cubicBezTo>
                <a:cubicBezTo>
                  <a:pt x="900476" y="1296006"/>
                  <a:pt x="904311" y="1297502"/>
                  <a:pt x="908985" y="1297502"/>
                </a:cubicBezTo>
                <a:lnTo>
                  <a:pt x="937094" y="1297502"/>
                </a:lnTo>
                <a:lnTo>
                  <a:pt x="937094" y="1262208"/>
                </a:lnTo>
                <a:lnTo>
                  <a:pt x="900345" y="1262208"/>
                </a:lnTo>
                <a:lnTo>
                  <a:pt x="909489" y="1245889"/>
                </a:lnTo>
                <a:lnTo>
                  <a:pt x="920285" y="1251517"/>
                </a:lnTo>
                <a:close/>
                <a:moveTo>
                  <a:pt x="6923131" y="1220542"/>
                </a:moveTo>
                <a:lnTo>
                  <a:pt x="6888819" y="1221187"/>
                </a:lnTo>
                <a:lnTo>
                  <a:pt x="6898436" y="1228950"/>
                </a:lnTo>
                <a:lnTo>
                  <a:pt x="6890330" y="1241983"/>
                </a:lnTo>
                <a:cubicBezTo>
                  <a:pt x="6889323" y="1243526"/>
                  <a:pt x="6888819" y="1245335"/>
                  <a:pt x="6888819" y="1247411"/>
                </a:cubicBezTo>
                <a:cubicBezTo>
                  <a:pt x="6888819" y="1249132"/>
                  <a:pt x="6889250" y="1250780"/>
                  <a:pt x="6890110" y="1252356"/>
                </a:cubicBezTo>
                <a:lnTo>
                  <a:pt x="6911416" y="1283812"/>
                </a:lnTo>
                <a:lnTo>
                  <a:pt x="6911303" y="1281336"/>
                </a:lnTo>
                <a:lnTo>
                  <a:pt x="6912463" y="1287191"/>
                </a:lnTo>
                <a:cubicBezTo>
                  <a:pt x="6913324" y="1289248"/>
                  <a:pt x="6914615" y="1291188"/>
                  <a:pt x="6916336" y="1293013"/>
                </a:cubicBezTo>
                <a:cubicBezTo>
                  <a:pt x="6919332" y="1296005"/>
                  <a:pt x="6923167" y="1297502"/>
                  <a:pt x="6927842" y="1297502"/>
                </a:cubicBezTo>
                <a:lnTo>
                  <a:pt x="6955951" y="1297502"/>
                </a:lnTo>
                <a:lnTo>
                  <a:pt x="6955951" y="1262208"/>
                </a:lnTo>
                <a:lnTo>
                  <a:pt x="6919201" y="1262208"/>
                </a:lnTo>
                <a:lnTo>
                  <a:pt x="6928346" y="1245888"/>
                </a:lnTo>
                <a:lnTo>
                  <a:pt x="6939142" y="1251516"/>
                </a:lnTo>
                <a:close/>
                <a:moveTo>
                  <a:pt x="1461322" y="1217303"/>
                </a:moveTo>
                <a:lnTo>
                  <a:pt x="1501100" y="1217303"/>
                </a:lnTo>
                <a:cubicBezTo>
                  <a:pt x="1498121" y="1222871"/>
                  <a:pt x="1493868" y="1229616"/>
                  <a:pt x="1488341" y="1237539"/>
                </a:cubicBezTo>
                <a:lnTo>
                  <a:pt x="1449364" y="1237539"/>
                </a:lnTo>
                <a:cubicBezTo>
                  <a:pt x="1448402" y="1236762"/>
                  <a:pt x="1446928" y="1236053"/>
                  <a:pt x="1444942" y="1235411"/>
                </a:cubicBezTo>
                <a:cubicBezTo>
                  <a:pt x="1450696" y="1230851"/>
                  <a:pt x="1456156" y="1224815"/>
                  <a:pt x="1461322" y="1217303"/>
                </a:cubicBezTo>
                <a:close/>
                <a:moveTo>
                  <a:pt x="7480179" y="1217302"/>
                </a:moveTo>
                <a:lnTo>
                  <a:pt x="7519957" y="1217302"/>
                </a:lnTo>
                <a:cubicBezTo>
                  <a:pt x="7516978" y="1222870"/>
                  <a:pt x="7512725" y="1229615"/>
                  <a:pt x="7507197" y="1237538"/>
                </a:cubicBezTo>
                <a:lnTo>
                  <a:pt x="7468221" y="1237538"/>
                </a:lnTo>
                <a:cubicBezTo>
                  <a:pt x="7467259" y="1236761"/>
                  <a:pt x="7465784" y="1236052"/>
                  <a:pt x="7463798" y="1235410"/>
                </a:cubicBezTo>
                <a:cubicBezTo>
                  <a:pt x="7469552" y="1230850"/>
                  <a:pt x="7475012" y="1224814"/>
                  <a:pt x="7480179" y="1217302"/>
                </a:cubicBezTo>
                <a:close/>
                <a:moveTo>
                  <a:pt x="4224910" y="1213745"/>
                </a:moveTo>
                <a:cubicBezTo>
                  <a:pt x="4212589" y="1222057"/>
                  <a:pt x="4206428" y="1232522"/>
                  <a:pt x="4206428" y="1245142"/>
                </a:cubicBezTo>
                <a:cubicBezTo>
                  <a:pt x="4206428" y="1253471"/>
                  <a:pt x="4208946" y="1262547"/>
                  <a:pt x="4213979" y="1272369"/>
                </a:cubicBezTo>
                <a:cubicBezTo>
                  <a:pt x="4218941" y="1281505"/>
                  <a:pt x="4225084" y="1289885"/>
                  <a:pt x="4232409" y="1297508"/>
                </a:cubicBezTo>
                <a:cubicBezTo>
                  <a:pt x="4239639" y="1289913"/>
                  <a:pt x="4245746" y="1281529"/>
                  <a:pt x="4250728" y="1272356"/>
                </a:cubicBezTo>
                <a:cubicBezTo>
                  <a:pt x="4255783" y="1262493"/>
                  <a:pt x="4258311" y="1253422"/>
                  <a:pt x="4258311" y="1245142"/>
                </a:cubicBezTo>
                <a:cubicBezTo>
                  <a:pt x="4258311" y="1232553"/>
                  <a:pt x="4252130" y="1222087"/>
                  <a:pt x="4239769" y="1213745"/>
                </a:cubicBezTo>
                <a:cubicBezTo>
                  <a:pt x="4235899" y="1217388"/>
                  <a:pt x="4233427" y="1220710"/>
                  <a:pt x="4232356" y="1223712"/>
                </a:cubicBezTo>
                <a:cubicBezTo>
                  <a:pt x="4231233" y="1220676"/>
                  <a:pt x="4228751" y="1217353"/>
                  <a:pt x="4224910" y="1213745"/>
                </a:cubicBezTo>
                <a:close/>
                <a:moveTo>
                  <a:pt x="5277555" y="1213744"/>
                </a:moveTo>
                <a:cubicBezTo>
                  <a:pt x="5265234" y="1222056"/>
                  <a:pt x="5259073" y="1232522"/>
                  <a:pt x="5259073" y="1245142"/>
                </a:cubicBezTo>
                <a:cubicBezTo>
                  <a:pt x="5259073" y="1253471"/>
                  <a:pt x="5261590" y="1262547"/>
                  <a:pt x="5266623" y="1272369"/>
                </a:cubicBezTo>
                <a:cubicBezTo>
                  <a:pt x="5271585" y="1281505"/>
                  <a:pt x="5277728" y="1289884"/>
                  <a:pt x="5285052" y="1297508"/>
                </a:cubicBezTo>
                <a:cubicBezTo>
                  <a:pt x="5292285" y="1289913"/>
                  <a:pt x="5298390" y="1281529"/>
                  <a:pt x="5303372" y="1272355"/>
                </a:cubicBezTo>
                <a:cubicBezTo>
                  <a:pt x="5308428" y="1262492"/>
                  <a:pt x="5310955" y="1253421"/>
                  <a:pt x="5310955" y="1245142"/>
                </a:cubicBezTo>
                <a:cubicBezTo>
                  <a:pt x="5310955" y="1232553"/>
                  <a:pt x="5304775" y="1222087"/>
                  <a:pt x="5292413" y="1213744"/>
                </a:cubicBezTo>
                <a:cubicBezTo>
                  <a:pt x="5288543" y="1217388"/>
                  <a:pt x="5286072" y="1220710"/>
                  <a:pt x="5285000" y="1223712"/>
                </a:cubicBezTo>
                <a:cubicBezTo>
                  <a:pt x="5283878" y="1220676"/>
                  <a:pt x="5281395" y="1217353"/>
                  <a:pt x="5277555" y="1213744"/>
                </a:cubicBezTo>
                <a:close/>
                <a:moveTo>
                  <a:pt x="10243769" y="1213744"/>
                </a:moveTo>
                <a:cubicBezTo>
                  <a:pt x="10231448" y="1222055"/>
                  <a:pt x="10225287" y="1232521"/>
                  <a:pt x="10225287" y="1245141"/>
                </a:cubicBezTo>
                <a:cubicBezTo>
                  <a:pt x="10225287" y="1253470"/>
                  <a:pt x="10227803" y="1262546"/>
                  <a:pt x="10232837" y="1272368"/>
                </a:cubicBezTo>
                <a:cubicBezTo>
                  <a:pt x="10237799" y="1281504"/>
                  <a:pt x="10243942" y="1289884"/>
                  <a:pt x="10251267" y="1297507"/>
                </a:cubicBezTo>
                <a:cubicBezTo>
                  <a:pt x="10258498" y="1289912"/>
                  <a:pt x="10264604" y="1281528"/>
                  <a:pt x="10269586" y="1272355"/>
                </a:cubicBezTo>
                <a:cubicBezTo>
                  <a:pt x="10274641" y="1262492"/>
                  <a:pt x="10277169" y="1253420"/>
                  <a:pt x="10277169" y="1245141"/>
                </a:cubicBezTo>
                <a:cubicBezTo>
                  <a:pt x="10277169" y="1232552"/>
                  <a:pt x="10270988" y="1222086"/>
                  <a:pt x="10258627" y="1213744"/>
                </a:cubicBezTo>
                <a:cubicBezTo>
                  <a:pt x="10254757" y="1217387"/>
                  <a:pt x="10252286" y="1220709"/>
                  <a:pt x="10251214" y="1223711"/>
                </a:cubicBezTo>
                <a:cubicBezTo>
                  <a:pt x="10250091" y="1220675"/>
                  <a:pt x="10247609" y="1217352"/>
                  <a:pt x="10243769" y="1213744"/>
                </a:cubicBezTo>
                <a:close/>
                <a:moveTo>
                  <a:pt x="11296413" y="1213743"/>
                </a:moveTo>
                <a:cubicBezTo>
                  <a:pt x="11284092" y="1222055"/>
                  <a:pt x="11277931" y="1232521"/>
                  <a:pt x="11277931" y="1245141"/>
                </a:cubicBezTo>
                <a:cubicBezTo>
                  <a:pt x="11277931" y="1253470"/>
                  <a:pt x="11280447" y="1262546"/>
                  <a:pt x="11285481" y="1272368"/>
                </a:cubicBezTo>
                <a:cubicBezTo>
                  <a:pt x="11290443" y="1281504"/>
                  <a:pt x="11296586" y="1289884"/>
                  <a:pt x="11303911" y="1297507"/>
                </a:cubicBezTo>
                <a:cubicBezTo>
                  <a:pt x="11311142" y="1289912"/>
                  <a:pt x="11317248" y="1281528"/>
                  <a:pt x="11322230" y="1272355"/>
                </a:cubicBezTo>
                <a:cubicBezTo>
                  <a:pt x="11327285" y="1262491"/>
                  <a:pt x="11329813" y="1253420"/>
                  <a:pt x="11329813" y="1245141"/>
                </a:cubicBezTo>
                <a:cubicBezTo>
                  <a:pt x="11329813" y="1232552"/>
                  <a:pt x="11323632" y="1222086"/>
                  <a:pt x="11311271" y="1213743"/>
                </a:cubicBezTo>
                <a:cubicBezTo>
                  <a:pt x="11307401" y="1217387"/>
                  <a:pt x="11304930" y="1220709"/>
                  <a:pt x="11303858" y="1223711"/>
                </a:cubicBezTo>
                <a:cubicBezTo>
                  <a:pt x="11302735" y="1220675"/>
                  <a:pt x="11300253" y="1217352"/>
                  <a:pt x="11296413" y="1213743"/>
                </a:cubicBezTo>
                <a:close/>
                <a:moveTo>
                  <a:pt x="990954" y="1213604"/>
                </a:moveTo>
                <a:lnTo>
                  <a:pt x="961022" y="1230492"/>
                </a:lnTo>
                <a:lnTo>
                  <a:pt x="978734" y="1262326"/>
                </a:lnTo>
                <a:lnTo>
                  <a:pt x="989215" y="1262326"/>
                </a:lnTo>
                <a:lnTo>
                  <a:pt x="991361" y="1261947"/>
                </a:lnTo>
                <a:lnTo>
                  <a:pt x="989735" y="1262374"/>
                </a:lnTo>
                <a:lnTo>
                  <a:pt x="960746" y="1262374"/>
                </a:lnTo>
                <a:lnTo>
                  <a:pt x="960746" y="1251205"/>
                </a:lnTo>
                <a:lnTo>
                  <a:pt x="940922" y="1280000"/>
                </a:lnTo>
                <a:lnTo>
                  <a:pt x="960746" y="1308678"/>
                </a:lnTo>
                <a:lnTo>
                  <a:pt x="960746" y="1297509"/>
                </a:lnTo>
                <a:lnTo>
                  <a:pt x="975526" y="1297509"/>
                </a:lnTo>
                <a:cubicBezTo>
                  <a:pt x="979694" y="1297509"/>
                  <a:pt x="982854" y="1295698"/>
                  <a:pt x="985006" y="1292077"/>
                </a:cubicBezTo>
                <a:lnTo>
                  <a:pt x="1002595" y="1258997"/>
                </a:lnTo>
                <a:lnTo>
                  <a:pt x="997401" y="1260361"/>
                </a:lnTo>
                <a:lnTo>
                  <a:pt x="1002247" y="1257384"/>
                </a:lnTo>
                <a:cubicBezTo>
                  <a:pt x="1005540" y="1254094"/>
                  <a:pt x="1007186" y="1250131"/>
                  <a:pt x="1007186" y="1245496"/>
                </a:cubicBezTo>
                <a:cubicBezTo>
                  <a:pt x="1007186" y="1242718"/>
                  <a:pt x="1006413" y="1239856"/>
                  <a:pt x="1004869" y="1236910"/>
                </a:cubicBezTo>
                <a:close/>
                <a:moveTo>
                  <a:pt x="7009810" y="1213603"/>
                </a:moveTo>
                <a:lnTo>
                  <a:pt x="6979879" y="1230491"/>
                </a:lnTo>
                <a:lnTo>
                  <a:pt x="6997591" y="1262325"/>
                </a:lnTo>
                <a:lnTo>
                  <a:pt x="7008072" y="1262325"/>
                </a:lnTo>
                <a:lnTo>
                  <a:pt x="7010217" y="1261946"/>
                </a:lnTo>
                <a:lnTo>
                  <a:pt x="7008591" y="1262373"/>
                </a:lnTo>
                <a:lnTo>
                  <a:pt x="6979602" y="1262373"/>
                </a:lnTo>
                <a:lnTo>
                  <a:pt x="6979602" y="1251204"/>
                </a:lnTo>
                <a:lnTo>
                  <a:pt x="6959778" y="1280000"/>
                </a:lnTo>
                <a:lnTo>
                  <a:pt x="6979602" y="1308677"/>
                </a:lnTo>
                <a:lnTo>
                  <a:pt x="6979602" y="1297509"/>
                </a:lnTo>
                <a:lnTo>
                  <a:pt x="6994382" y="1297509"/>
                </a:lnTo>
                <a:cubicBezTo>
                  <a:pt x="6998551" y="1297509"/>
                  <a:pt x="7001711" y="1295698"/>
                  <a:pt x="7003862" y="1292076"/>
                </a:cubicBezTo>
                <a:lnTo>
                  <a:pt x="7021451" y="1258996"/>
                </a:lnTo>
                <a:lnTo>
                  <a:pt x="7016257" y="1260360"/>
                </a:lnTo>
                <a:lnTo>
                  <a:pt x="7021103" y="1257383"/>
                </a:lnTo>
                <a:cubicBezTo>
                  <a:pt x="7024396" y="1254093"/>
                  <a:pt x="7026042" y="1250130"/>
                  <a:pt x="7026042" y="1245495"/>
                </a:cubicBezTo>
                <a:cubicBezTo>
                  <a:pt x="7026042" y="1242717"/>
                  <a:pt x="7025270" y="1239855"/>
                  <a:pt x="7023725" y="1236908"/>
                </a:cubicBezTo>
                <a:close/>
                <a:moveTo>
                  <a:pt x="1460523" y="1189732"/>
                </a:moveTo>
                <a:cubicBezTo>
                  <a:pt x="1459272" y="1196041"/>
                  <a:pt x="1456728" y="1202581"/>
                  <a:pt x="1452889" y="1209353"/>
                </a:cubicBezTo>
                <a:cubicBezTo>
                  <a:pt x="1448846" y="1216525"/>
                  <a:pt x="1443693" y="1223613"/>
                  <a:pt x="1437428" y="1230616"/>
                </a:cubicBezTo>
                <a:cubicBezTo>
                  <a:pt x="1430074" y="1238937"/>
                  <a:pt x="1422753" y="1245470"/>
                  <a:pt x="1415466" y="1250217"/>
                </a:cubicBezTo>
                <a:cubicBezTo>
                  <a:pt x="1414506" y="1250459"/>
                  <a:pt x="1414026" y="1251182"/>
                  <a:pt x="1414026" y="1252390"/>
                </a:cubicBezTo>
                <a:cubicBezTo>
                  <a:pt x="1414026" y="1254551"/>
                  <a:pt x="1415020" y="1255631"/>
                  <a:pt x="1417007" y="1255631"/>
                </a:cubicBezTo>
                <a:cubicBezTo>
                  <a:pt x="1417439" y="1255631"/>
                  <a:pt x="1417825" y="1255546"/>
                  <a:pt x="1418165" y="1255378"/>
                </a:cubicBezTo>
                <a:cubicBezTo>
                  <a:pt x="1425867" y="1251558"/>
                  <a:pt x="1432043" y="1247080"/>
                  <a:pt x="1436695" y="1241945"/>
                </a:cubicBezTo>
                <a:cubicBezTo>
                  <a:pt x="1436716" y="1243767"/>
                  <a:pt x="1436726" y="1251609"/>
                  <a:pt x="1436726" y="1265470"/>
                </a:cubicBezTo>
                <a:cubicBezTo>
                  <a:pt x="1436726" y="1286655"/>
                  <a:pt x="1435214" y="1302725"/>
                  <a:pt x="1432189" y="1313678"/>
                </a:cubicBezTo>
                <a:cubicBezTo>
                  <a:pt x="1428961" y="1325285"/>
                  <a:pt x="1422180" y="1337440"/>
                  <a:pt x="1411847" y="1350140"/>
                </a:cubicBezTo>
                <a:cubicBezTo>
                  <a:pt x="1411394" y="1350593"/>
                  <a:pt x="1411168" y="1351154"/>
                  <a:pt x="1411168" y="1351825"/>
                </a:cubicBezTo>
                <a:cubicBezTo>
                  <a:pt x="1411168" y="1352897"/>
                  <a:pt x="1411644" y="1353730"/>
                  <a:pt x="1412595" y="1354325"/>
                </a:cubicBezTo>
                <a:cubicBezTo>
                  <a:pt x="1413138" y="1354760"/>
                  <a:pt x="1413742" y="1354978"/>
                  <a:pt x="1414407" y="1354978"/>
                </a:cubicBezTo>
                <a:cubicBezTo>
                  <a:pt x="1415061" y="1354978"/>
                  <a:pt x="1415704" y="1354663"/>
                  <a:pt x="1416334" y="1354033"/>
                </a:cubicBezTo>
                <a:cubicBezTo>
                  <a:pt x="1429117" y="1342714"/>
                  <a:pt x="1437828" y="1330531"/>
                  <a:pt x="1442468" y="1317485"/>
                </a:cubicBezTo>
                <a:cubicBezTo>
                  <a:pt x="1444266" y="1312159"/>
                  <a:pt x="1445461" y="1307749"/>
                  <a:pt x="1446052" y="1304256"/>
                </a:cubicBezTo>
                <a:lnTo>
                  <a:pt x="1485158" y="1304256"/>
                </a:lnTo>
                <a:lnTo>
                  <a:pt x="1485158" y="1318084"/>
                </a:lnTo>
                <a:cubicBezTo>
                  <a:pt x="1485158" y="1326128"/>
                  <a:pt x="1485017" y="1333415"/>
                  <a:pt x="1484733" y="1339944"/>
                </a:cubicBezTo>
                <a:cubicBezTo>
                  <a:pt x="1484674" y="1340660"/>
                  <a:pt x="1484615" y="1341810"/>
                  <a:pt x="1484556" y="1343394"/>
                </a:cubicBezTo>
                <a:cubicBezTo>
                  <a:pt x="1484495" y="1344601"/>
                  <a:pt x="1484465" y="1345378"/>
                  <a:pt x="1484465" y="1345721"/>
                </a:cubicBezTo>
                <a:cubicBezTo>
                  <a:pt x="1484465" y="1349153"/>
                  <a:pt x="1486238" y="1350868"/>
                  <a:pt x="1489785" y="1350868"/>
                </a:cubicBezTo>
                <a:cubicBezTo>
                  <a:pt x="1494661" y="1350868"/>
                  <a:pt x="1497099" y="1349449"/>
                  <a:pt x="1497099" y="1346613"/>
                </a:cubicBezTo>
                <a:lnTo>
                  <a:pt x="1496580" y="1318415"/>
                </a:lnTo>
                <a:lnTo>
                  <a:pt x="1496580" y="1304256"/>
                </a:lnTo>
                <a:lnTo>
                  <a:pt x="1536450" y="1304256"/>
                </a:lnTo>
                <a:lnTo>
                  <a:pt x="1536450" y="1337151"/>
                </a:lnTo>
                <a:cubicBezTo>
                  <a:pt x="1536450" y="1338104"/>
                  <a:pt x="1535970" y="1338581"/>
                  <a:pt x="1535011" y="1338581"/>
                </a:cubicBezTo>
                <a:cubicBezTo>
                  <a:pt x="1530347" y="1338581"/>
                  <a:pt x="1523111" y="1338133"/>
                  <a:pt x="1513300" y="1337236"/>
                </a:cubicBezTo>
                <a:cubicBezTo>
                  <a:pt x="1511405" y="1337151"/>
                  <a:pt x="1510457" y="1338074"/>
                  <a:pt x="1510457" y="1340002"/>
                </a:cubicBezTo>
                <a:cubicBezTo>
                  <a:pt x="1510457" y="1341709"/>
                  <a:pt x="1511229" y="1342731"/>
                  <a:pt x="1512774" y="1343068"/>
                </a:cubicBezTo>
                <a:cubicBezTo>
                  <a:pt x="1519948" y="1344155"/>
                  <a:pt x="1524463" y="1345049"/>
                  <a:pt x="1526318" y="1345750"/>
                </a:cubicBezTo>
                <a:cubicBezTo>
                  <a:pt x="1528612" y="1346644"/>
                  <a:pt x="1529861" y="1347766"/>
                  <a:pt x="1530065" y="1349113"/>
                </a:cubicBezTo>
                <a:cubicBezTo>
                  <a:pt x="1530329" y="1351668"/>
                  <a:pt x="1531747" y="1352946"/>
                  <a:pt x="1534318" y="1352946"/>
                </a:cubicBezTo>
                <a:cubicBezTo>
                  <a:pt x="1536491" y="1352946"/>
                  <a:pt x="1538939" y="1352363"/>
                  <a:pt x="1541663" y="1351199"/>
                </a:cubicBezTo>
                <a:cubicBezTo>
                  <a:pt x="1546495" y="1348752"/>
                  <a:pt x="1548910" y="1345449"/>
                  <a:pt x="1548910" y="1341292"/>
                </a:cubicBezTo>
                <a:lnTo>
                  <a:pt x="1548390" y="1285596"/>
                </a:lnTo>
                <a:lnTo>
                  <a:pt x="1548390" y="1247555"/>
                </a:lnTo>
                <a:cubicBezTo>
                  <a:pt x="1551335" y="1245765"/>
                  <a:pt x="1552808" y="1243968"/>
                  <a:pt x="1552808" y="1242165"/>
                </a:cubicBezTo>
                <a:cubicBezTo>
                  <a:pt x="1552808" y="1240780"/>
                  <a:pt x="1551739" y="1239203"/>
                  <a:pt x="1549601" y="1237435"/>
                </a:cubicBezTo>
                <a:cubicBezTo>
                  <a:pt x="1545860" y="1234328"/>
                  <a:pt x="1543481" y="1232774"/>
                  <a:pt x="1542462" y="1232774"/>
                </a:cubicBezTo>
                <a:cubicBezTo>
                  <a:pt x="1541374" y="1232774"/>
                  <a:pt x="1539299" y="1234362"/>
                  <a:pt x="1536238" y="1237539"/>
                </a:cubicBezTo>
                <a:lnTo>
                  <a:pt x="1495540" y="1237539"/>
                </a:lnTo>
                <a:cubicBezTo>
                  <a:pt x="1502154" y="1232343"/>
                  <a:pt x="1507642" y="1226695"/>
                  <a:pt x="1512006" y="1220596"/>
                </a:cubicBezTo>
                <a:cubicBezTo>
                  <a:pt x="1516971" y="1219262"/>
                  <a:pt x="1519453" y="1217571"/>
                  <a:pt x="1519453" y="1215528"/>
                </a:cubicBezTo>
                <a:cubicBezTo>
                  <a:pt x="1519453" y="1213979"/>
                  <a:pt x="1518201" y="1211989"/>
                  <a:pt x="1515697" y="1209557"/>
                </a:cubicBezTo>
                <a:cubicBezTo>
                  <a:pt x="1512158" y="1205953"/>
                  <a:pt x="1509672" y="1204152"/>
                  <a:pt x="1508240" y="1204152"/>
                </a:cubicBezTo>
                <a:cubicBezTo>
                  <a:pt x="1506763" y="1204152"/>
                  <a:pt x="1504581" y="1205884"/>
                  <a:pt x="1501692" y="1209350"/>
                </a:cubicBezTo>
                <a:lnTo>
                  <a:pt x="1464955" y="1209350"/>
                </a:lnTo>
                <a:cubicBezTo>
                  <a:pt x="1466634" y="1208106"/>
                  <a:pt x="1468222" y="1205909"/>
                  <a:pt x="1469717" y="1202761"/>
                </a:cubicBezTo>
                <a:cubicBezTo>
                  <a:pt x="1474744" y="1202070"/>
                  <a:pt x="1477258" y="1200458"/>
                  <a:pt x="1477258" y="1197924"/>
                </a:cubicBezTo>
                <a:cubicBezTo>
                  <a:pt x="1477258" y="1196497"/>
                  <a:pt x="1476706" y="1195493"/>
                  <a:pt x="1475602" y="1194911"/>
                </a:cubicBezTo>
                <a:cubicBezTo>
                  <a:pt x="1473524" y="1193783"/>
                  <a:pt x="1468498" y="1192057"/>
                  <a:pt x="1460523" y="1189732"/>
                </a:cubicBezTo>
                <a:close/>
                <a:moveTo>
                  <a:pt x="7479380" y="1189731"/>
                </a:moveTo>
                <a:cubicBezTo>
                  <a:pt x="7478129" y="1196040"/>
                  <a:pt x="7475584" y="1202580"/>
                  <a:pt x="7471746" y="1209352"/>
                </a:cubicBezTo>
                <a:cubicBezTo>
                  <a:pt x="7467703" y="1216524"/>
                  <a:pt x="7462549" y="1223612"/>
                  <a:pt x="7456284" y="1230615"/>
                </a:cubicBezTo>
                <a:cubicBezTo>
                  <a:pt x="7448930" y="1238935"/>
                  <a:pt x="7441610" y="1245469"/>
                  <a:pt x="7434322" y="1250216"/>
                </a:cubicBezTo>
                <a:cubicBezTo>
                  <a:pt x="7433362" y="1250457"/>
                  <a:pt x="7432882" y="1251181"/>
                  <a:pt x="7432882" y="1252390"/>
                </a:cubicBezTo>
                <a:cubicBezTo>
                  <a:pt x="7432882" y="1254550"/>
                  <a:pt x="7433876" y="1255630"/>
                  <a:pt x="7435863" y="1255630"/>
                </a:cubicBezTo>
                <a:cubicBezTo>
                  <a:pt x="7436296" y="1255630"/>
                  <a:pt x="7436682" y="1255546"/>
                  <a:pt x="7437022" y="1255377"/>
                </a:cubicBezTo>
                <a:cubicBezTo>
                  <a:pt x="7444723" y="1251557"/>
                  <a:pt x="7450900" y="1247080"/>
                  <a:pt x="7455551" y="1241944"/>
                </a:cubicBezTo>
                <a:cubicBezTo>
                  <a:pt x="7455572" y="1243766"/>
                  <a:pt x="7455583" y="1251608"/>
                  <a:pt x="7455583" y="1265469"/>
                </a:cubicBezTo>
                <a:cubicBezTo>
                  <a:pt x="7455583" y="1286654"/>
                  <a:pt x="7454070" y="1302724"/>
                  <a:pt x="7451046" y="1313677"/>
                </a:cubicBezTo>
                <a:cubicBezTo>
                  <a:pt x="7447818" y="1325285"/>
                  <a:pt x="7441037" y="1337438"/>
                  <a:pt x="7430703" y="1350139"/>
                </a:cubicBezTo>
                <a:cubicBezTo>
                  <a:pt x="7430250" y="1350592"/>
                  <a:pt x="7430024" y="1351153"/>
                  <a:pt x="7430024" y="1351824"/>
                </a:cubicBezTo>
                <a:cubicBezTo>
                  <a:pt x="7430024" y="1352895"/>
                  <a:pt x="7430500" y="1353729"/>
                  <a:pt x="7431452" y="1354324"/>
                </a:cubicBezTo>
                <a:cubicBezTo>
                  <a:pt x="7431995" y="1354760"/>
                  <a:pt x="7432599" y="1354977"/>
                  <a:pt x="7433263" y="1354977"/>
                </a:cubicBezTo>
                <a:cubicBezTo>
                  <a:pt x="7433918" y="1354977"/>
                  <a:pt x="7434560" y="1354662"/>
                  <a:pt x="7435191" y="1354032"/>
                </a:cubicBezTo>
                <a:cubicBezTo>
                  <a:pt x="7447974" y="1342713"/>
                  <a:pt x="7456685" y="1330530"/>
                  <a:pt x="7461324" y="1317484"/>
                </a:cubicBezTo>
                <a:cubicBezTo>
                  <a:pt x="7463122" y="1312158"/>
                  <a:pt x="7464317" y="1307748"/>
                  <a:pt x="7464908" y="1304255"/>
                </a:cubicBezTo>
                <a:lnTo>
                  <a:pt x="7504015" y="1304255"/>
                </a:lnTo>
                <a:lnTo>
                  <a:pt x="7504015" y="1318083"/>
                </a:lnTo>
                <a:cubicBezTo>
                  <a:pt x="7504015" y="1326127"/>
                  <a:pt x="7503873" y="1333414"/>
                  <a:pt x="7503589" y="1339943"/>
                </a:cubicBezTo>
                <a:cubicBezTo>
                  <a:pt x="7503530" y="1340659"/>
                  <a:pt x="7503472" y="1341809"/>
                  <a:pt x="7503413" y="1343393"/>
                </a:cubicBezTo>
                <a:cubicBezTo>
                  <a:pt x="7503352" y="1344600"/>
                  <a:pt x="7503321" y="1345377"/>
                  <a:pt x="7503321" y="1345721"/>
                </a:cubicBezTo>
                <a:cubicBezTo>
                  <a:pt x="7503321" y="1349152"/>
                  <a:pt x="7505095" y="1350867"/>
                  <a:pt x="7508641" y="1350867"/>
                </a:cubicBezTo>
                <a:cubicBezTo>
                  <a:pt x="7513517" y="1350867"/>
                  <a:pt x="7515955" y="1349448"/>
                  <a:pt x="7515955" y="1346612"/>
                </a:cubicBezTo>
                <a:lnTo>
                  <a:pt x="7515436" y="1318414"/>
                </a:lnTo>
                <a:lnTo>
                  <a:pt x="7515436" y="1304255"/>
                </a:lnTo>
                <a:lnTo>
                  <a:pt x="7555306" y="1304255"/>
                </a:lnTo>
                <a:lnTo>
                  <a:pt x="7555306" y="1337150"/>
                </a:lnTo>
                <a:cubicBezTo>
                  <a:pt x="7555306" y="1338102"/>
                  <a:pt x="7554826" y="1338580"/>
                  <a:pt x="7553867" y="1338580"/>
                </a:cubicBezTo>
                <a:cubicBezTo>
                  <a:pt x="7549204" y="1338580"/>
                  <a:pt x="7541967" y="1338132"/>
                  <a:pt x="7532157" y="1337235"/>
                </a:cubicBezTo>
                <a:cubicBezTo>
                  <a:pt x="7530261" y="1337150"/>
                  <a:pt x="7529314" y="1338073"/>
                  <a:pt x="7529314" y="1340001"/>
                </a:cubicBezTo>
                <a:cubicBezTo>
                  <a:pt x="7529314" y="1341708"/>
                  <a:pt x="7530086" y="1342730"/>
                  <a:pt x="7531631" y="1343067"/>
                </a:cubicBezTo>
                <a:cubicBezTo>
                  <a:pt x="7538805" y="1344154"/>
                  <a:pt x="7543319" y="1345048"/>
                  <a:pt x="7545174" y="1345749"/>
                </a:cubicBezTo>
                <a:cubicBezTo>
                  <a:pt x="7547468" y="1346643"/>
                  <a:pt x="7548717" y="1347765"/>
                  <a:pt x="7548921" y="1349112"/>
                </a:cubicBezTo>
                <a:cubicBezTo>
                  <a:pt x="7549186" y="1351667"/>
                  <a:pt x="7550603" y="1352945"/>
                  <a:pt x="7553174" y="1352945"/>
                </a:cubicBezTo>
                <a:cubicBezTo>
                  <a:pt x="7555347" y="1352945"/>
                  <a:pt x="7557796" y="1352362"/>
                  <a:pt x="7560520" y="1351198"/>
                </a:cubicBezTo>
                <a:cubicBezTo>
                  <a:pt x="7565351" y="1348751"/>
                  <a:pt x="7567767" y="1345448"/>
                  <a:pt x="7567767" y="1341291"/>
                </a:cubicBezTo>
                <a:lnTo>
                  <a:pt x="7567246" y="1285595"/>
                </a:lnTo>
                <a:lnTo>
                  <a:pt x="7567246" y="1247554"/>
                </a:lnTo>
                <a:cubicBezTo>
                  <a:pt x="7570192" y="1245764"/>
                  <a:pt x="7571665" y="1243967"/>
                  <a:pt x="7571665" y="1242164"/>
                </a:cubicBezTo>
                <a:cubicBezTo>
                  <a:pt x="7571665" y="1240779"/>
                  <a:pt x="7570596" y="1239202"/>
                  <a:pt x="7568457" y="1237433"/>
                </a:cubicBezTo>
                <a:cubicBezTo>
                  <a:pt x="7564717" y="1234327"/>
                  <a:pt x="7562337" y="1232773"/>
                  <a:pt x="7561319" y="1232773"/>
                </a:cubicBezTo>
                <a:cubicBezTo>
                  <a:pt x="7560230" y="1232773"/>
                  <a:pt x="7558155" y="1234361"/>
                  <a:pt x="7555095" y="1237538"/>
                </a:cubicBezTo>
                <a:lnTo>
                  <a:pt x="7514396" y="1237538"/>
                </a:lnTo>
                <a:cubicBezTo>
                  <a:pt x="7521010" y="1232342"/>
                  <a:pt x="7526499" y="1226694"/>
                  <a:pt x="7530863" y="1220595"/>
                </a:cubicBezTo>
                <a:cubicBezTo>
                  <a:pt x="7535827" y="1219261"/>
                  <a:pt x="7538309" y="1217570"/>
                  <a:pt x="7538309" y="1215527"/>
                </a:cubicBezTo>
                <a:cubicBezTo>
                  <a:pt x="7538309" y="1213978"/>
                  <a:pt x="7537057" y="1211988"/>
                  <a:pt x="7534554" y="1209556"/>
                </a:cubicBezTo>
                <a:cubicBezTo>
                  <a:pt x="7531014" y="1205952"/>
                  <a:pt x="7528529" y="1204151"/>
                  <a:pt x="7527096" y="1204151"/>
                </a:cubicBezTo>
                <a:cubicBezTo>
                  <a:pt x="7525620" y="1204151"/>
                  <a:pt x="7523437" y="1205883"/>
                  <a:pt x="7520549" y="1209349"/>
                </a:cubicBezTo>
                <a:lnTo>
                  <a:pt x="7483812" y="1209349"/>
                </a:lnTo>
                <a:cubicBezTo>
                  <a:pt x="7485491" y="1208105"/>
                  <a:pt x="7487078" y="1205908"/>
                  <a:pt x="7488574" y="1202760"/>
                </a:cubicBezTo>
                <a:cubicBezTo>
                  <a:pt x="7493601" y="1202069"/>
                  <a:pt x="7496114" y="1200457"/>
                  <a:pt x="7496114" y="1197923"/>
                </a:cubicBezTo>
                <a:cubicBezTo>
                  <a:pt x="7496114" y="1196496"/>
                  <a:pt x="7495562" y="1195492"/>
                  <a:pt x="7494459" y="1194910"/>
                </a:cubicBezTo>
                <a:cubicBezTo>
                  <a:pt x="7492381" y="1193782"/>
                  <a:pt x="7487355" y="1192056"/>
                  <a:pt x="7479380" y="1189731"/>
                </a:cubicBezTo>
                <a:close/>
                <a:moveTo>
                  <a:pt x="6070125" y="1184502"/>
                </a:moveTo>
                <a:cubicBezTo>
                  <a:pt x="6074106" y="1186563"/>
                  <a:pt x="6078825" y="1188390"/>
                  <a:pt x="6084277" y="1189982"/>
                </a:cubicBezTo>
                <a:cubicBezTo>
                  <a:pt x="6089732" y="1191574"/>
                  <a:pt x="6095111" y="1193322"/>
                  <a:pt x="6100415" y="1195225"/>
                </a:cubicBezTo>
                <a:cubicBezTo>
                  <a:pt x="6105720" y="1197128"/>
                  <a:pt x="6110137" y="1199577"/>
                  <a:pt x="6113669" y="1202571"/>
                </a:cubicBezTo>
                <a:cubicBezTo>
                  <a:pt x="6117200" y="1205566"/>
                  <a:pt x="6119033" y="1209496"/>
                  <a:pt x="6119169" y="1214363"/>
                </a:cubicBezTo>
                <a:cubicBezTo>
                  <a:pt x="6119161" y="1217496"/>
                  <a:pt x="6118543" y="1220550"/>
                  <a:pt x="6117314" y="1223524"/>
                </a:cubicBezTo>
                <a:cubicBezTo>
                  <a:pt x="6116085" y="1226499"/>
                  <a:pt x="6114290" y="1229056"/>
                  <a:pt x="6111930" y="1231194"/>
                </a:cubicBezTo>
                <a:cubicBezTo>
                  <a:pt x="6110324" y="1230145"/>
                  <a:pt x="6107564" y="1228848"/>
                  <a:pt x="6103650" y="1227302"/>
                </a:cubicBezTo>
                <a:cubicBezTo>
                  <a:pt x="6099737" y="1225757"/>
                  <a:pt x="6093991" y="1223736"/>
                  <a:pt x="6086412" y="1221240"/>
                </a:cubicBezTo>
                <a:cubicBezTo>
                  <a:pt x="6078978" y="1218844"/>
                  <a:pt x="6073437" y="1216558"/>
                  <a:pt x="6069789" y="1214383"/>
                </a:cubicBezTo>
                <a:cubicBezTo>
                  <a:pt x="6066143" y="1212207"/>
                  <a:pt x="6063751" y="1210043"/>
                  <a:pt x="6062617" y="1207888"/>
                </a:cubicBezTo>
                <a:cubicBezTo>
                  <a:pt x="6061484" y="1205733"/>
                  <a:pt x="6060971" y="1203487"/>
                  <a:pt x="6061077" y="1201152"/>
                </a:cubicBezTo>
                <a:cubicBezTo>
                  <a:pt x="6061058" y="1198422"/>
                  <a:pt x="6061775" y="1195647"/>
                  <a:pt x="6063225" y="1192827"/>
                </a:cubicBezTo>
                <a:cubicBezTo>
                  <a:pt x="6064676" y="1190007"/>
                  <a:pt x="6066976" y="1187232"/>
                  <a:pt x="6070125" y="1184502"/>
                </a:cubicBezTo>
                <a:close/>
                <a:moveTo>
                  <a:pt x="2001186" y="1184349"/>
                </a:moveTo>
                <a:cubicBezTo>
                  <a:pt x="1999315" y="1184349"/>
                  <a:pt x="1998379" y="1185198"/>
                  <a:pt x="1998379" y="1186896"/>
                </a:cubicBezTo>
                <a:cubicBezTo>
                  <a:pt x="1998379" y="1187819"/>
                  <a:pt x="1998666" y="1188422"/>
                  <a:pt x="1999239" y="1188707"/>
                </a:cubicBezTo>
                <a:cubicBezTo>
                  <a:pt x="2003598" y="1193600"/>
                  <a:pt x="2006544" y="1199430"/>
                  <a:pt x="2008077" y="1206194"/>
                </a:cubicBezTo>
                <a:cubicBezTo>
                  <a:pt x="2008902" y="1209422"/>
                  <a:pt x="2010417" y="1211036"/>
                  <a:pt x="2012622" y="1211036"/>
                </a:cubicBezTo>
                <a:cubicBezTo>
                  <a:pt x="2016689" y="1211036"/>
                  <a:pt x="2018723" y="1208799"/>
                  <a:pt x="2018723" y="1204325"/>
                </a:cubicBezTo>
                <a:cubicBezTo>
                  <a:pt x="2018723" y="1201437"/>
                  <a:pt x="2017375" y="1198226"/>
                  <a:pt x="2014678" y="1194692"/>
                </a:cubicBezTo>
                <a:cubicBezTo>
                  <a:pt x="2011446" y="1190482"/>
                  <a:pt x="2007334" y="1187127"/>
                  <a:pt x="2002344" y="1184630"/>
                </a:cubicBezTo>
                <a:cubicBezTo>
                  <a:pt x="2001970" y="1184443"/>
                  <a:pt x="2001584" y="1184349"/>
                  <a:pt x="2001186" y="1184349"/>
                </a:cubicBezTo>
                <a:close/>
                <a:moveTo>
                  <a:pt x="4744896" y="1184349"/>
                </a:moveTo>
                <a:cubicBezTo>
                  <a:pt x="4743024" y="1184349"/>
                  <a:pt x="4742089" y="1185198"/>
                  <a:pt x="4742089" y="1186896"/>
                </a:cubicBezTo>
                <a:cubicBezTo>
                  <a:pt x="4742089" y="1187818"/>
                  <a:pt x="4742375" y="1188422"/>
                  <a:pt x="4742948" y="1188706"/>
                </a:cubicBezTo>
                <a:cubicBezTo>
                  <a:pt x="4747308" y="1193600"/>
                  <a:pt x="4750254" y="1199430"/>
                  <a:pt x="4751787" y="1206194"/>
                </a:cubicBezTo>
                <a:cubicBezTo>
                  <a:pt x="4752612" y="1209421"/>
                  <a:pt x="4754126" y="1211035"/>
                  <a:pt x="4756332" y="1211035"/>
                </a:cubicBezTo>
                <a:cubicBezTo>
                  <a:pt x="4760398" y="1211035"/>
                  <a:pt x="4762432" y="1208799"/>
                  <a:pt x="4762432" y="1204325"/>
                </a:cubicBezTo>
                <a:cubicBezTo>
                  <a:pt x="4762432" y="1201437"/>
                  <a:pt x="4761085" y="1198225"/>
                  <a:pt x="4758387" y="1194691"/>
                </a:cubicBezTo>
                <a:cubicBezTo>
                  <a:pt x="4755155" y="1190481"/>
                  <a:pt x="4751043" y="1187126"/>
                  <a:pt x="4746054" y="1184629"/>
                </a:cubicBezTo>
                <a:cubicBezTo>
                  <a:pt x="4745680" y="1184442"/>
                  <a:pt x="4745295" y="1184349"/>
                  <a:pt x="4744896" y="1184349"/>
                </a:cubicBezTo>
                <a:close/>
                <a:moveTo>
                  <a:pt x="3621805" y="1184349"/>
                </a:moveTo>
                <a:cubicBezTo>
                  <a:pt x="3619933" y="1184349"/>
                  <a:pt x="3618998" y="1185198"/>
                  <a:pt x="3618998" y="1186896"/>
                </a:cubicBezTo>
                <a:cubicBezTo>
                  <a:pt x="3618998" y="1187819"/>
                  <a:pt x="3619284" y="1188422"/>
                  <a:pt x="3619858" y="1188706"/>
                </a:cubicBezTo>
                <a:cubicBezTo>
                  <a:pt x="3624216" y="1193600"/>
                  <a:pt x="3627163" y="1199430"/>
                  <a:pt x="3628695" y="1206194"/>
                </a:cubicBezTo>
                <a:cubicBezTo>
                  <a:pt x="3629520" y="1209422"/>
                  <a:pt x="3631035" y="1211035"/>
                  <a:pt x="3633241" y="1211035"/>
                </a:cubicBezTo>
                <a:cubicBezTo>
                  <a:pt x="3637307" y="1211035"/>
                  <a:pt x="3639340" y="1208799"/>
                  <a:pt x="3639340" y="1204325"/>
                </a:cubicBezTo>
                <a:cubicBezTo>
                  <a:pt x="3639340" y="1201437"/>
                  <a:pt x="3637993" y="1198226"/>
                  <a:pt x="3635296" y="1194692"/>
                </a:cubicBezTo>
                <a:cubicBezTo>
                  <a:pt x="3632064" y="1190481"/>
                  <a:pt x="3627953" y="1187126"/>
                  <a:pt x="3622963" y="1184629"/>
                </a:cubicBezTo>
                <a:cubicBezTo>
                  <a:pt x="3622588" y="1184442"/>
                  <a:pt x="3622203" y="1184349"/>
                  <a:pt x="3621805" y="1184349"/>
                </a:cubicBezTo>
                <a:close/>
                <a:moveTo>
                  <a:pt x="8020043" y="1184348"/>
                </a:moveTo>
                <a:cubicBezTo>
                  <a:pt x="8018171" y="1184348"/>
                  <a:pt x="8017236" y="1185197"/>
                  <a:pt x="8017236" y="1186895"/>
                </a:cubicBezTo>
                <a:cubicBezTo>
                  <a:pt x="8017236" y="1187818"/>
                  <a:pt x="8017522" y="1188421"/>
                  <a:pt x="8018096" y="1188706"/>
                </a:cubicBezTo>
                <a:cubicBezTo>
                  <a:pt x="8022455" y="1193600"/>
                  <a:pt x="8025401" y="1199429"/>
                  <a:pt x="8026934" y="1206193"/>
                </a:cubicBezTo>
                <a:cubicBezTo>
                  <a:pt x="8027759" y="1209421"/>
                  <a:pt x="8029274" y="1211035"/>
                  <a:pt x="8031479" y="1211035"/>
                </a:cubicBezTo>
                <a:cubicBezTo>
                  <a:pt x="8035546" y="1211035"/>
                  <a:pt x="8037579" y="1208798"/>
                  <a:pt x="8037579" y="1204325"/>
                </a:cubicBezTo>
                <a:cubicBezTo>
                  <a:pt x="8037579" y="1201436"/>
                  <a:pt x="8036231" y="1198225"/>
                  <a:pt x="8033535" y="1194691"/>
                </a:cubicBezTo>
                <a:cubicBezTo>
                  <a:pt x="8030302" y="1190480"/>
                  <a:pt x="8026191" y="1187126"/>
                  <a:pt x="8021201" y="1184629"/>
                </a:cubicBezTo>
                <a:cubicBezTo>
                  <a:pt x="8020827" y="1184442"/>
                  <a:pt x="8020441" y="1184348"/>
                  <a:pt x="8020043" y="1184348"/>
                </a:cubicBezTo>
                <a:close/>
                <a:moveTo>
                  <a:pt x="9640660" y="1184348"/>
                </a:moveTo>
                <a:cubicBezTo>
                  <a:pt x="9638789" y="1184348"/>
                  <a:pt x="9637853" y="1185197"/>
                  <a:pt x="9637853" y="1186895"/>
                </a:cubicBezTo>
                <a:cubicBezTo>
                  <a:pt x="9637853" y="1187818"/>
                  <a:pt x="9638140" y="1188421"/>
                  <a:pt x="9638714" y="1188705"/>
                </a:cubicBezTo>
                <a:cubicBezTo>
                  <a:pt x="9643073" y="1193599"/>
                  <a:pt x="9646019" y="1199429"/>
                  <a:pt x="9647552" y="1206193"/>
                </a:cubicBezTo>
                <a:cubicBezTo>
                  <a:pt x="9648376" y="1209421"/>
                  <a:pt x="9649891" y="1211034"/>
                  <a:pt x="9652097" y="1211034"/>
                </a:cubicBezTo>
                <a:cubicBezTo>
                  <a:pt x="9656164" y="1211034"/>
                  <a:pt x="9658197" y="1208798"/>
                  <a:pt x="9658197" y="1204324"/>
                </a:cubicBezTo>
                <a:cubicBezTo>
                  <a:pt x="9658197" y="1201436"/>
                  <a:pt x="9656849" y="1198225"/>
                  <a:pt x="9654153" y="1194691"/>
                </a:cubicBezTo>
                <a:cubicBezTo>
                  <a:pt x="9650920" y="1190480"/>
                  <a:pt x="9646809" y="1187125"/>
                  <a:pt x="9641819" y="1184628"/>
                </a:cubicBezTo>
                <a:cubicBezTo>
                  <a:pt x="9641445" y="1184441"/>
                  <a:pt x="9641059" y="1184348"/>
                  <a:pt x="9640660" y="1184348"/>
                </a:cubicBezTo>
                <a:close/>
                <a:moveTo>
                  <a:pt x="10763753" y="1184348"/>
                </a:moveTo>
                <a:cubicBezTo>
                  <a:pt x="10761882" y="1184348"/>
                  <a:pt x="10760946" y="1185197"/>
                  <a:pt x="10760946" y="1186895"/>
                </a:cubicBezTo>
                <a:cubicBezTo>
                  <a:pt x="10760946" y="1187818"/>
                  <a:pt x="10761233" y="1188421"/>
                  <a:pt x="10761807" y="1188705"/>
                </a:cubicBezTo>
                <a:cubicBezTo>
                  <a:pt x="10766166" y="1193599"/>
                  <a:pt x="10769112" y="1199429"/>
                  <a:pt x="10770645" y="1206192"/>
                </a:cubicBezTo>
                <a:cubicBezTo>
                  <a:pt x="10771469" y="1209420"/>
                  <a:pt x="10772984" y="1211034"/>
                  <a:pt x="10775190" y="1211034"/>
                </a:cubicBezTo>
                <a:cubicBezTo>
                  <a:pt x="10779257" y="1211034"/>
                  <a:pt x="10781290" y="1208798"/>
                  <a:pt x="10781290" y="1204324"/>
                </a:cubicBezTo>
                <a:cubicBezTo>
                  <a:pt x="10781290" y="1201436"/>
                  <a:pt x="10779942" y="1198224"/>
                  <a:pt x="10777246" y="1194691"/>
                </a:cubicBezTo>
                <a:cubicBezTo>
                  <a:pt x="10774013" y="1190480"/>
                  <a:pt x="10769902" y="1187125"/>
                  <a:pt x="10764912" y="1184628"/>
                </a:cubicBezTo>
                <a:cubicBezTo>
                  <a:pt x="10764538" y="1184441"/>
                  <a:pt x="10764152" y="1184348"/>
                  <a:pt x="10763753" y="1184348"/>
                </a:cubicBezTo>
                <a:close/>
                <a:moveTo>
                  <a:pt x="2061521" y="1182702"/>
                </a:moveTo>
                <a:cubicBezTo>
                  <a:pt x="2060659" y="1186155"/>
                  <a:pt x="2059411" y="1189712"/>
                  <a:pt x="2057779" y="1193375"/>
                </a:cubicBezTo>
                <a:cubicBezTo>
                  <a:pt x="2054698" y="1199999"/>
                  <a:pt x="2051815" y="1205219"/>
                  <a:pt x="2049130" y="1209034"/>
                </a:cubicBezTo>
                <a:cubicBezTo>
                  <a:pt x="2048623" y="1209708"/>
                  <a:pt x="2048370" y="1210392"/>
                  <a:pt x="2048370" y="1211087"/>
                </a:cubicBezTo>
                <a:cubicBezTo>
                  <a:pt x="2048370" y="1212393"/>
                  <a:pt x="2048931" y="1213206"/>
                  <a:pt x="2050053" y="1213525"/>
                </a:cubicBezTo>
                <a:cubicBezTo>
                  <a:pt x="2050314" y="1213656"/>
                  <a:pt x="2050718" y="1213721"/>
                  <a:pt x="2051264" y="1213721"/>
                </a:cubicBezTo>
                <a:cubicBezTo>
                  <a:pt x="2051984" y="1213721"/>
                  <a:pt x="2052727" y="1213416"/>
                  <a:pt x="2053492" y="1212804"/>
                </a:cubicBezTo>
                <a:cubicBezTo>
                  <a:pt x="2060605" y="1206386"/>
                  <a:pt x="2065766" y="1200607"/>
                  <a:pt x="2068974" y="1195469"/>
                </a:cubicBezTo>
                <a:cubicBezTo>
                  <a:pt x="2073538" y="1195274"/>
                  <a:pt x="2075820" y="1193977"/>
                  <a:pt x="2075820" y="1191579"/>
                </a:cubicBezTo>
                <a:cubicBezTo>
                  <a:pt x="2075820" y="1190182"/>
                  <a:pt x="2074835" y="1188813"/>
                  <a:pt x="2072866" y="1187471"/>
                </a:cubicBezTo>
                <a:cubicBezTo>
                  <a:pt x="2071906" y="1186826"/>
                  <a:pt x="2068124" y="1185236"/>
                  <a:pt x="2061521" y="1182702"/>
                </a:cubicBezTo>
                <a:close/>
                <a:moveTo>
                  <a:pt x="3682139" y="1182702"/>
                </a:moveTo>
                <a:cubicBezTo>
                  <a:pt x="3681277" y="1186155"/>
                  <a:pt x="3680030" y="1189712"/>
                  <a:pt x="3678398" y="1193375"/>
                </a:cubicBezTo>
                <a:cubicBezTo>
                  <a:pt x="3675316" y="1199998"/>
                  <a:pt x="3672433" y="1205218"/>
                  <a:pt x="3669749" y="1209034"/>
                </a:cubicBezTo>
                <a:cubicBezTo>
                  <a:pt x="3669240" y="1209707"/>
                  <a:pt x="3668987" y="1210392"/>
                  <a:pt x="3668987" y="1211087"/>
                </a:cubicBezTo>
                <a:cubicBezTo>
                  <a:pt x="3668987" y="1212393"/>
                  <a:pt x="3669548" y="1213206"/>
                  <a:pt x="3670671" y="1213524"/>
                </a:cubicBezTo>
                <a:cubicBezTo>
                  <a:pt x="3670932" y="1213655"/>
                  <a:pt x="3671336" y="1213721"/>
                  <a:pt x="3671882" y="1213721"/>
                </a:cubicBezTo>
                <a:cubicBezTo>
                  <a:pt x="3672603" y="1213721"/>
                  <a:pt x="3673346" y="1213415"/>
                  <a:pt x="3674110" y="1212804"/>
                </a:cubicBezTo>
                <a:cubicBezTo>
                  <a:pt x="3681223" y="1206385"/>
                  <a:pt x="3686383" y="1200606"/>
                  <a:pt x="3689593" y="1195469"/>
                </a:cubicBezTo>
                <a:cubicBezTo>
                  <a:pt x="3694156" y="1195274"/>
                  <a:pt x="3696437" y="1193977"/>
                  <a:pt x="3696437" y="1191578"/>
                </a:cubicBezTo>
                <a:cubicBezTo>
                  <a:pt x="3696437" y="1190182"/>
                  <a:pt x="3695452" y="1188813"/>
                  <a:pt x="3693484" y="1187471"/>
                </a:cubicBezTo>
                <a:cubicBezTo>
                  <a:pt x="3692525" y="1186825"/>
                  <a:pt x="3688743" y="1185235"/>
                  <a:pt x="3682139" y="1182702"/>
                </a:cubicBezTo>
                <a:close/>
                <a:moveTo>
                  <a:pt x="4805231" y="1182701"/>
                </a:moveTo>
                <a:cubicBezTo>
                  <a:pt x="4804367" y="1186154"/>
                  <a:pt x="4803121" y="1189712"/>
                  <a:pt x="4801489" y="1193374"/>
                </a:cubicBezTo>
                <a:cubicBezTo>
                  <a:pt x="4798407" y="1199998"/>
                  <a:pt x="4795524" y="1205218"/>
                  <a:pt x="4792839" y="1209033"/>
                </a:cubicBezTo>
                <a:cubicBezTo>
                  <a:pt x="4792333" y="1209707"/>
                  <a:pt x="4792080" y="1210392"/>
                  <a:pt x="4792080" y="1211087"/>
                </a:cubicBezTo>
                <a:cubicBezTo>
                  <a:pt x="4792080" y="1212393"/>
                  <a:pt x="4792640" y="1213205"/>
                  <a:pt x="4793761" y="1213524"/>
                </a:cubicBezTo>
                <a:cubicBezTo>
                  <a:pt x="4794023" y="1213655"/>
                  <a:pt x="4794426" y="1213721"/>
                  <a:pt x="4794973" y="1213721"/>
                </a:cubicBezTo>
                <a:cubicBezTo>
                  <a:pt x="4795694" y="1213721"/>
                  <a:pt x="4796436" y="1213415"/>
                  <a:pt x="4797201" y="1212804"/>
                </a:cubicBezTo>
                <a:cubicBezTo>
                  <a:pt x="4804314" y="1206385"/>
                  <a:pt x="4809475" y="1200606"/>
                  <a:pt x="4812684" y="1195469"/>
                </a:cubicBezTo>
                <a:cubicBezTo>
                  <a:pt x="4817248" y="1195274"/>
                  <a:pt x="4819529" y="1193977"/>
                  <a:pt x="4819529" y="1191578"/>
                </a:cubicBezTo>
                <a:cubicBezTo>
                  <a:pt x="4819529" y="1190182"/>
                  <a:pt x="4818544" y="1188812"/>
                  <a:pt x="4816576" y="1187471"/>
                </a:cubicBezTo>
                <a:cubicBezTo>
                  <a:pt x="4815615" y="1186825"/>
                  <a:pt x="4811833" y="1185235"/>
                  <a:pt x="4805231" y="1182701"/>
                </a:cubicBezTo>
                <a:close/>
                <a:moveTo>
                  <a:pt x="8080378" y="1182701"/>
                </a:moveTo>
                <a:cubicBezTo>
                  <a:pt x="8079515" y="1186154"/>
                  <a:pt x="8078268" y="1189711"/>
                  <a:pt x="8076636" y="1193374"/>
                </a:cubicBezTo>
                <a:cubicBezTo>
                  <a:pt x="8073554" y="1199998"/>
                  <a:pt x="8070671" y="1205217"/>
                  <a:pt x="8067987" y="1209033"/>
                </a:cubicBezTo>
                <a:cubicBezTo>
                  <a:pt x="8067480" y="1209707"/>
                  <a:pt x="8067226" y="1210391"/>
                  <a:pt x="8067226" y="1211086"/>
                </a:cubicBezTo>
                <a:cubicBezTo>
                  <a:pt x="8067226" y="1212392"/>
                  <a:pt x="8067787" y="1213205"/>
                  <a:pt x="8068909" y="1213523"/>
                </a:cubicBezTo>
                <a:cubicBezTo>
                  <a:pt x="8069171" y="1213655"/>
                  <a:pt x="8069574" y="1213720"/>
                  <a:pt x="8070120" y="1213720"/>
                </a:cubicBezTo>
                <a:cubicBezTo>
                  <a:pt x="8070841" y="1213720"/>
                  <a:pt x="8071584" y="1213414"/>
                  <a:pt x="8072349" y="1212804"/>
                </a:cubicBezTo>
                <a:cubicBezTo>
                  <a:pt x="8079461" y="1206384"/>
                  <a:pt x="8084622" y="1200606"/>
                  <a:pt x="8087831" y="1195468"/>
                </a:cubicBezTo>
                <a:cubicBezTo>
                  <a:pt x="8092395" y="1195273"/>
                  <a:pt x="8094677" y="1193976"/>
                  <a:pt x="8094677" y="1191578"/>
                </a:cubicBezTo>
                <a:cubicBezTo>
                  <a:pt x="8094677" y="1190181"/>
                  <a:pt x="8093692" y="1188812"/>
                  <a:pt x="8091723" y="1187470"/>
                </a:cubicBezTo>
                <a:cubicBezTo>
                  <a:pt x="8090763" y="1186825"/>
                  <a:pt x="8086981" y="1185235"/>
                  <a:pt x="8080378" y="1182701"/>
                </a:cubicBezTo>
                <a:close/>
                <a:moveTo>
                  <a:pt x="9700995" y="1182701"/>
                </a:moveTo>
                <a:cubicBezTo>
                  <a:pt x="9700133" y="1186153"/>
                  <a:pt x="9698886" y="1189711"/>
                  <a:pt x="9697254" y="1193373"/>
                </a:cubicBezTo>
                <a:cubicBezTo>
                  <a:pt x="9694172" y="1199997"/>
                  <a:pt x="9691289" y="1205217"/>
                  <a:pt x="9688605" y="1209032"/>
                </a:cubicBezTo>
                <a:cubicBezTo>
                  <a:pt x="9688098" y="1209706"/>
                  <a:pt x="9687844" y="1210391"/>
                  <a:pt x="9687844" y="1211086"/>
                </a:cubicBezTo>
                <a:cubicBezTo>
                  <a:pt x="9687844" y="1212392"/>
                  <a:pt x="9688405" y="1213204"/>
                  <a:pt x="9689527" y="1213523"/>
                </a:cubicBezTo>
                <a:cubicBezTo>
                  <a:pt x="9689789" y="1213654"/>
                  <a:pt x="9690192" y="1213720"/>
                  <a:pt x="9690738" y="1213720"/>
                </a:cubicBezTo>
                <a:cubicBezTo>
                  <a:pt x="9691459" y="1213720"/>
                  <a:pt x="9692202" y="1213414"/>
                  <a:pt x="9692967" y="1212803"/>
                </a:cubicBezTo>
                <a:cubicBezTo>
                  <a:pt x="9700079" y="1206384"/>
                  <a:pt x="9705240" y="1200605"/>
                  <a:pt x="9708449" y="1195468"/>
                </a:cubicBezTo>
                <a:cubicBezTo>
                  <a:pt x="9713012" y="1195273"/>
                  <a:pt x="9715294" y="1193976"/>
                  <a:pt x="9715294" y="1191577"/>
                </a:cubicBezTo>
                <a:cubicBezTo>
                  <a:pt x="9715294" y="1190181"/>
                  <a:pt x="9714310" y="1188812"/>
                  <a:pt x="9712341" y="1187470"/>
                </a:cubicBezTo>
                <a:cubicBezTo>
                  <a:pt x="9711381" y="1186825"/>
                  <a:pt x="9707599" y="1185235"/>
                  <a:pt x="9700995" y="1182701"/>
                </a:cubicBezTo>
                <a:close/>
                <a:moveTo>
                  <a:pt x="10824088" y="1182701"/>
                </a:moveTo>
                <a:cubicBezTo>
                  <a:pt x="10823226" y="1186153"/>
                  <a:pt x="10821979" y="1189710"/>
                  <a:pt x="10820347" y="1193373"/>
                </a:cubicBezTo>
                <a:cubicBezTo>
                  <a:pt x="10817265" y="1199997"/>
                  <a:pt x="10814382" y="1205217"/>
                  <a:pt x="10811698" y="1209032"/>
                </a:cubicBezTo>
                <a:cubicBezTo>
                  <a:pt x="10811191" y="1209706"/>
                  <a:pt x="10810937" y="1210391"/>
                  <a:pt x="10810937" y="1211085"/>
                </a:cubicBezTo>
                <a:cubicBezTo>
                  <a:pt x="10810937" y="1212392"/>
                  <a:pt x="10811498" y="1213204"/>
                  <a:pt x="10812620" y="1213523"/>
                </a:cubicBezTo>
                <a:cubicBezTo>
                  <a:pt x="10812882" y="1213654"/>
                  <a:pt x="10813285" y="1213720"/>
                  <a:pt x="10813831" y="1213720"/>
                </a:cubicBezTo>
                <a:cubicBezTo>
                  <a:pt x="10814552" y="1213720"/>
                  <a:pt x="10815295" y="1213414"/>
                  <a:pt x="10816060" y="1212803"/>
                </a:cubicBezTo>
                <a:cubicBezTo>
                  <a:pt x="10823172" y="1206384"/>
                  <a:pt x="10828333" y="1200605"/>
                  <a:pt x="10831542" y="1195468"/>
                </a:cubicBezTo>
                <a:cubicBezTo>
                  <a:pt x="10836105" y="1195273"/>
                  <a:pt x="10838387" y="1193976"/>
                  <a:pt x="10838387" y="1191577"/>
                </a:cubicBezTo>
                <a:cubicBezTo>
                  <a:pt x="10838387" y="1190181"/>
                  <a:pt x="10837403" y="1188811"/>
                  <a:pt x="10835434" y="1187470"/>
                </a:cubicBezTo>
                <a:cubicBezTo>
                  <a:pt x="10834474" y="1186824"/>
                  <a:pt x="10830692" y="1185234"/>
                  <a:pt x="10824088" y="1182701"/>
                </a:cubicBezTo>
                <a:close/>
                <a:moveTo>
                  <a:pt x="1972906" y="1179213"/>
                </a:moveTo>
                <a:cubicBezTo>
                  <a:pt x="1973484" y="1185121"/>
                  <a:pt x="1973773" y="1201190"/>
                  <a:pt x="1973773" y="1227419"/>
                </a:cubicBezTo>
                <a:cubicBezTo>
                  <a:pt x="1973773" y="1245298"/>
                  <a:pt x="1973570" y="1260298"/>
                  <a:pt x="1973165" y="1272418"/>
                </a:cubicBezTo>
                <a:cubicBezTo>
                  <a:pt x="1973165" y="1273964"/>
                  <a:pt x="1973109" y="1275724"/>
                  <a:pt x="1972997" y="1277695"/>
                </a:cubicBezTo>
                <a:cubicBezTo>
                  <a:pt x="1972936" y="1279374"/>
                  <a:pt x="1972906" y="1280406"/>
                  <a:pt x="1972906" y="1280789"/>
                </a:cubicBezTo>
                <a:cubicBezTo>
                  <a:pt x="1972906" y="1284337"/>
                  <a:pt x="1974679" y="1286110"/>
                  <a:pt x="1978226" y="1286110"/>
                </a:cubicBezTo>
                <a:cubicBezTo>
                  <a:pt x="1983102" y="1286110"/>
                  <a:pt x="1985539" y="1284048"/>
                  <a:pt x="1985539" y="1279925"/>
                </a:cubicBezTo>
                <a:lnTo>
                  <a:pt x="1985539" y="1277274"/>
                </a:lnTo>
                <a:lnTo>
                  <a:pt x="2086059" y="1277274"/>
                </a:lnTo>
                <a:lnTo>
                  <a:pt x="2086059" y="1280443"/>
                </a:lnTo>
                <a:cubicBezTo>
                  <a:pt x="2086059" y="1283990"/>
                  <a:pt x="2087775" y="1285763"/>
                  <a:pt x="2091205" y="1285763"/>
                </a:cubicBezTo>
                <a:cubicBezTo>
                  <a:pt x="2095966" y="1285763"/>
                  <a:pt x="2098348" y="1283759"/>
                  <a:pt x="2098348" y="1279750"/>
                </a:cubicBezTo>
                <a:cubicBezTo>
                  <a:pt x="2098337" y="1279434"/>
                  <a:pt x="2098298" y="1278632"/>
                  <a:pt x="2098229" y="1277345"/>
                </a:cubicBezTo>
                <a:cubicBezTo>
                  <a:pt x="2098169" y="1275233"/>
                  <a:pt x="2098110" y="1273376"/>
                  <a:pt x="2098053" y="1271771"/>
                </a:cubicBezTo>
                <a:cubicBezTo>
                  <a:pt x="2097787" y="1261258"/>
                  <a:pt x="2097654" y="1245781"/>
                  <a:pt x="2097654" y="1225340"/>
                </a:cubicBezTo>
                <a:lnTo>
                  <a:pt x="2097654" y="1191164"/>
                </a:lnTo>
                <a:cubicBezTo>
                  <a:pt x="2101813" y="1189432"/>
                  <a:pt x="2103893" y="1187568"/>
                  <a:pt x="2103893" y="1185572"/>
                </a:cubicBezTo>
                <a:cubicBezTo>
                  <a:pt x="2103893" y="1183779"/>
                  <a:pt x="2102716" y="1182477"/>
                  <a:pt x="2100363" y="1181664"/>
                </a:cubicBezTo>
                <a:cubicBezTo>
                  <a:pt x="2098340" y="1180989"/>
                  <a:pt x="2093282" y="1180230"/>
                  <a:pt x="2085192" y="1179386"/>
                </a:cubicBezTo>
                <a:cubicBezTo>
                  <a:pt x="2085770" y="1185333"/>
                  <a:pt x="2086059" y="1197792"/>
                  <a:pt x="2086059" y="1216763"/>
                </a:cubicBezTo>
                <a:lnTo>
                  <a:pt x="2086059" y="1269319"/>
                </a:lnTo>
                <a:lnTo>
                  <a:pt x="1985539" y="1269319"/>
                </a:lnTo>
                <a:lnTo>
                  <a:pt x="1985539" y="1190995"/>
                </a:lnTo>
                <a:cubicBezTo>
                  <a:pt x="1989583" y="1189319"/>
                  <a:pt x="1991605" y="1187455"/>
                  <a:pt x="1991605" y="1185400"/>
                </a:cubicBezTo>
                <a:cubicBezTo>
                  <a:pt x="1991605" y="1183608"/>
                  <a:pt x="1990429" y="1182304"/>
                  <a:pt x="1988076" y="1181490"/>
                </a:cubicBezTo>
                <a:cubicBezTo>
                  <a:pt x="1986052" y="1180814"/>
                  <a:pt x="1980995" y="1180056"/>
                  <a:pt x="1972906" y="1179213"/>
                </a:cubicBezTo>
                <a:close/>
                <a:moveTo>
                  <a:pt x="3593525" y="1179213"/>
                </a:moveTo>
                <a:cubicBezTo>
                  <a:pt x="3594102" y="1185120"/>
                  <a:pt x="3594390" y="1201189"/>
                  <a:pt x="3594390" y="1227419"/>
                </a:cubicBezTo>
                <a:cubicBezTo>
                  <a:pt x="3594390" y="1245298"/>
                  <a:pt x="3594189" y="1260298"/>
                  <a:pt x="3593784" y="1272418"/>
                </a:cubicBezTo>
                <a:cubicBezTo>
                  <a:pt x="3593784" y="1273964"/>
                  <a:pt x="3593728" y="1275724"/>
                  <a:pt x="3593614" y="1277694"/>
                </a:cubicBezTo>
                <a:cubicBezTo>
                  <a:pt x="3593554" y="1279374"/>
                  <a:pt x="3593525" y="1280406"/>
                  <a:pt x="3593525" y="1280789"/>
                </a:cubicBezTo>
                <a:cubicBezTo>
                  <a:pt x="3593525" y="1284337"/>
                  <a:pt x="3595297" y="1286110"/>
                  <a:pt x="3598844" y="1286110"/>
                </a:cubicBezTo>
                <a:cubicBezTo>
                  <a:pt x="3603719" y="1286110"/>
                  <a:pt x="3606158" y="1284048"/>
                  <a:pt x="3606158" y="1279925"/>
                </a:cubicBezTo>
                <a:lnTo>
                  <a:pt x="3606158" y="1277273"/>
                </a:lnTo>
                <a:lnTo>
                  <a:pt x="3706678" y="1277273"/>
                </a:lnTo>
                <a:lnTo>
                  <a:pt x="3706678" y="1280443"/>
                </a:lnTo>
                <a:cubicBezTo>
                  <a:pt x="3706678" y="1283990"/>
                  <a:pt x="3708392" y="1285763"/>
                  <a:pt x="3711822" y="1285763"/>
                </a:cubicBezTo>
                <a:cubicBezTo>
                  <a:pt x="3716584" y="1285763"/>
                  <a:pt x="3718964" y="1283759"/>
                  <a:pt x="3718964" y="1279750"/>
                </a:cubicBezTo>
                <a:cubicBezTo>
                  <a:pt x="3718955" y="1279434"/>
                  <a:pt x="3718914" y="1278632"/>
                  <a:pt x="3718845" y="1277344"/>
                </a:cubicBezTo>
                <a:cubicBezTo>
                  <a:pt x="3718785" y="1275233"/>
                  <a:pt x="3718727" y="1273375"/>
                  <a:pt x="3718670" y="1271771"/>
                </a:cubicBezTo>
                <a:cubicBezTo>
                  <a:pt x="3718403" y="1261257"/>
                  <a:pt x="3718270" y="1245781"/>
                  <a:pt x="3718270" y="1225340"/>
                </a:cubicBezTo>
                <a:lnTo>
                  <a:pt x="3718270" y="1191164"/>
                </a:lnTo>
                <a:cubicBezTo>
                  <a:pt x="3722430" y="1189431"/>
                  <a:pt x="3724510" y="1187567"/>
                  <a:pt x="3724510" y="1185572"/>
                </a:cubicBezTo>
                <a:cubicBezTo>
                  <a:pt x="3724510" y="1183779"/>
                  <a:pt x="3723333" y="1182476"/>
                  <a:pt x="3720980" y="1181663"/>
                </a:cubicBezTo>
                <a:cubicBezTo>
                  <a:pt x="3718957" y="1180988"/>
                  <a:pt x="3713900" y="1180230"/>
                  <a:pt x="3705811" y="1179386"/>
                </a:cubicBezTo>
                <a:cubicBezTo>
                  <a:pt x="3706388" y="1185333"/>
                  <a:pt x="3706678" y="1197792"/>
                  <a:pt x="3706678" y="1216763"/>
                </a:cubicBezTo>
                <a:lnTo>
                  <a:pt x="3706678" y="1269319"/>
                </a:lnTo>
                <a:lnTo>
                  <a:pt x="3606158" y="1269319"/>
                </a:lnTo>
                <a:lnTo>
                  <a:pt x="3606158" y="1190994"/>
                </a:lnTo>
                <a:cubicBezTo>
                  <a:pt x="3610201" y="1189319"/>
                  <a:pt x="3612224" y="1187454"/>
                  <a:pt x="3612224" y="1185399"/>
                </a:cubicBezTo>
                <a:cubicBezTo>
                  <a:pt x="3612224" y="1183608"/>
                  <a:pt x="3611047" y="1182304"/>
                  <a:pt x="3608694" y="1181489"/>
                </a:cubicBezTo>
                <a:cubicBezTo>
                  <a:pt x="3606671" y="1180814"/>
                  <a:pt x="3601614" y="1180056"/>
                  <a:pt x="3593525" y="1179213"/>
                </a:cubicBezTo>
                <a:close/>
                <a:moveTo>
                  <a:pt x="4716615" y="1179212"/>
                </a:moveTo>
                <a:cubicBezTo>
                  <a:pt x="4717194" y="1185120"/>
                  <a:pt x="4717483" y="1201189"/>
                  <a:pt x="4717483" y="1227419"/>
                </a:cubicBezTo>
                <a:cubicBezTo>
                  <a:pt x="4717483" y="1245298"/>
                  <a:pt x="4717280" y="1260297"/>
                  <a:pt x="4716875" y="1272418"/>
                </a:cubicBezTo>
                <a:cubicBezTo>
                  <a:pt x="4716875" y="1273964"/>
                  <a:pt x="4716818" y="1275723"/>
                  <a:pt x="4716707" y="1277694"/>
                </a:cubicBezTo>
                <a:cubicBezTo>
                  <a:pt x="4716646" y="1279374"/>
                  <a:pt x="4716615" y="1280406"/>
                  <a:pt x="4716615" y="1280789"/>
                </a:cubicBezTo>
                <a:cubicBezTo>
                  <a:pt x="4716615" y="1284336"/>
                  <a:pt x="4718389" y="1286110"/>
                  <a:pt x="4721934" y="1286110"/>
                </a:cubicBezTo>
                <a:cubicBezTo>
                  <a:pt x="4726811" y="1286110"/>
                  <a:pt x="4729249" y="1284048"/>
                  <a:pt x="4729249" y="1279924"/>
                </a:cubicBezTo>
                <a:lnTo>
                  <a:pt x="4729249" y="1277273"/>
                </a:lnTo>
                <a:lnTo>
                  <a:pt x="4829769" y="1277273"/>
                </a:lnTo>
                <a:lnTo>
                  <a:pt x="4829769" y="1280443"/>
                </a:lnTo>
                <a:cubicBezTo>
                  <a:pt x="4829769" y="1283990"/>
                  <a:pt x="4831483" y="1285763"/>
                  <a:pt x="4834914" y="1285763"/>
                </a:cubicBezTo>
                <a:cubicBezTo>
                  <a:pt x="4839675" y="1285763"/>
                  <a:pt x="4842056" y="1283759"/>
                  <a:pt x="4842056" y="1279750"/>
                </a:cubicBezTo>
                <a:cubicBezTo>
                  <a:pt x="4842045" y="1279433"/>
                  <a:pt x="4842006" y="1278632"/>
                  <a:pt x="4841937" y="1277344"/>
                </a:cubicBezTo>
                <a:cubicBezTo>
                  <a:pt x="4841878" y="1275233"/>
                  <a:pt x="4841819" y="1273375"/>
                  <a:pt x="4841761" y="1271771"/>
                </a:cubicBezTo>
                <a:cubicBezTo>
                  <a:pt x="4841496" y="1261257"/>
                  <a:pt x="4841363" y="1245781"/>
                  <a:pt x="4841363" y="1225340"/>
                </a:cubicBezTo>
                <a:lnTo>
                  <a:pt x="4841363" y="1191163"/>
                </a:lnTo>
                <a:cubicBezTo>
                  <a:pt x="4845522" y="1189431"/>
                  <a:pt x="4847600" y="1187567"/>
                  <a:pt x="4847600" y="1185572"/>
                </a:cubicBezTo>
                <a:cubicBezTo>
                  <a:pt x="4847600" y="1183779"/>
                  <a:pt x="4846424" y="1182476"/>
                  <a:pt x="4844071" y="1181663"/>
                </a:cubicBezTo>
                <a:cubicBezTo>
                  <a:pt x="4842048" y="1180988"/>
                  <a:pt x="4836992" y="1180230"/>
                  <a:pt x="4828901" y="1179386"/>
                </a:cubicBezTo>
                <a:cubicBezTo>
                  <a:pt x="4829480" y="1185333"/>
                  <a:pt x="4829769" y="1197791"/>
                  <a:pt x="4829769" y="1216762"/>
                </a:cubicBezTo>
                <a:lnTo>
                  <a:pt x="4829769" y="1269318"/>
                </a:lnTo>
                <a:lnTo>
                  <a:pt x="4729249" y="1269318"/>
                </a:lnTo>
                <a:lnTo>
                  <a:pt x="4729249" y="1190994"/>
                </a:lnTo>
                <a:cubicBezTo>
                  <a:pt x="4733293" y="1189319"/>
                  <a:pt x="4735315" y="1187454"/>
                  <a:pt x="4735315" y="1185399"/>
                </a:cubicBezTo>
                <a:cubicBezTo>
                  <a:pt x="4735315" y="1183608"/>
                  <a:pt x="4734138" y="1182304"/>
                  <a:pt x="4731785" y="1181489"/>
                </a:cubicBezTo>
                <a:cubicBezTo>
                  <a:pt x="4729761" y="1180814"/>
                  <a:pt x="4724705" y="1180056"/>
                  <a:pt x="4716615" y="1179212"/>
                </a:cubicBezTo>
                <a:close/>
                <a:moveTo>
                  <a:pt x="7991762" y="1179212"/>
                </a:moveTo>
                <a:cubicBezTo>
                  <a:pt x="7992341" y="1185120"/>
                  <a:pt x="7992630" y="1201188"/>
                  <a:pt x="7992630" y="1227418"/>
                </a:cubicBezTo>
                <a:cubicBezTo>
                  <a:pt x="7992630" y="1245297"/>
                  <a:pt x="7992427" y="1260297"/>
                  <a:pt x="7992022" y="1272417"/>
                </a:cubicBezTo>
                <a:cubicBezTo>
                  <a:pt x="7992022" y="1273964"/>
                  <a:pt x="7991966" y="1275723"/>
                  <a:pt x="7991854" y="1277694"/>
                </a:cubicBezTo>
                <a:cubicBezTo>
                  <a:pt x="7991793" y="1279373"/>
                  <a:pt x="7991762" y="1280405"/>
                  <a:pt x="7991762" y="1280789"/>
                </a:cubicBezTo>
                <a:cubicBezTo>
                  <a:pt x="7991762" y="1284336"/>
                  <a:pt x="7993536" y="1286109"/>
                  <a:pt x="7997082" y="1286109"/>
                </a:cubicBezTo>
                <a:cubicBezTo>
                  <a:pt x="8001958" y="1286109"/>
                  <a:pt x="8004396" y="1284048"/>
                  <a:pt x="8004396" y="1279924"/>
                </a:cubicBezTo>
                <a:lnTo>
                  <a:pt x="8004396" y="1277273"/>
                </a:lnTo>
                <a:lnTo>
                  <a:pt x="8104916" y="1277273"/>
                </a:lnTo>
                <a:lnTo>
                  <a:pt x="8104916" y="1280443"/>
                </a:lnTo>
                <a:cubicBezTo>
                  <a:pt x="8104916" y="1283990"/>
                  <a:pt x="8106631" y="1285763"/>
                  <a:pt x="8110062" y="1285763"/>
                </a:cubicBezTo>
                <a:cubicBezTo>
                  <a:pt x="8114823" y="1285763"/>
                  <a:pt x="8117203" y="1283758"/>
                  <a:pt x="8117203" y="1279750"/>
                </a:cubicBezTo>
                <a:cubicBezTo>
                  <a:pt x="8117193" y="1279433"/>
                  <a:pt x="8117153" y="1278632"/>
                  <a:pt x="8117084" y="1277344"/>
                </a:cubicBezTo>
                <a:cubicBezTo>
                  <a:pt x="8117025" y="1275233"/>
                  <a:pt x="8116966" y="1273375"/>
                  <a:pt x="8116909" y="1271770"/>
                </a:cubicBezTo>
                <a:cubicBezTo>
                  <a:pt x="8116643" y="1261257"/>
                  <a:pt x="8116510" y="1245780"/>
                  <a:pt x="8116510" y="1225339"/>
                </a:cubicBezTo>
                <a:lnTo>
                  <a:pt x="8116510" y="1191163"/>
                </a:lnTo>
                <a:cubicBezTo>
                  <a:pt x="8120669" y="1189431"/>
                  <a:pt x="8122748" y="1187567"/>
                  <a:pt x="8122748" y="1185571"/>
                </a:cubicBezTo>
                <a:cubicBezTo>
                  <a:pt x="8122748" y="1183778"/>
                  <a:pt x="8121572" y="1182476"/>
                  <a:pt x="8119219" y="1181663"/>
                </a:cubicBezTo>
                <a:cubicBezTo>
                  <a:pt x="8117196" y="1180988"/>
                  <a:pt x="8112139" y="1180229"/>
                  <a:pt x="8104049" y="1179386"/>
                </a:cubicBezTo>
                <a:cubicBezTo>
                  <a:pt x="8104627" y="1185332"/>
                  <a:pt x="8104916" y="1197791"/>
                  <a:pt x="8104916" y="1216762"/>
                </a:cubicBezTo>
                <a:lnTo>
                  <a:pt x="8104916" y="1269318"/>
                </a:lnTo>
                <a:lnTo>
                  <a:pt x="8004396" y="1269318"/>
                </a:lnTo>
                <a:lnTo>
                  <a:pt x="8004396" y="1190994"/>
                </a:lnTo>
                <a:cubicBezTo>
                  <a:pt x="8008440" y="1189319"/>
                  <a:pt x="8010462" y="1187454"/>
                  <a:pt x="8010462" y="1185399"/>
                </a:cubicBezTo>
                <a:cubicBezTo>
                  <a:pt x="8010462" y="1183607"/>
                  <a:pt x="8009285" y="1182303"/>
                  <a:pt x="8006933" y="1181488"/>
                </a:cubicBezTo>
                <a:cubicBezTo>
                  <a:pt x="8004908" y="1180813"/>
                  <a:pt x="7999852" y="1180055"/>
                  <a:pt x="7991762" y="1179212"/>
                </a:cubicBezTo>
                <a:close/>
                <a:moveTo>
                  <a:pt x="9612380" y="1179212"/>
                </a:moveTo>
                <a:cubicBezTo>
                  <a:pt x="9612958" y="1185119"/>
                  <a:pt x="9613247" y="1201188"/>
                  <a:pt x="9613247" y="1227418"/>
                </a:cubicBezTo>
                <a:cubicBezTo>
                  <a:pt x="9613247" y="1245297"/>
                  <a:pt x="9613045" y="1260296"/>
                  <a:pt x="9612640" y="1272417"/>
                </a:cubicBezTo>
                <a:cubicBezTo>
                  <a:pt x="9612640" y="1273964"/>
                  <a:pt x="9612584" y="1275723"/>
                  <a:pt x="9612471" y="1277693"/>
                </a:cubicBezTo>
                <a:cubicBezTo>
                  <a:pt x="9612411" y="1279373"/>
                  <a:pt x="9612380" y="1280405"/>
                  <a:pt x="9612380" y="1280789"/>
                </a:cubicBezTo>
                <a:cubicBezTo>
                  <a:pt x="9612380" y="1284336"/>
                  <a:pt x="9614154" y="1286109"/>
                  <a:pt x="9617700" y="1286109"/>
                </a:cubicBezTo>
                <a:cubicBezTo>
                  <a:pt x="9622576" y="1286109"/>
                  <a:pt x="9625014" y="1284047"/>
                  <a:pt x="9625014" y="1279924"/>
                </a:cubicBezTo>
                <a:lnTo>
                  <a:pt x="9625014" y="1277273"/>
                </a:lnTo>
                <a:lnTo>
                  <a:pt x="9725534" y="1277273"/>
                </a:lnTo>
                <a:lnTo>
                  <a:pt x="9725534" y="1280442"/>
                </a:lnTo>
                <a:cubicBezTo>
                  <a:pt x="9725534" y="1283989"/>
                  <a:pt x="9727249" y="1285762"/>
                  <a:pt x="9730680" y="1285762"/>
                </a:cubicBezTo>
                <a:cubicBezTo>
                  <a:pt x="9735441" y="1285762"/>
                  <a:pt x="9737821" y="1283758"/>
                  <a:pt x="9737821" y="1279749"/>
                </a:cubicBezTo>
                <a:cubicBezTo>
                  <a:pt x="9737811" y="1279433"/>
                  <a:pt x="9737771" y="1278631"/>
                  <a:pt x="9737702" y="1277344"/>
                </a:cubicBezTo>
                <a:cubicBezTo>
                  <a:pt x="9737642" y="1275232"/>
                  <a:pt x="9737584" y="1273374"/>
                  <a:pt x="9737527" y="1271770"/>
                </a:cubicBezTo>
                <a:cubicBezTo>
                  <a:pt x="9737261" y="1261257"/>
                  <a:pt x="9737128" y="1245780"/>
                  <a:pt x="9737128" y="1225339"/>
                </a:cubicBezTo>
                <a:lnTo>
                  <a:pt x="9737128" y="1191163"/>
                </a:lnTo>
                <a:cubicBezTo>
                  <a:pt x="9741287" y="1189431"/>
                  <a:pt x="9743366" y="1187567"/>
                  <a:pt x="9743366" y="1185571"/>
                </a:cubicBezTo>
                <a:cubicBezTo>
                  <a:pt x="9743366" y="1183778"/>
                  <a:pt x="9742190" y="1182475"/>
                  <a:pt x="9739837" y="1181662"/>
                </a:cubicBezTo>
                <a:cubicBezTo>
                  <a:pt x="9737814" y="1180987"/>
                  <a:pt x="9732757" y="1180229"/>
                  <a:pt x="9724667" y="1179385"/>
                </a:cubicBezTo>
                <a:cubicBezTo>
                  <a:pt x="9725245" y="1185332"/>
                  <a:pt x="9725534" y="1197791"/>
                  <a:pt x="9725534" y="1216762"/>
                </a:cubicBezTo>
                <a:lnTo>
                  <a:pt x="9725534" y="1269318"/>
                </a:lnTo>
                <a:lnTo>
                  <a:pt x="9625014" y="1269318"/>
                </a:lnTo>
                <a:lnTo>
                  <a:pt x="9625014" y="1190993"/>
                </a:lnTo>
                <a:cubicBezTo>
                  <a:pt x="9629058" y="1189318"/>
                  <a:pt x="9631079" y="1187453"/>
                  <a:pt x="9631079" y="1185398"/>
                </a:cubicBezTo>
                <a:cubicBezTo>
                  <a:pt x="9631079" y="1183607"/>
                  <a:pt x="9629903" y="1182303"/>
                  <a:pt x="9627550" y="1181488"/>
                </a:cubicBezTo>
                <a:cubicBezTo>
                  <a:pt x="9625526" y="1180813"/>
                  <a:pt x="9620469" y="1180055"/>
                  <a:pt x="9612380" y="1179212"/>
                </a:cubicBezTo>
                <a:close/>
                <a:moveTo>
                  <a:pt x="10735473" y="1179211"/>
                </a:moveTo>
                <a:cubicBezTo>
                  <a:pt x="10736051" y="1185119"/>
                  <a:pt x="10736340" y="1201188"/>
                  <a:pt x="10736340" y="1227418"/>
                </a:cubicBezTo>
                <a:cubicBezTo>
                  <a:pt x="10736340" y="1245297"/>
                  <a:pt x="10736138" y="1260296"/>
                  <a:pt x="10735733" y="1272416"/>
                </a:cubicBezTo>
                <a:cubicBezTo>
                  <a:pt x="10735733" y="1273963"/>
                  <a:pt x="10735677" y="1275722"/>
                  <a:pt x="10735564" y="1277693"/>
                </a:cubicBezTo>
                <a:cubicBezTo>
                  <a:pt x="10735504" y="1279373"/>
                  <a:pt x="10735473" y="1280405"/>
                  <a:pt x="10735473" y="1280788"/>
                </a:cubicBezTo>
                <a:cubicBezTo>
                  <a:pt x="10735473" y="1284335"/>
                  <a:pt x="10737247" y="1286109"/>
                  <a:pt x="10740793" y="1286109"/>
                </a:cubicBezTo>
                <a:cubicBezTo>
                  <a:pt x="10745669" y="1286109"/>
                  <a:pt x="10748107" y="1284047"/>
                  <a:pt x="10748107" y="1279923"/>
                </a:cubicBezTo>
                <a:lnTo>
                  <a:pt x="10748107" y="1277272"/>
                </a:lnTo>
                <a:lnTo>
                  <a:pt x="10848627" y="1277272"/>
                </a:lnTo>
                <a:lnTo>
                  <a:pt x="10848627" y="1280442"/>
                </a:lnTo>
                <a:cubicBezTo>
                  <a:pt x="10848627" y="1283989"/>
                  <a:pt x="10850342" y="1285762"/>
                  <a:pt x="10853773" y="1285762"/>
                </a:cubicBezTo>
                <a:cubicBezTo>
                  <a:pt x="10858534" y="1285762"/>
                  <a:pt x="10860914" y="1283758"/>
                  <a:pt x="10860914" y="1279749"/>
                </a:cubicBezTo>
                <a:cubicBezTo>
                  <a:pt x="10860904" y="1279433"/>
                  <a:pt x="10860864" y="1278631"/>
                  <a:pt x="10860795" y="1277344"/>
                </a:cubicBezTo>
                <a:cubicBezTo>
                  <a:pt x="10860735" y="1275232"/>
                  <a:pt x="10860677" y="1273374"/>
                  <a:pt x="10860620" y="1271770"/>
                </a:cubicBezTo>
                <a:cubicBezTo>
                  <a:pt x="10860354" y="1261256"/>
                  <a:pt x="10860221" y="1245780"/>
                  <a:pt x="10860221" y="1225339"/>
                </a:cubicBezTo>
                <a:lnTo>
                  <a:pt x="10860221" y="1191162"/>
                </a:lnTo>
                <a:cubicBezTo>
                  <a:pt x="10864380" y="1189430"/>
                  <a:pt x="10866459" y="1187566"/>
                  <a:pt x="10866459" y="1185571"/>
                </a:cubicBezTo>
                <a:cubicBezTo>
                  <a:pt x="10866459" y="1183778"/>
                  <a:pt x="10865283" y="1182475"/>
                  <a:pt x="10862930" y="1181662"/>
                </a:cubicBezTo>
                <a:cubicBezTo>
                  <a:pt x="10860907" y="1180987"/>
                  <a:pt x="10855850" y="1180229"/>
                  <a:pt x="10847760" y="1179385"/>
                </a:cubicBezTo>
                <a:cubicBezTo>
                  <a:pt x="10848338" y="1185332"/>
                  <a:pt x="10848627" y="1197791"/>
                  <a:pt x="10848627" y="1216761"/>
                </a:cubicBezTo>
                <a:lnTo>
                  <a:pt x="10848627" y="1269318"/>
                </a:lnTo>
                <a:lnTo>
                  <a:pt x="10748107" y="1269318"/>
                </a:lnTo>
                <a:lnTo>
                  <a:pt x="10748107" y="1190993"/>
                </a:lnTo>
                <a:cubicBezTo>
                  <a:pt x="10752151" y="1189318"/>
                  <a:pt x="10754172" y="1187453"/>
                  <a:pt x="10754172" y="1185398"/>
                </a:cubicBezTo>
                <a:cubicBezTo>
                  <a:pt x="10754172" y="1183607"/>
                  <a:pt x="10752996" y="1182303"/>
                  <a:pt x="10750643" y="1181488"/>
                </a:cubicBezTo>
                <a:cubicBezTo>
                  <a:pt x="10748619" y="1180813"/>
                  <a:pt x="10743562" y="1180055"/>
                  <a:pt x="10735473" y="1179211"/>
                </a:cubicBezTo>
                <a:close/>
                <a:moveTo>
                  <a:pt x="2028530" y="1177956"/>
                </a:moveTo>
                <a:cubicBezTo>
                  <a:pt x="2029107" y="1183015"/>
                  <a:pt x="2029396" y="1191661"/>
                  <a:pt x="2029396" y="1203896"/>
                </a:cubicBezTo>
                <a:lnTo>
                  <a:pt x="2029396" y="1213826"/>
                </a:lnTo>
                <a:lnTo>
                  <a:pt x="2001532" y="1213826"/>
                </a:lnTo>
                <a:cubicBezTo>
                  <a:pt x="1997652" y="1213826"/>
                  <a:pt x="1993337" y="1213479"/>
                  <a:pt x="1988588" y="1212787"/>
                </a:cubicBezTo>
                <a:lnTo>
                  <a:pt x="1990564" y="1222819"/>
                </a:lnTo>
                <a:cubicBezTo>
                  <a:pt x="1995444" y="1222126"/>
                  <a:pt x="1999101" y="1221780"/>
                  <a:pt x="2001532" y="1221780"/>
                </a:cubicBezTo>
                <a:lnTo>
                  <a:pt x="2026883" y="1221780"/>
                </a:lnTo>
                <a:cubicBezTo>
                  <a:pt x="2017143" y="1234672"/>
                  <a:pt x="2004320" y="1246260"/>
                  <a:pt x="1988414" y="1256543"/>
                </a:cubicBezTo>
                <a:cubicBezTo>
                  <a:pt x="1988241" y="1256624"/>
                  <a:pt x="1988154" y="1257096"/>
                  <a:pt x="1988154" y="1257960"/>
                </a:cubicBezTo>
                <a:cubicBezTo>
                  <a:pt x="1988154" y="1260005"/>
                  <a:pt x="1989090" y="1261028"/>
                  <a:pt x="1990962" y="1261028"/>
                </a:cubicBezTo>
                <a:cubicBezTo>
                  <a:pt x="1991603" y="1261028"/>
                  <a:pt x="1992056" y="1260893"/>
                  <a:pt x="1992322" y="1260623"/>
                </a:cubicBezTo>
                <a:cubicBezTo>
                  <a:pt x="2008967" y="1252736"/>
                  <a:pt x="2021440" y="1242561"/>
                  <a:pt x="2029742" y="1230097"/>
                </a:cubicBezTo>
                <a:cubicBezTo>
                  <a:pt x="2028934" y="1249445"/>
                  <a:pt x="2028530" y="1260090"/>
                  <a:pt x="2028530" y="1262033"/>
                </a:cubicBezTo>
                <a:cubicBezTo>
                  <a:pt x="2028530" y="1265347"/>
                  <a:pt x="2030303" y="1267005"/>
                  <a:pt x="2033848" y="1267005"/>
                </a:cubicBezTo>
                <a:cubicBezTo>
                  <a:pt x="2038609" y="1267005"/>
                  <a:pt x="2040990" y="1265116"/>
                  <a:pt x="2040990" y="1261340"/>
                </a:cubicBezTo>
                <a:cubicBezTo>
                  <a:pt x="2040990" y="1260993"/>
                  <a:pt x="2040990" y="1260566"/>
                  <a:pt x="2040990" y="1260060"/>
                </a:cubicBezTo>
                <a:cubicBezTo>
                  <a:pt x="2040875" y="1256703"/>
                  <a:pt x="2040812" y="1254584"/>
                  <a:pt x="2040802" y="1253701"/>
                </a:cubicBezTo>
                <a:cubicBezTo>
                  <a:pt x="2040638" y="1247834"/>
                  <a:pt x="2040528" y="1240457"/>
                  <a:pt x="2040470" y="1231570"/>
                </a:cubicBezTo>
                <a:cubicBezTo>
                  <a:pt x="2048563" y="1236523"/>
                  <a:pt x="2056402" y="1243733"/>
                  <a:pt x="2063986" y="1253197"/>
                </a:cubicBezTo>
                <a:cubicBezTo>
                  <a:pt x="2066336" y="1256395"/>
                  <a:pt x="2068477" y="1257994"/>
                  <a:pt x="2070412" y="1257994"/>
                </a:cubicBezTo>
                <a:cubicBezTo>
                  <a:pt x="2074017" y="1257994"/>
                  <a:pt x="2075820" y="1256048"/>
                  <a:pt x="2075820" y="1252155"/>
                </a:cubicBezTo>
                <a:cubicBezTo>
                  <a:pt x="2075820" y="1247746"/>
                  <a:pt x="2072979" y="1243300"/>
                  <a:pt x="2067297" y="1238819"/>
                </a:cubicBezTo>
                <a:cubicBezTo>
                  <a:pt x="2060873" y="1233751"/>
                  <a:pt x="2051930" y="1229379"/>
                  <a:pt x="2040470" y="1225704"/>
                </a:cubicBezTo>
                <a:lnTo>
                  <a:pt x="2040470" y="1221780"/>
                </a:lnTo>
                <a:lnTo>
                  <a:pt x="2079769" y="1221780"/>
                </a:lnTo>
                <a:cubicBezTo>
                  <a:pt x="2082565" y="1221780"/>
                  <a:pt x="2083963" y="1220670"/>
                  <a:pt x="2083963" y="1218453"/>
                </a:cubicBezTo>
                <a:cubicBezTo>
                  <a:pt x="2083963" y="1217044"/>
                  <a:pt x="2083058" y="1215630"/>
                  <a:pt x="2081246" y="1214213"/>
                </a:cubicBezTo>
                <a:cubicBezTo>
                  <a:pt x="2076761" y="1210662"/>
                  <a:pt x="2074016" y="1208888"/>
                  <a:pt x="2073010" y="1208888"/>
                </a:cubicBezTo>
                <a:cubicBezTo>
                  <a:pt x="2071894" y="1208888"/>
                  <a:pt x="2069922" y="1210534"/>
                  <a:pt x="2067091" y="1213826"/>
                </a:cubicBezTo>
                <a:lnTo>
                  <a:pt x="2040470" y="1213826"/>
                </a:lnTo>
                <a:lnTo>
                  <a:pt x="2040470" y="1188368"/>
                </a:lnTo>
                <a:cubicBezTo>
                  <a:pt x="2043878" y="1187039"/>
                  <a:pt x="2045582" y="1185457"/>
                  <a:pt x="2045582" y="1183623"/>
                </a:cubicBezTo>
                <a:cubicBezTo>
                  <a:pt x="2045582" y="1181096"/>
                  <a:pt x="2039898" y="1179207"/>
                  <a:pt x="2028530" y="1177956"/>
                </a:cubicBezTo>
                <a:close/>
                <a:moveTo>
                  <a:pt x="4772240" y="1177956"/>
                </a:moveTo>
                <a:cubicBezTo>
                  <a:pt x="4772817" y="1183015"/>
                  <a:pt x="4773105" y="1191661"/>
                  <a:pt x="4773105" y="1203896"/>
                </a:cubicBezTo>
                <a:lnTo>
                  <a:pt x="4773105" y="1213826"/>
                </a:lnTo>
                <a:lnTo>
                  <a:pt x="4745241" y="1213826"/>
                </a:lnTo>
                <a:cubicBezTo>
                  <a:pt x="4741361" y="1213826"/>
                  <a:pt x="4737047" y="1213479"/>
                  <a:pt x="4732297" y="1212786"/>
                </a:cubicBezTo>
                <a:lnTo>
                  <a:pt x="4734274" y="1222819"/>
                </a:lnTo>
                <a:cubicBezTo>
                  <a:pt x="4739155" y="1222125"/>
                  <a:pt x="4742810" y="1221779"/>
                  <a:pt x="4745241" y="1221779"/>
                </a:cubicBezTo>
                <a:lnTo>
                  <a:pt x="4770592" y="1221779"/>
                </a:lnTo>
                <a:cubicBezTo>
                  <a:pt x="4760853" y="1234671"/>
                  <a:pt x="4748029" y="1246259"/>
                  <a:pt x="4732124" y="1256543"/>
                </a:cubicBezTo>
                <a:cubicBezTo>
                  <a:pt x="4731950" y="1256623"/>
                  <a:pt x="4731864" y="1257096"/>
                  <a:pt x="4731864" y="1257959"/>
                </a:cubicBezTo>
                <a:cubicBezTo>
                  <a:pt x="4731864" y="1260005"/>
                  <a:pt x="4732800" y="1261027"/>
                  <a:pt x="4734671" y="1261027"/>
                </a:cubicBezTo>
                <a:cubicBezTo>
                  <a:pt x="4735313" y="1261027"/>
                  <a:pt x="4735766" y="1260893"/>
                  <a:pt x="4736031" y="1260623"/>
                </a:cubicBezTo>
                <a:cubicBezTo>
                  <a:pt x="4752677" y="1252736"/>
                  <a:pt x="4765149" y="1242561"/>
                  <a:pt x="4773451" y="1230097"/>
                </a:cubicBezTo>
                <a:cubicBezTo>
                  <a:pt x="4772643" y="1249444"/>
                  <a:pt x="4772240" y="1260089"/>
                  <a:pt x="4772240" y="1262033"/>
                </a:cubicBezTo>
                <a:cubicBezTo>
                  <a:pt x="4772240" y="1265347"/>
                  <a:pt x="4774012" y="1267004"/>
                  <a:pt x="4777558" y="1267004"/>
                </a:cubicBezTo>
                <a:cubicBezTo>
                  <a:pt x="4782319" y="1267004"/>
                  <a:pt x="4784700" y="1265116"/>
                  <a:pt x="4784700" y="1261339"/>
                </a:cubicBezTo>
                <a:cubicBezTo>
                  <a:pt x="4784700" y="1260992"/>
                  <a:pt x="4784700" y="1260566"/>
                  <a:pt x="4784700" y="1260059"/>
                </a:cubicBezTo>
                <a:cubicBezTo>
                  <a:pt x="4784585" y="1256703"/>
                  <a:pt x="4784521" y="1254583"/>
                  <a:pt x="4784511" y="1253701"/>
                </a:cubicBezTo>
                <a:cubicBezTo>
                  <a:pt x="4784347" y="1247833"/>
                  <a:pt x="4784238" y="1240457"/>
                  <a:pt x="4784180" y="1231570"/>
                </a:cubicBezTo>
                <a:cubicBezTo>
                  <a:pt x="4792273" y="1236522"/>
                  <a:pt x="4800111" y="1243732"/>
                  <a:pt x="4807695" y="1253197"/>
                </a:cubicBezTo>
                <a:cubicBezTo>
                  <a:pt x="4810045" y="1256395"/>
                  <a:pt x="4812187" y="1257994"/>
                  <a:pt x="4814120" y="1257994"/>
                </a:cubicBezTo>
                <a:cubicBezTo>
                  <a:pt x="4817727" y="1257994"/>
                  <a:pt x="4819529" y="1256047"/>
                  <a:pt x="4819529" y="1252155"/>
                </a:cubicBezTo>
                <a:cubicBezTo>
                  <a:pt x="4819529" y="1247746"/>
                  <a:pt x="4816688" y="1243300"/>
                  <a:pt x="4811005" y="1238819"/>
                </a:cubicBezTo>
                <a:cubicBezTo>
                  <a:pt x="4804582" y="1233750"/>
                  <a:pt x="4795640" y="1229379"/>
                  <a:pt x="4784180" y="1225704"/>
                </a:cubicBezTo>
                <a:lnTo>
                  <a:pt x="4784180" y="1221779"/>
                </a:lnTo>
                <a:lnTo>
                  <a:pt x="4823478" y="1221779"/>
                </a:lnTo>
                <a:cubicBezTo>
                  <a:pt x="4826274" y="1221779"/>
                  <a:pt x="4827672" y="1220670"/>
                  <a:pt x="4827672" y="1218452"/>
                </a:cubicBezTo>
                <a:cubicBezTo>
                  <a:pt x="4827672" y="1217043"/>
                  <a:pt x="4826767" y="1215630"/>
                  <a:pt x="4824956" y="1214213"/>
                </a:cubicBezTo>
                <a:cubicBezTo>
                  <a:pt x="4820471" y="1210662"/>
                  <a:pt x="4817725" y="1208887"/>
                  <a:pt x="4816719" y="1208887"/>
                </a:cubicBezTo>
                <a:cubicBezTo>
                  <a:pt x="4815604" y="1208887"/>
                  <a:pt x="4813631" y="1210533"/>
                  <a:pt x="4810800" y="1213826"/>
                </a:cubicBezTo>
                <a:lnTo>
                  <a:pt x="4784180" y="1213826"/>
                </a:lnTo>
                <a:lnTo>
                  <a:pt x="4784180" y="1188368"/>
                </a:lnTo>
                <a:cubicBezTo>
                  <a:pt x="4787588" y="1187039"/>
                  <a:pt x="4789291" y="1185457"/>
                  <a:pt x="4789291" y="1183623"/>
                </a:cubicBezTo>
                <a:cubicBezTo>
                  <a:pt x="4789291" y="1181095"/>
                  <a:pt x="4783607" y="1179207"/>
                  <a:pt x="4772240" y="1177956"/>
                </a:cubicBezTo>
                <a:close/>
                <a:moveTo>
                  <a:pt x="3649147" y="1177956"/>
                </a:moveTo>
                <a:cubicBezTo>
                  <a:pt x="3649724" y="1183015"/>
                  <a:pt x="3650013" y="1191661"/>
                  <a:pt x="3650013" y="1203896"/>
                </a:cubicBezTo>
                <a:lnTo>
                  <a:pt x="3650013" y="1213826"/>
                </a:lnTo>
                <a:lnTo>
                  <a:pt x="3622150" y="1213826"/>
                </a:lnTo>
                <a:cubicBezTo>
                  <a:pt x="3618269" y="1213826"/>
                  <a:pt x="3613955" y="1213479"/>
                  <a:pt x="3609207" y="1212786"/>
                </a:cubicBezTo>
                <a:lnTo>
                  <a:pt x="3611183" y="1222819"/>
                </a:lnTo>
                <a:cubicBezTo>
                  <a:pt x="3616062" y="1222126"/>
                  <a:pt x="3619719" y="1221779"/>
                  <a:pt x="3622150" y="1221779"/>
                </a:cubicBezTo>
                <a:lnTo>
                  <a:pt x="3647500" y="1221779"/>
                </a:lnTo>
                <a:cubicBezTo>
                  <a:pt x="3637762" y="1234671"/>
                  <a:pt x="3624937" y="1246259"/>
                  <a:pt x="3609033" y="1256543"/>
                </a:cubicBezTo>
                <a:cubicBezTo>
                  <a:pt x="3608860" y="1256623"/>
                  <a:pt x="3608772" y="1257096"/>
                  <a:pt x="3608772" y="1257960"/>
                </a:cubicBezTo>
                <a:cubicBezTo>
                  <a:pt x="3608772" y="1260005"/>
                  <a:pt x="3609708" y="1261028"/>
                  <a:pt x="3611579" y="1261028"/>
                </a:cubicBezTo>
                <a:cubicBezTo>
                  <a:pt x="3612222" y="1261028"/>
                  <a:pt x="3612674" y="1260893"/>
                  <a:pt x="3612940" y="1260623"/>
                </a:cubicBezTo>
                <a:cubicBezTo>
                  <a:pt x="3629584" y="1252736"/>
                  <a:pt x="3642058" y="1242561"/>
                  <a:pt x="3650360" y="1230097"/>
                </a:cubicBezTo>
                <a:cubicBezTo>
                  <a:pt x="3649553" y="1249444"/>
                  <a:pt x="3649147" y="1260090"/>
                  <a:pt x="3649147" y="1262033"/>
                </a:cubicBezTo>
                <a:cubicBezTo>
                  <a:pt x="3649147" y="1265347"/>
                  <a:pt x="3650921" y="1267004"/>
                  <a:pt x="3654467" y="1267004"/>
                </a:cubicBezTo>
                <a:cubicBezTo>
                  <a:pt x="3659227" y="1267004"/>
                  <a:pt x="3661607" y="1265116"/>
                  <a:pt x="3661607" y="1261339"/>
                </a:cubicBezTo>
                <a:cubicBezTo>
                  <a:pt x="3661607" y="1260993"/>
                  <a:pt x="3661607" y="1260566"/>
                  <a:pt x="3661607" y="1260059"/>
                </a:cubicBezTo>
                <a:cubicBezTo>
                  <a:pt x="3661492" y="1256703"/>
                  <a:pt x="3661430" y="1254584"/>
                  <a:pt x="3661420" y="1253701"/>
                </a:cubicBezTo>
                <a:cubicBezTo>
                  <a:pt x="3661256" y="1247834"/>
                  <a:pt x="3661145" y="1240457"/>
                  <a:pt x="3661088" y="1231570"/>
                </a:cubicBezTo>
                <a:cubicBezTo>
                  <a:pt x="3669182" y="1236523"/>
                  <a:pt x="3677020" y="1243733"/>
                  <a:pt x="3684603" y="1253197"/>
                </a:cubicBezTo>
                <a:cubicBezTo>
                  <a:pt x="3686953" y="1256395"/>
                  <a:pt x="3689096" y="1257994"/>
                  <a:pt x="3691029" y="1257994"/>
                </a:cubicBezTo>
                <a:cubicBezTo>
                  <a:pt x="3694635" y="1257994"/>
                  <a:pt x="3696437" y="1256047"/>
                  <a:pt x="3696437" y="1252155"/>
                </a:cubicBezTo>
                <a:cubicBezTo>
                  <a:pt x="3696437" y="1247746"/>
                  <a:pt x="3693596" y="1243300"/>
                  <a:pt x="3687914" y="1238819"/>
                </a:cubicBezTo>
                <a:cubicBezTo>
                  <a:pt x="3681490" y="1233750"/>
                  <a:pt x="3672548" y="1229379"/>
                  <a:pt x="3661088" y="1225704"/>
                </a:cubicBezTo>
                <a:lnTo>
                  <a:pt x="3661088" y="1221779"/>
                </a:lnTo>
                <a:lnTo>
                  <a:pt x="3700386" y="1221779"/>
                </a:lnTo>
                <a:cubicBezTo>
                  <a:pt x="3703183" y="1221779"/>
                  <a:pt x="3704581" y="1220670"/>
                  <a:pt x="3704581" y="1218453"/>
                </a:cubicBezTo>
                <a:cubicBezTo>
                  <a:pt x="3704581" y="1217043"/>
                  <a:pt x="3703676" y="1215630"/>
                  <a:pt x="3701863" y="1214213"/>
                </a:cubicBezTo>
                <a:cubicBezTo>
                  <a:pt x="3697380" y="1210662"/>
                  <a:pt x="3694633" y="1208887"/>
                  <a:pt x="3693628" y="1208887"/>
                </a:cubicBezTo>
                <a:cubicBezTo>
                  <a:pt x="3692513" y="1208887"/>
                  <a:pt x="3690540" y="1210533"/>
                  <a:pt x="3687708" y="1213826"/>
                </a:cubicBezTo>
                <a:lnTo>
                  <a:pt x="3661088" y="1213826"/>
                </a:lnTo>
                <a:lnTo>
                  <a:pt x="3661088" y="1188368"/>
                </a:lnTo>
                <a:cubicBezTo>
                  <a:pt x="3664496" y="1187039"/>
                  <a:pt x="3666200" y="1185457"/>
                  <a:pt x="3666200" y="1183623"/>
                </a:cubicBezTo>
                <a:cubicBezTo>
                  <a:pt x="3666200" y="1181096"/>
                  <a:pt x="3660515" y="1179207"/>
                  <a:pt x="3649147" y="1177956"/>
                </a:cubicBezTo>
                <a:close/>
                <a:moveTo>
                  <a:pt x="8047387" y="1177955"/>
                </a:moveTo>
                <a:cubicBezTo>
                  <a:pt x="8047964" y="1183014"/>
                  <a:pt x="8048252" y="1191661"/>
                  <a:pt x="8048252" y="1203895"/>
                </a:cubicBezTo>
                <a:lnTo>
                  <a:pt x="8048252" y="1213825"/>
                </a:lnTo>
                <a:lnTo>
                  <a:pt x="8020389" y="1213825"/>
                </a:lnTo>
                <a:cubicBezTo>
                  <a:pt x="8016508" y="1213825"/>
                  <a:pt x="8012194" y="1213478"/>
                  <a:pt x="8007445" y="1212786"/>
                </a:cubicBezTo>
                <a:lnTo>
                  <a:pt x="8009421" y="1222818"/>
                </a:lnTo>
                <a:cubicBezTo>
                  <a:pt x="8014301" y="1222125"/>
                  <a:pt x="8017957" y="1221779"/>
                  <a:pt x="8020389" y="1221779"/>
                </a:cubicBezTo>
                <a:lnTo>
                  <a:pt x="8045739" y="1221779"/>
                </a:lnTo>
                <a:cubicBezTo>
                  <a:pt x="8036000" y="1234671"/>
                  <a:pt x="8023177" y="1246259"/>
                  <a:pt x="8007271" y="1256542"/>
                </a:cubicBezTo>
                <a:cubicBezTo>
                  <a:pt x="8007098" y="1256623"/>
                  <a:pt x="8007011" y="1257095"/>
                  <a:pt x="8007011" y="1257959"/>
                </a:cubicBezTo>
                <a:cubicBezTo>
                  <a:pt x="8007011" y="1260005"/>
                  <a:pt x="8007947" y="1261027"/>
                  <a:pt x="8009818" y="1261027"/>
                </a:cubicBezTo>
                <a:cubicBezTo>
                  <a:pt x="8010460" y="1261027"/>
                  <a:pt x="8010913" y="1260892"/>
                  <a:pt x="8011178" y="1260622"/>
                </a:cubicBezTo>
                <a:cubicBezTo>
                  <a:pt x="8027823" y="1252735"/>
                  <a:pt x="8040297" y="1242560"/>
                  <a:pt x="8048599" y="1230096"/>
                </a:cubicBezTo>
                <a:cubicBezTo>
                  <a:pt x="8047791" y="1249444"/>
                  <a:pt x="8047387" y="1260089"/>
                  <a:pt x="8047387" y="1262032"/>
                </a:cubicBezTo>
                <a:cubicBezTo>
                  <a:pt x="8047387" y="1265346"/>
                  <a:pt x="8049159" y="1267004"/>
                  <a:pt x="8052705" y="1267004"/>
                </a:cubicBezTo>
                <a:cubicBezTo>
                  <a:pt x="8057466" y="1267004"/>
                  <a:pt x="8059846" y="1265115"/>
                  <a:pt x="8059846" y="1261339"/>
                </a:cubicBezTo>
                <a:cubicBezTo>
                  <a:pt x="8059846" y="1260992"/>
                  <a:pt x="8059846" y="1260565"/>
                  <a:pt x="8059846" y="1260059"/>
                </a:cubicBezTo>
                <a:cubicBezTo>
                  <a:pt x="8059731" y="1256702"/>
                  <a:pt x="8059669" y="1254583"/>
                  <a:pt x="8059658" y="1253701"/>
                </a:cubicBezTo>
                <a:cubicBezTo>
                  <a:pt x="8059495" y="1247833"/>
                  <a:pt x="8059384" y="1240456"/>
                  <a:pt x="8059327" y="1231569"/>
                </a:cubicBezTo>
                <a:cubicBezTo>
                  <a:pt x="8067420" y="1236522"/>
                  <a:pt x="8075258" y="1243732"/>
                  <a:pt x="8082842" y="1253197"/>
                </a:cubicBezTo>
                <a:cubicBezTo>
                  <a:pt x="8085192" y="1256394"/>
                  <a:pt x="8087334" y="1257993"/>
                  <a:pt x="8089268" y="1257993"/>
                </a:cubicBezTo>
                <a:cubicBezTo>
                  <a:pt x="8092874" y="1257993"/>
                  <a:pt x="8094677" y="1256047"/>
                  <a:pt x="8094677" y="1252154"/>
                </a:cubicBezTo>
                <a:cubicBezTo>
                  <a:pt x="8094677" y="1247745"/>
                  <a:pt x="8091835" y="1243300"/>
                  <a:pt x="8086153" y="1238818"/>
                </a:cubicBezTo>
                <a:cubicBezTo>
                  <a:pt x="8079729" y="1233750"/>
                  <a:pt x="8070787" y="1229379"/>
                  <a:pt x="8059327" y="1225704"/>
                </a:cubicBezTo>
                <a:lnTo>
                  <a:pt x="8059327" y="1221779"/>
                </a:lnTo>
                <a:lnTo>
                  <a:pt x="8098625" y="1221779"/>
                </a:lnTo>
                <a:cubicBezTo>
                  <a:pt x="8101422" y="1221779"/>
                  <a:pt x="8102820" y="1220670"/>
                  <a:pt x="8102820" y="1218452"/>
                </a:cubicBezTo>
                <a:cubicBezTo>
                  <a:pt x="8102820" y="1217043"/>
                  <a:pt x="8101914" y="1215630"/>
                  <a:pt x="8100103" y="1214212"/>
                </a:cubicBezTo>
                <a:cubicBezTo>
                  <a:pt x="8095618" y="1210661"/>
                  <a:pt x="8092873" y="1208887"/>
                  <a:pt x="8091867" y="1208887"/>
                </a:cubicBezTo>
                <a:cubicBezTo>
                  <a:pt x="8090751" y="1208887"/>
                  <a:pt x="8088778" y="1210533"/>
                  <a:pt x="8085948" y="1213825"/>
                </a:cubicBezTo>
                <a:lnTo>
                  <a:pt x="8059327" y="1213825"/>
                </a:lnTo>
                <a:lnTo>
                  <a:pt x="8059327" y="1188367"/>
                </a:lnTo>
                <a:cubicBezTo>
                  <a:pt x="8062735" y="1187038"/>
                  <a:pt x="8064439" y="1185456"/>
                  <a:pt x="8064439" y="1183622"/>
                </a:cubicBezTo>
                <a:cubicBezTo>
                  <a:pt x="8064439" y="1181095"/>
                  <a:pt x="8058755" y="1179206"/>
                  <a:pt x="8047387" y="1177955"/>
                </a:cubicBezTo>
                <a:close/>
                <a:moveTo>
                  <a:pt x="9668004" y="1177955"/>
                </a:moveTo>
                <a:cubicBezTo>
                  <a:pt x="9668581" y="1183014"/>
                  <a:pt x="9668870" y="1191660"/>
                  <a:pt x="9668870" y="1203895"/>
                </a:cubicBezTo>
                <a:lnTo>
                  <a:pt x="9668870" y="1213825"/>
                </a:lnTo>
                <a:lnTo>
                  <a:pt x="9641007" y="1213825"/>
                </a:lnTo>
                <a:cubicBezTo>
                  <a:pt x="9637126" y="1213825"/>
                  <a:pt x="9632811" y="1213478"/>
                  <a:pt x="9628063" y="1212786"/>
                </a:cubicBezTo>
                <a:lnTo>
                  <a:pt x="9630038" y="1222818"/>
                </a:lnTo>
                <a:cubicBezTo>
                  <a:pt x="9634919" y="1222125"/>
                  <a:pt x="9638575" y="1221778"/>
                  <a:pt x="9641007" y="1221778"/>
                </a:cubicBezTo>
                <a:lnTo>
                  <a:pt x="9666357" y="1221778"/>
                </a:lnTo>
                <a:cubicBezTo>
                  <a:pt x="9656617" y="1234670"/>
                  <a:pt x="9643795" y="1246259"/>
                  <a:pt x="9627889" y="1256542"/>
                </a:cubicBezTo>
                <a:cubicBezTo>
                  <a:pt x="9627716" y="1256622"/>
                  <a:pt x="9627629" y="1257095"/>
                  <a:pt x="9627629" y="1257959"/>
                </a:cubicBezTo>
                <a:cubicBezTo>
                  <a:pt x="9627629" y="1260004"/>
                  <a:pt x="9628565" y="1261026"/>
                  <a:pt x="9630436" y="1261026"/>
                </a:cubicBezTo>
                <a:cubicBezTo>
                  <a:pt x="9631078" y="1261026"/>
                  <a:pt x="9631531" y="1260892"/>
                  <a:pt x="9631796" y="1260622"/>
                </a:cubicBezTo>
                <a:cubicBezTo>
                  <a:pt x="9648441" y="1252735"/>
                  <a:pt x="9660915" y="1242560"/>
                  <a:pt x="9669217" y="1230096"/>
                </a:cubicBezTo>
                <a:cubicBezTo>
                  <a:pt x="9668408" y="1249444"/>
                  <a:pt x="9668004" y="1260089"/>
                  <a:pt x="9668004" y="1262032"/>
                </a:cubicBezTo>
                <a:cubicBezTo>
                  <a:pt x="9668004" y="1265346"/>
                  <a:pt x="9669777" y="1267004"/>
                  <a:pt x="9673323" y="1267004"/>
                </a:cubicBezTo>
                <a:cubicBezTo>
                  <a:pt x="9678084" y="1267004"/>
                  <a:pt x="9680464" y="1265115"/>
                  <a:pt x="9680464" y="1261339"/>
                </a:cubicBezTo>
                <a:cubicBezTo>
                  <a:pt x="9680464" y="1260992"/>
                  <a:pt x="9680464" y="1260565"/>
                  <a:pt x="9680464" y="1260059"/>
                </a:cubicBezTo>
                <a:cubicBezTo>
                  <a:pt x="9680349" y="1256702"/>
                  <a:pt x="9680286" y="1254583"/>
                  <a:pt x="9680276" y="1253700"/>
                </a:cubicBezTo>
                <a:cubicBezTo>
                  <a:pt x="9680112" y="1247833"/>
                  <a:pt x="9680002" y="1240456"/>
                  <a:pt x="9679945" y="1231569"/>
                </a:cubicBezTo>
                <a:cubicBezTo>
                  <a:pt x="9688038" y="1236522"/>
                  <a:pt x="9695876" y="1243731"/>
                  <a:pt x="9703460" y="1253196"/>
                </a:cubicBezTo>
                <a:cubicBezTo>
                  <a:pt x="9705810" y="1256394"/>
                  <a:pt x="9707952" y="1257993"/>
                  <a:pt x="9709886" y="1257993"/>
                </a:cubicBezTo>
                <a:cubicBezTo>
                  <a:pt x="9713492" y="1257993"/>
                  <a:pt x="9715294" y="1256047"/>
                  <a:pt x="9715294" y="1252154"/>
                </a:cubicBezTo>
                <a:cubicBezTo>
                  <a:pt x="9715294" y="1247745"/>
                  <a:pt x="9712453" y="1243299"/>
                  <a:pt x="9706771" y="1238818"/>
                </a:cubicBezTo>
                <a:cubicBezTo>
                  <a:pt x="9700347" y="1233750"/>
                  <a:pt x="9691405" y="1229378"/>
                  <a:pt x="9679945" y="1225703"/>
                </a:cubicBezTo>
                <a:lnTo>
                  <a:pt x="9679945" y="1221778"/>
                </a:lnTo>
                <a:lnTo>
                  <a:pt x="9719243" y="1221778"/>
                </a:lnTo>
                <a:cubicBezTo>
                  <a:pt x="9722040" y="1221778"/>
                  <a:pt x="9723438" y="1220669"/>
                  <a:pt x="9723438" y="1218452"/>
                </a:cubicBezTo>
                <a:cubicBezTo>
                  <a:pt x="9723438" y="1217042"/>
                  <a:pt x="9722532" y="1215629"/>
                  <a:pt x="9720721" y="1214212"/>
                </a:cubicBezTo>
                <a:cubicBezTo>
                  <a:pt x="9716236" y="1210661"/>
                  <a:pt x="9713491" y="1208886"/>
                  <a:pt x="9712485" y="1208886"/>
                </a:cubicBezTo>
                <a:cubicBezTo>
                  <a:pt x="9711369" y="1208886"/>
                  <a:pt x="9709396" y="1210532"/>
                  <a:pt x="9706565" y="1213825"/>
                </a:cubicBezTo>
                <a:lnTo>
                  <a:pt x="9679945" y="1213825"/>
                </a:lnTo>
                <a:lnTo>
                  <a:pt x="9679945" y="1188367"/>
                </a:lnTo>
                <a:cubicBezTo>
                  <a:pt x="9683353" y="1187038"/>
                  <a:pt x="9685056" y="1185456"/>
                  <a:pt x="9685056" y="1183622"/>
                </a:cubicBezTo>
                <a:cubicBezTo>
                  <a:pt x="9685056" y="1181095"/>
                  <a:pt x="9679372" y="1179206"/>
                  <a:pt x="9668004" y="1177955"/>
                </a:cubicBezTo>
                <a:close/>
                <a:moveTo>
                  <a:pt x="10791097" y="1177955"/>
                </a:moveTo>
                <a:cubicBezTo>
                  <a:pt x="10791674" y="1183014"/>
                  <a:pt x="10791963" y="1191660"/>
                  <a:pt x="10791963" y="1203895"/>
                </a:cubicBezTo>
                <a:lnTo>
                  <a:pt x="10791963" y="1213825"/>
                </a:lnTo>
                <a:lnTo>
                  <a:pt x="10764100" y="1213825"/>
                </a:lnTo>
                <a:cubicBezTo>
                  <a:pt x="10760219" y="1213825"/>
                  <a:pt x="10755904" y="1213478"/>
                  <a:pt x="10751156" y="1212785"/>
                </a:cubicBezTo>
                <a:lnTo>
                  <a:pt x="10753131" y="1222818"/>
                </a:lnTo>
                <a:cubicBezTo>
                  <a:pt x="10758012" y="1222124"/>
                  <a:pt x="10761668" y="1221778"/>
                  <a:pt x="10764100" y="1221778"/>
                </a:cubicBezTo>
                <a:lnTo>
                  <a:pt x="10789450" y="1221778"/>
                </a:lnTo>
                <a:cubicBezTo>
                  <a:pt x="10779710" y="1234670"/>
                  <a:pt x="10766888" y="1246258"/>
                  <a:pt x="10750982" y="1256542"/>
                </a:cubicBezTo>
                <a:cubicBezTo>
                  <a:pt x="10750809" y="1256622"/>
                  <a:pt x="10750722" y="1257095"/>
                  <a:pt x="10750722" y="1257958"/>
                </a:cubicBezTo>
                <a:cubicBezTo>
                  <a:pt x="10750722" y="1260004"/>
                  <a:pt x="10751658" y="1261026"/>
                  <a:pt x="10753529" y="1261026"/>
                </a:cubicBezTo>
                <a:cubicBezTo>
                  <a:pt x="10754171" y="1261026"/>
                  <a:pt x="10754624" y="1260892"/>
                  <a:pt x="10754889" y="1260622"/>
                </a:cubicBezTo>
                <a:cubicBezTo>
                  <a:pt x="10771534" y="1252735"/>
                  <a:pt x="10784008" y="1242560"/>
                  <a:pt x="10792310" y="1230096"/>
                </a:cubicBezTo>
                <a:cubicBezTo>
                  <a:pt x="10791501" y="1249443"/>
                  <a:pt x="10791097" y="1260089"/>
                  <a:pt x="10791097" y="1262032"/>
                </a:cubicBezTo>
                <a:cubicBezTo>
                  <a:pt x="10791097" y="1265346"/>
                  <a:pt x="10792870" y="1267004"/>
                  <a:pt x="10796416" y="1267004"/>
                </a:cubicBezTo>
                <a:cubicBezTo>
                  <a:pt x="10801177" y="1267004"/>
                  <a:pt x="10803557" y="1265115"/>
                  <a:pt x="10803557" y="1261338"/>
                </a:cubicBezTo>
                <a:cubicBezTo>
                  <a:pt x="10803557" y="1260992"/>
                  <a:pt x="10803557" y="1260565"/>
                  <a:pt x="10803557" y="1260058"/>
                </a:cubicBezTo>
                <a:cubicBezTo>
                  <a:pt x="10803442" y="1256702"/>
                  <a:pt x="10803379" y="1254582"/>
                  <a:pt x="10803369" y="1253700"/>
                </a:cubicBezTo>
                <a:cubicBezTo>
                  <a:pt x="10803205" y="1247833"/>
                  <a:pt x="10803095" y="1240456"/>
                  <a:pt x="10803038" y="1231569"/>
                </a:cubicBezTo>
                <a:cubicBezTo>
                  <a:pt x="10811131" y="1236522"/>
                  <a:pt x="10818969" y="1243731"/>
                  <a:pt x="10826553" y="1253196"/>
                </a:cubicBezTo>
                <a:cubicBezTo>
                  <a:pt x="10828903" y="1256394"/>
                  <a:pt x="10831045" y="1257993"/>
                  <a:pt x="10832979" y="1257993"/>
                </a:cubicBezTo>
                <a:cubicBezTo>
                  <a:pt x="10836585" y="1257993"/>
                  <a:pt x="10838387" y="1256046"/>
                  <a:pt x="10838387" y="1252154"/>
                </a:cubicBezTo>
                <a:cubicBezTo>
                  <a:pt x="10838387" y="1247744"/>
                  <a:pt x="10835546" y="1243299"/>
                  <a:pt x="10829864" y="1238818"/>
                </a:cubicBezTo>
                <a:cubicBezTo>
                  <a:pt x="10823440" y="1233750"/>
                  <a:pt x="10814498" y="1229378"/>
                  <a:pt x="10803038" y="1225703"/>
                </a:cubicBezTo>
                <a:lnTo>
                  <a:pt x="10803038" y="1221778"/>
                </a:lnTo>
                <a:lnTo>
                  <a:pt x="10842336" y="1221778"/>
                </a:lnTo>
                <a:cubicBezTo>
                  <a:pt x="10845133" y="1221778"/>
                  <a:pt x="10846531" y="1220669"/>
                  <a:pt x="10846531" y="1218452"/>
                </a:cubicBezTo>
                <a:cubicBezTo>
                  <a:pt x="10846531" y="1217042"/>
                  <a:pt x="10845625" y="1215629"/>
                  <a:pt x="10843814" y="1214212"/>
                </a:cubicBezTo>
                <a:cubicBezTo>
                  <a:pt x="10839329" y="1210661"/>
                  <a:pt x="10836584" y="1208886"/>
                  <a:pt x="10835578" y="1208886"/>
                </a:cubicBezTo>
                <a:cubicBezTo>
                  <a:pt x="10834462" y="1208886"/>
                  <a:pt x="10832489" y="1210532"/>
                  <a:pt x="10829658" y="1213825"/>
                </a:cubicBezTo>
                <a:lnTo>
                  <a:pt x="10803038" y="1213825"/>
                </a:lnTo>
                <a:lnTo>
                  <a:pt x="10803038" y="1188367"/>
                </a:lnTo>
                <a:cubicBezTo>
                  <a:pt x="10806445" y="1187038"/>
                  <a:pt x="10808149" y="1185456"/>
                  <a:pt x="10808149" y="1183622"/>
                </a:cubicBezTo>
                <a:cubicBezTo>
                  <a:pt x="10808149" y="1181094"/>
                  <a:pt x="10802465" y="1179206"/>
                  <a:pt x="10791097" y="1177955"/>
                </a:cubicBezTo>
                <a:close/>
                <a:moveTo>
                  <a:pt x="925847" y="1174443"/>
                </a:moveTo>
                <a:cubicBezTo>
                  <a:pt x="929762" y="1178208"/>
                  <a:pt x="932636" y="1181689"/>
                  <a:pt x="934471" y="1184884"/>
                </a:cubicBezTo>
                <a:lnTo>
                  <a:pt x="934764" y="1185370"/>
                </a:lnTo>
                <a:lnTo>
                  <a:pt x="928073" y="1178404"/>
                </a:lnTo>
                <a:cubicBezTo>
                  <a:pt x="925427" y="1176803"/>
                  <a:pt x="922444" y="1176002"/>
                  <a:pt x="919123" y="1176002"/>
                </a:cubicBezTo>
                <a:cubicBezTo>
                  <a:pt x="912891" y="1176002"/>
                  <a:pt x="908188" y="1178720"/>
                  <a:pt x="905013" y="1184157"/>
                </a:cubicBezTo>
                <a:lnTo>
                  <a:pt x="891623" y="1208381"/>
                </a:lnTo>
                <a:lnTo>
                  <a:pt x="921543" y="1225418"/>
                </a:lnTo>
                <a:lnTo>
                  <a:pt x="939780" y="1194227"/>
                </a:lnTo>
                <a:lnTo>
                  <a:pt x="936021" y="1187455"/>
                </a:lnTo>
                <a:lnTo>
                  <a:pt x="949673" y="1210112"/>
                </a:lnTo>
                <a:lnTo>
                  <a:pt x="940056" y="1217948"/>
                </a:lnTo>
                <a:lnTo>
                  <a:pt x="974366" y="1218572"/>
                </a:lnTo>
                <a:lnTo>
                  <a:pt x="990378" y="1187599"/>
                </a:lnTo>
                <a:lnTo>
                  <a:pt x="979588" y="1193225"/>
                </a:lnTo>
                <a:lnTo>
                  <a:pt x="972183" y="1179596"/>
                </a:lnTo>
                <a:cubicBezTo>
                  <a:pt x="970218" y="1176160"/>
                  <a:pt x="967203" y="1174443"/>
                  <a:pt x="963136" y="1174443"/>
                </a:cubicBezTo>
                <a:close/>
                <a:moveTo>
                  <a:pt x="6944703" y="1174442"/>
                </a:moveTo>
                <a:cubicBezTo>
                  <a:pt x="6948618" y="1178207"/>
                  <a:pt x="6951493" y="1181688"/>
                  <a:pt x="6953327" y="1184883"/>
                </a:cubicBezTo>
                <a:lnTo>
                  <a:pt x="6953620" y="1185369"/>
                </a:lnTo>
                <a:lnTo>
                  <a:pt x="6946930" y="1178403"/>
                </a:lnTo>
                <a:cubicBezTo>
                  <a:pt x="6944284" y="1176802"/>
                  <a:pt x="6941300" y="1176001"/>
                  <a:pt x="6937979" y="1176001"/>
                </a:cubicBezTo>
                <a:cubicBezTo>
                  <a:pt x="6931747" y="1176001"/>
                  <a:pt x="6927044" y="1178719"/>
                  <a:pt x="6923869" y="1184156"/>
                </a:cubicBezTo>
                <a:lnTo>
                  <a:pt x="6910479" y="1208380"/>
                </a:lnTo>
                <a:lnTo>
                  <a:pt x="6940399" y="1225417"/>
                </a:lnTo>
                <a:lnTo>
                  <a:pt x="6958636" y="1194226"/>
                </a:lnTo>
                <a:lnTo>
                  <a:pt x="6954877" y="1187454"/>
                </a:lnTo>
                <a:lnTo>
                  <a:pt x="6968529" y="1210111"/>
                </a:lnTo>
                <a:lnTo>
                  <a:pt x="6958912" y="1217947"/>
                </a:lnTo>
                <a:lnTo>
                  <a:pt x="6993222" y="1218571"/>
                </a:lnTo>
                <a:lnTo>
                  <a:pt x="7009234" y="1187598"/>
                </a:lnTo>
                <a:lnTo>
                  <a:pt x="6998444" y="1193224"/>
                </a:lnTo>
                <a:lnTo>
                  <a:pt x="6991039" y="1179594"/>
                </a:lnTo>
                <a:cubicBezTo>
                  <a:pt x="6989075" y="1176159"/>
                  <a:pt x="6986059" y="1174442"/>
                  <a:pt x="6981992" y="1174442"/>
                </a:cubicBezTo>
                <a:close/>
                <a:moveTo>
                  <a:pt x="939830" y="1162814"/>
                </a:moveTo>
                <a:cubicBezTo>
                  <a:pt x="953801" y="1162814"/>
                  <a:pt x="966782" y="1166292"/>
                  <a:pt x="978773" y="1173247"/>
                </a:cubicBezTo>
                <a:cubicBezTo>
                  <a:pt x="990346" y="1180021"/>
                  <a:pt x="999521" y="1189193"/>
                  <a:pt x="1006297" y="1200764"/>
                </a:cubicBezTo>
                <a:cubicBezTo>
                  <a:pt x="1013254" y="1212752"/>
                  <a:pt x="1016732" y="1225700"/>
                  <a:pt x="1016732" y="1239611"/>
                </a:cubicBezTo>
                <a:cubicBezTo>
                  <a:pt x="1016732" y="1253656"/>
                  <a:pt x="1013254" y="1266671"/>
                  <a:pt x="1006297" y="1278658"/>
                </a:cubicBezTo>
                <a:cubicBezTo>
                  <a:pt x="999523" y="1290228"/>
                  <a:pt x="990348" y="1299372"/>
                  <a:pt x="978773" y="1306090"/>
                </a:cubicBezTo>
                <a:cubicBezTo>
                  <a:pt x="966870" y="1313026"/>
                  <a:pt x="953889" y="1316495"/>
                  <a:pt x="939830" y="1316495"/>
                </a:cubicBezTo>
                <a:cubicBezTo>
                  <a:pt x="925840" y="1316495"/>
                  <a:pt x="912893" y="1313026"/>
                  <a:pt x="900990" y="1306090"/>
                </a:cubicBezTo>
                <a:cubicBezTo>
                  <a:pt x="889447" y="1299390"/>
                  <a:pt x="880283" y="1290247"/>
                  <a:pt x="873498" y="1278658"/>
                </a:cubicBezTo>
                <a:cubicBezTo>
                  <a:pt x="866568" y="1266717"/>
                  <a:pt x="863102" y="1253701"/>
                  <a:pt x="863102" y="1239611"/>
                </a:cubicBezTo>
                <a:cubicBezTo>
                  <a:pt x="863102" y="1225655"/>
                  <a:pt x="866568" y="1212706"/>
                  <a:pt x="873498" y="1200764"/>
                </a:cubicBezTo>
                <a:cubicBezTo>
                  <a:pt x="880284" y="1189174"/>
                  <a:pt x="889448" y="1180001"/>
                  <a:pt x="900990" y="1173247"/>
                </a:cubicBezTo>
                <a:cubicBezTo>
                  <a:pt x="912981" y="1166292"/>
                  <a:pt x="925927" y="1162814"/>
                  <a:pt x="939830" y="1162814"/>
                </a:cubicBezTo>
                <a:close/>
                <a:moveTo>
                  <a:pt x="6958686" y="1162813"/>
                </a:moveTo>
                <a:cubicBezTo>
                  <a:pt x="6972657" y="1162813"/>
                  <a:pt x="6985638" y="1166291"/>
                  <a:pt x="6997629" y="1173246"/>
                </a:cubicBezTo>
                <a:cubicBezTo>
                  <a:pt x="7009203" y="1180020"/>
                  <a:pt x="7018377" y="1189192"/>
                  <a:pt x="7025153" y="1200763"/>
                </a:cubicBezTo>
                <a:cubicBezTo>
                  <a:pt x="7032110" y="1212751"/>
                  <a:pt x="7035588" y="1225699"/>
                  <a:pt x="7035588" y="1239610"/>
                </a:cubicBezTo>
                <a:cubicBezTo>
                  <a:pt x="7035588" y="1253655"/>
                  <a:pt x="7032110" y="1266670"/>
                  <a:pt x="7025153" y="1278657"/>
                </a:cubicBezTo>
                <a:cubicBezTo>
                  <a:pt x="7018379" y="1290227"/>
                  <a:pt x="7009204" y="1299371"/>
                  <a:pt x="6997629" y="1306089"/>
                </a:cubicBezTo>
                <a:cubicBezTo>
                  <a:pt x="6985726" y="1313025"/>
                  <a:pt x="6972745" y="1316494"/>
                  <a:pt x="6958686" y="1316494"/>
                </a:cubicBezTo>
                <a:cubicBezTo>
                  <a:pt x="6944696" y="1316494"/>
                  <a:pt x="6931750" y="1313025"/>
                  <a:pt x="6919846" y="1306089"/>
                </a:cubicBezTo>
                <a:cubicBezTo>
                  <a:pt x="6908303" y="1299389"/>
                  <a:pt x="6899139" y="1290246"/>
                  <a:pt x="6892354" y="1278657"/>
                </a:cubicBezTo>
                <a:cubicBezTo>
                  <a:pt x="6885424" y="1266716"/>
                  <a:pt x="6881959" y="1253700"/>
                  <a:pt x="6881959" y="1239610"/>
                </a:cubicBezTo>
                <a:cubicBezTo>
                  <a:pt x="6881959" y="1225654"/>
                  <a:pt x="6885424" y="1212705"/>
                  <a:pt x="6892354" y="1200763"/>
                </a:cubicBezTo>
                <a:cubicBezTo>
                  <a:pt x="6899140" y="1189172"/>
                  <a:pt x="6908304" y="1180000"/>
                  <a:pt x="6919846" y="1173246"/>
                </a:cubicBezTo>
                <a:cubicBezTo>
                  <a:pt x="6931837" y="1166291"/>
                  <a:pt x="6944784" y="1162813"/>
                  <a:pt x="6958686" y="1162813"/>
                </a:cubicBezTo>
                <a:close/>
                <a:moveTo>
                  <a:pt x="3142234" y="1159748"/>
                </a:moveTo>
                <a:cubicBezTo>
                  <a:pt x="3149777" y="1162016"/>
                  <a:pt x="3157150" y="1165113"/>
                  <a:pt x="3164355" y="1169038"/>
                </a:cubicBezTo>
                <a:cubicBezTo>
                  <a:pt x="3172100" y="1172835"/>
                  <a:pt x="3178224" y="1177956"/>
                  <a:pt x="3182726" y="1184399"/>
                </a:cubicBezTo>
                <a:cubicBezTo>
                  <a:pt x="3186448" y="1189346"/>
                  <a:pt x="3188309" y="1195162"/>
                  <a:pt x="3188309" y="1201846"/>
                </a:cubicBezTo>
                <a:cubicBezTo>
                  <a:pt x="3188309" y="1204677"/>
                  <a:pt x="3188045" y="1207007"/>
                  <a:pt x="3187519" y="1208835"/>
                </a:cubicBezTo>
                <a:cubicBezTo>
                  <a:pt x="3185435" y="1208365"/>
                  <a:pt x="3180846" y="1206834"/>
                  <a:pt x="3173753" y="1204244"/>
                </a:cubicBezTo>
                <a:cubicBezTo>
                  <a:pt x="3174157" y="1209037"/>
                  <a:pt x="3174359" y="1212688"/>
                  <a:pt x="3174359" y="1215198"/>
                </a:cubicBezTo>
                <a:cubicBezTo>
                  <a:pt x="3174359" y="1216922"/>
                  <a:pt x="3174339" y="1217951"/>
                  <a:pt x="3174298" y="1218284"/>
                </a:cubicBezTo>
                <a:cubicBezTo>
                  <a:pt x="3171238" y="1218192"/>
                  <a:pt x="3166840" y="1217152"/>
                  <a:pt x="3161103" y="1215164"/>
                </a:cubicBezTo>
                <a:cubicBezTo>
                  <a:pt x="3158194" y="1213125"/>
                  <a:pt x="3155439" y="1210308"/>
                  <a:pt x="3152839" y="1206710"/>
                </a:cubicBezTo>
                <a:cubicBezTo>
                  <a:pt x="3148289" y="1200242"/>
                  <a:pt x="3145236" y="1192600"/>
                  <a:pt x="3143679" y="1183786"/>
                </a:cubicBezTo>
                <a:cubicBezTo>
                  <a:pt x="3142692" y="1177713"/>
                  <a:pt x="3142199" y="1171333"/>
                  <a:pt x="3142199" y="1164646"/>
                </a:cubicBezTo>
                <a:cubicBezTo>
                  <a:pt x="3142199" y="1162150"/>
                  <a:pt x="3142211" y="1160517"/>
                  <a:pt x="3142234" y="1159748"/>
                </a:cubicBezTo>
                <a:close/>
                <a:moveTo>
                  <a:pt x="2593492" y="1159748"/>
                </a:moveTo>
                <a:cubicBezTo>
                  <a:pt x="2601035" y="1162016"/>
                  <a:pt x="2608409" y="1165113"/>
                  <a:pt x="2615613" y="1169038"/>
                </a:cubicBezTo>
                <a:cubicBezTo>
                  <a:pt x="2623358" y="1172835"/>
                  <a:pt x="2629482" y="1177956"/>
                  <a:pt x="2633984" y="1184399"/>
                </a:cubicBezTo>
                <a:cubicBezTo>
                  <a:pt x="2637706" y="1189346"/>
                  <a:pt x="2639567" y="1195162"/>
                  <a:pt x="2639567" y="1201846"/>
                </a:cubicBezTo>
                <a:cubicBezTo>
                  <a:pt x="2639567" y="1204677"/>
                  <a:pt x="2639303" y="1207007"/>
                  <a:pt x="2638777" y="1208835"/>
                </a:cubicBezTo>
                <a:cubicBezTo>
                  <a:pt x="2636693" y="1208365"/>
                  <a:pt x="2632104" y="1206834"/>
                  <a:pt x="2625011" y="1204244"/>
                </a:cubicBezTo>
                <a:cubicBezTo>
                  <a:pt x="2625415" y="1209037"/>
                  <a:pt x="2625617" y="1212688"/>
                  <a:pt x="2625617" y="1215198"/>
                </a:cubicBezTo>
                <a:cubicBezTo>
                  <a:pt x="2625617" y="1216922"/>
                  <a:pt x="2625597" y="1217951"/>
                  <a:pt x="2625557" y="1218284"/>
                </a:cubicBezTo>
                <a:cubicBezTo>
                  <a:pt x="2622497" y="1218192"/>
                  <a:pt x="2618098" y="1217152"/>
                  <a:pt x="2612361" y="1215164"/>
                </a:cubicBezTo>
                <a:cubicBezTo>
                  <a:pt x="2609452" y="1213125"/>
                  <a:pt x="2606697" y="1210308"/>
                  <a:pt x="2604097" y="1206710"/>
                </a:cubicBezTo>
                <a:cubicBezTo>
                  <a:pt x="2599547" y="1200242"/>
                  <a:pt x="2596494" y="1192600"/>
                  <a:pt x="2594937" y="1183786"/>
                </a:cubicBezTo>
                <a:cubicBezTo>
                  <a:pt x="2593951" y="1177713"/>
                  <a:pt x="2593457" y="1171333"/>
                  <a:pt x="2593457" y="1164646"/>
                </a:cubicBezTo>
                <a:cubicBezTo>
                  <a:pt x="2593457" y="1162150"/>
                  <a:pt x="2593469" y="1160517"/>
                  <a:pt x="2593492" y="1159748"/>
                </a:cubicBezTo>
                <a:close/>
                <a:moveTo>
                  <a:pt x="8612348" y="1159747"/>
                </a:moveTo>
                <a:cubicBezTo>
                  <a:pt x="8619891" y="1162015"/>
                  <a:pt x="8627265" y="1165112"/>
                  <a:pt x="8634468" y="1169037"/>
                </a:cubicBezTo>
                <a:cubicBezTo>
                  <a:pt x="8642214" y="1172834"/>
                  <a:pt x="8648338" y="1177955"/>
                  <a:pt x="8652840" y="1184399"/>
                </a:cubicBezTo>
                <a:cubicBezTo>
                  <a:pt x="8656562" y="1189345"/>
                  <a:pt x="8658423" y="1195161"/>
                  <a:pt x="8658423" y="1201845"/>
                </a:cubicBezTo>
                <a:cubicBezTo>
                  <a:pt x="8658423" y="1204676"/>
                  <a:pt x="8658159" y="1207006"/>
                  <a:pt x="8657633" y="1208835"/>
                </a:cubicBezTo>
                <a:cubicBezTo>
                  <a:pt x="8655549" y="1208364"/>
                  <a:pt x="8650960" y="1206833"/>
                  <a:pt x="8643867" y="1204243"/>
                </a:cubicBezTo>
                <a:cubicBezTo>
                  <a:pt x="8644271" y="1209036"/>
                  <a:pt x="8644473" y="1212687"/>
                  <a:pt x="8644473" y="1215197"/>
                </a:cubicBezTo>
                <a:cubicBezTo>
                  <a:pt x="8644473" y="1216921"/>
                  <a:pt x="8644453" y="1217950"/>
                  <a:pt x="8644412" y="1218283"/>
                </a:cubicBezTo>
                <a:cubicBezTo>
                  <a:pt x="8641353" y="1218192"/>
                  <a:pt x="8636954" y="1217151"/>
                  <a:pt x="8631217" y="1215163"/>
                </a:cubicBezTo>
                <a:cubicBezTo>
                  <a:pt x="8628308" y="1213124"/>
                  <a:pt x="8625553" y="1210307"/>
                  <a:pt x="8622953" y="1206709"/>
                </a:cubicBezTo>
                <a:cubicBezTo>
                  <a:pt x="8618403" y="1200241"/>
                  <a:pt x="8615350" y="1192599"/>
                  <a:pt x="8613793" y="1183785"/>
                </a:cubicBezTo>
                <a:cubicBezTo>
                  <a:pt x="8612807" y="1177712"/>
                  <a:pt x="8612313" y="1171332"/>
                  <a:pt x="8612313" y="1164645"/>
                </a:cubicBezTo>
                <a:cubicBezTo>
                  <a:pt x="8612313" y="1162149"/>
                  <a:pt x="8612325" y="1160516"/>
                  <a:pt x="8612348" y="1159747"/>
                </a:cubicBezTo>
                <a:close/>
                <a:moveTo>
                  <a:pt x="9161090" y="1159747"/>
                </a:moveTo>
                <a:cubicBezTo>
                  <a:pt x="9168633" y="1162015"/>
                  <a:pt x="9176007" y="1165112"/>
                  <a:pt x="9183210" y="1169037"/>
                </a:cubicBezTo>
                <a:cubicBezTo>
                  <a:pt x="9190956" y="1172834"/>
                  <a:pt x="9197080" y="1177955"/>
                  <a:pt x="9201582" y="1184398"/>
                </a:cubicBezTo>
                <a:cubicBezTo>
                  <a:pt x="9205304" y="1189345"/>
                  <a:pt x="9207165" y="1195161"/>
                  <a:pt x="9207165" y="1201845"/>
                </a:cubicBezTo>
                <a:cubicBezTo>
                  <a:pt x="9207165" y="1204676"/>
                  <a:pt x="9206901" y="1207005"/>
                  <a:pt x="9206375" y="1208835"/>
                </a:cubicBezTo>
                <a:cubicBezTo>
                  <a:pt x="9204291" y="1208364"/>
                  <a:pt x="9199702" y="1206833"/>
                  <a:pt x="9192609" y="1204243"/>
                </a:cubicBezTo>
                <a:cubicBezTo>
                  <a:pt x="9193013" y="1209036"/>
                  <a:pt x="9193215" y="1212687"/>
                  <a:pt x="9193215" y="1215197"/>
                </a:cubicBezTo>
                <a:cubicBezTo>
                  <a:pt x="9193215" y="1216921"/>
                  <a:pt x="9193195" y="1217950"/>
                  <a:pt x="9193154" y="1218283"/>
                </a:cubicBezTo>
                <a:cubicBezTo>
                  <a:pt x="9190095" y="1218192"/>
                  <a:pt x="9185696" y="1217151"/>
                  <a:pt x="9179959" y="1215163"/>
                </a:cubicBezTo>
                <a:cubicBezTo>
                  <a:pt x="9177050" y="1213124"/>
                  <a:pt x="9174295" y="1210307"/>
                  <a:pt x="9171695" y="1206709"/>
                </a:cubicBezTo>
                <a:cubicBezTo>
                  <a:pt x="9167145" y="1200241"/>
                  <a:pt x="9164092" y="1192599"/>
                  <a:pt x="9162535" y="1183785"/>
                </a:cubicBezTo>
                <a:cubicBezTo>
                  <a:pt x="9161549" y="1177712"/>
                  <a:pt x="9161055" y="1171332"/>
                  <a:pt x="9161055" y="1164645"/>
                </a:cubicBezTo>
                <a:cubicBezTo>
                  <a:pt x="9161055" y="1162149"/>
                  <a:pt x="9161067" y="1160516"/>
                  <a:pt x="9161090" y="1159747"/>
                </a:cubicBezTo>
                <a:close/>
                <a:moveTo>
                  <a:pt x="2578422" y="1159350"/>
                </a:moveTo>
                <a:cubicBezTo>
                  <a:pt x="2578464" y="1160556"/>
                  <a:pt x="2578485" y="1162219"/>
                  <a:pt x="2578485" y="1164340"/>
                </a:cubicBezTo>
                <a:cubicBezTo>
                  <a:pt x="2578485" y="1170854"/>
                  <a:pt x="2577982" y="1177267"/>
                  <a:pt x="2576978" y="1183577"/>
                </a:cubicBezTo>
                <a:cubicBezTo>
                  <a:pt x="2575655" y="1192598"/>
                  <a:pt x="2572617" y="1200080"/>
                  <a:pt x="2567863" y="1206023"/>
                </a:cubicBezTo>
                <a:cubicBezTo>
                  <a:pt x="2565602" y="1209335"/>
                  <a:pt x="2563028" y="1212004"/>
                  <a:pt x="2560142" y="1214033"/>
                </a:cubicBezTo>
                <a:cubicBezTo>
                  <a:pt x="2554620" y="1216654"/>
                  <a:pt x="2550024" y="1217984"/>
                  <a:pt x="2546355" y="1218027"/>
                </a:cubicBezTo>
                <a:cubicBezTo>
                  <a:pt x="2546335" y="1217871"/>
                  <a:pt x="2546325" y="1216870"/>
                  <a:pt x="2546325" y="1215021"/>
                </a:cubicBezTo>
                <a:cubicBezTo>
                  <a:pt x="2546325" y="1212243"/>
                  <a:pt x="2546527" y="1208650"/>
                  <a:pt x="2546932" y="1204244"/>
                </a:cubicBezTo>
                <a:cubicBezTo>
                  <a:pt x="2539792" y="1206571"/>
                  <a:pt x="2535185" y="1208044"/>
                  <a:pt x="2533113" y="1208663"/>
                </a:cubicBezTo>
                <a:cubicBezTo>
                  <a:pt x="2532622" y="1206869"/>
                  <a:pt x="2532377" y="1204513"/>
                  <a:pt x="2532377" y="1201594"/>
                </a:cubicBezTo>
                <a:cubicBezTo>
                  <a:pt x="2532377" y="1194920"/>
                  <a:pt x="2534208" y="1189001"/>
                  <a:pt x="2537872" y="1183841"/>
                </a:cubicBezTo>
                <a:cubicBezTo>
                  <a:pt x="2542752" y="1177643"/>
                  <a:pt x="2548911" y="1172629"/>
                  <a:pt x="2556349" y="1168798"/>
                </a:cubicBezTo>
                <a:cubicBezTo>
                  <a:pt x="2562882" y="1165135"/>
                  <a:pt x="2570240" y="1161987"/>
                  <a:pt x="2578422" y="1159350"/>
                </a:cubicBezTo>
                <a:close/>
                <a:moveTo>
                  <a:pt x="3127165" y="1159350"/>
                </a:moveTo>
                <a:cubicBezTo>
                  <a:pt x="3127206" y="1160556"/>
                  <a:pt x="3127227" y="1162219"/>
                  <a:pt x="3127227" y="1164340"/>
                </a:cubicBezTo>
                <a:cubicBezTo>
                  <a:pt x="3127227" y="1170854"/>
                  <a:pt x="3126724" y="1177267"/>
                  <a:pt x="3125720" y="1183577"/>
                </a:cubicBezTo>
                <a:cubicBezTo>
                  <a:pt x="3124397" y="1192598"/>
                  <a:pt x="3121359" y="1200080"/>
                  <a:pt x="3116605" y="1206023"/>
                </a:cubicBezTo>
                <a:cubicBezTo>
                  <a:pt x="3114344" y="1209335"/>
                  <a:pt x="3111770" y="1212004"/>
                  <a:pt x="3108884" y="1214033"/>
                </a:cubicBezTo>
                <a:cubicBezTo>
                  <a:pt x="3103361" y="1216653"/>
                  <a:pt x="3098766" y="1217984"/>
                  <a:pt x="3095097" y="1218027"/>
                </a:cubicBezTo>
                <a:cubicBezTo>
                  <a:pt x="3095077" y="1217871"/>
                  <a:pt x="3095067" y="1216870"/>
                  <a:pt x="3095067" y="1215021"/>
                </a:cubicBezTo>
                <a:cubicBezTo>
                  <a:pt x="3095067" y="1212242"/>
                  <a:pt x="3095269" y="1208650"/>
                  <a:pt x="3095674" y="1204244"/>
                </a:cubicBezTo>
                <a:cubicBezTo>
                  <a:pt x="3088534" y="1206571"/>
                  <a:pt x="3083927" y="1208044"/>
                  <a:pt x="3081854" y="1208663"/>
                </a:cubicBezTo>
                <a:cubicBezTo>
                  <a:pt x="3081363" y="1206869"/>
                  <a:pt x="3081119" y="1204513"/>
                  <a:pt x="3081119" y="1201593"/>
                </a:cubicBezTo>
                <a:cubicBezTo>
                  <a:pt x="3081119" y="1194919"/>
                  <a:pt x="3082950" y="1189001"/>
                  <a:pt x="3086613" y="1183841"/>
                </a:cubicBezTo>
                <a:cubicBezTo>
                  <a:pt x="3091494" y="1177643"/>
                  <a:pt x="3097653" y="1172628"/>
                  <a:pt x="3105090" y="1168798"/>
                </a:cubicBezTo>
                <a:cubicBezTo>
                  <a:pt x="3111624" y="1165135"/>
                  <a:pt x="3118982" y="1161986"/>
                  <a:pt x="3127165" y="1159350"/>
                </a:cubicBezTo>
                <a:close/>
                <a:moveTo>
                  <a:pt x="8597278" y="1159349"/>
                </a:moveTo>
                <a:cubicBezTo>
                  <a:pt x="8597320" y="1160555"/>
                  <a:pt x="8597341" y="1162218"/>
                  <a:pt x="8597341" y="1164339"/>
                </a:cubicBezTo>
                <a:cubicBezTo>
                  <a:pt x="8597341" y="1170854"/>
                  <a:pt x="8596838" y="1177266"/>
                  <a:pt x="8595834" y="1183576"/>
                </a:cubicBezTo>
                <a:cubicBezTo>
                  <a:pt x="8594511" y="1192597"/>
                  <a:pt x="8591473" y="1200079"/>
                  <a:pt x="8586719" y="1206022"/>
                </a:cubicBezTo>
                <a:cubicBezTo>
                  <a:pt x="8584458" y="1209334"/>
                  <a:pt x="8581884" y="1212003"/>
                  <a:pt x="8578998" y="1214032"/>
                </a:cubicBezTo>
                <a:cubicBezTo>
                  <a:pt x="8573476" y="1216652"/>
                  <a:pt x="8568880" y="1217983"/>
                  <a:pt x="8565211" y="1218026"/>
                </a:cubicBezTo>
                <a:cubicBezTo>
                  <a:pt x="8565191" y="1217870"/>
                  <a:pt x="8565181" y="1216869"/>
                  <a:pt x="8565181" y="1215020"/>
                </a:cubicBezTo>
                <a:cubicBezTo>
                  <a:pt x="8565181" y="1212241"/>
                  <a:pt x="8565383" y="1208649"/>
                  <a:pt x="8565788" y="1204243"/>
                </a:cubicBezTo>
                <a:cubicBezTo>
                  <a:pt x="8558648" y="1206570"/>
                  <a:pt x="8554041" y="1208043"/>
                  <a:pt x="8551968" y="1208662"/>
                </a:cubicBezTo>
                <a:cubicBezTo>
                  <a:pt x="8551478" y="1206868"/>
                  <a:pt x="8551233" y="1204512"/>
                  <a:pt x="8551233" y="1201592"/>
                </a:cubicBezTo>
                <a:cubicBezTo>
                  <a:pt x="8551233" y="1194918"/>
                  <a:pt x="8553064" y="1189000"/>
                  <a:pt x="8556728" y="1183840"/>
                </a:cubicBezTo>
                <a:cubicBezTo>
                  <a:pt x="8561608" y="1177642"/>
                  <a:pt x="8567767" y="1172628"/>
                  <a:pt x="8575205" y="1168797"/>
                </a:cubicBezTo>
                <a:cubicBezTo>
                  <a:pt x="8581738" y="1165134"/>
                  <a:pt x="8589096" y="1161985"/>
                  <a:pt x="8597278" y="1159349"/>
                </a:cubicBezTo>
                <a:close/>
                <a:moveTo>
                  <a:pt x="9146020" y="1159349"/>
                </a:moveTo>
                <a:cubicBezTo>
                  <a:pt x="9146062" y="1160555"/>
                  <a:pt x="9146083" y="1162218"/>
                  <a:pt x="9146083" y="1164339"/>
                </a:cubicBezTo>
                <a:cubicBezTo>
                  <a:pt x="9146083" y="1170853"/>
                  <a:pt x="9145580" y="1177266"/>
                  <a:pt x="9144576" y="1183575"/>
                </a:cubicBezTo>
                <a:cubicBezTo>
                  <a:pt x="9143253" y="1192597"/>
                  <a:pt x="9140215" y="1200079"/>
                  <a:pt x="9135461" y="1206022"/>
                </a:cubicBezTo>
                <a:cubicBezTo>
                  <a:pt x="9133200" y="1209333"/>
                  <a:pt x="9130626" y="1212003"/>
                  <a:pt x="9127740" y="1214032"/>
                </a:cubicBezTo>
                <a:cubicBezTo>
                  <a:pt x="9122218" y="1216652"/>
                  <a:pt x="9117622" y="1217983"/>
                  <a:pt x="9113953" y="1218026"/>
                </a:cubicBezTo>
                <a:cubicBezTo>
                  <a:pt x="9113933" y="1217870"/>
                  <a:pt x="9113923" y="1216869"/>
                  <a:pt x="9113923" y="1215020"/>
                </a:cubicBezTo>
                <a:cubicBezTo>
                  <a:pt x="9113923" y="1212241"/>
                  <a:pt x="9114125" y="1208649"/>
                  <a:pt x="9114530" y="1204243"/>
                </a:cubicBezTo>
                <a:cubicBezTo>
                  <a:pt x="9107390" y="1206570"/>
                  <a:pt x="9102783" y="1208043"/>
                  <a:pt x="9100710" y="1208662"/>
                </a:cubicBezTo>
                <a:cubicBezTo>
                  <a:pt x="9100220" y="1206868"/>
                  <a:pt x="9099975" y="1204512"/>
                  <a:pt x="9099975" y="1201592"/>
                </a:cubicBezTo>
                <a:cubicBezTo>
                  <a:pt x="9099975" y="1194918"/>
                  <a:pt x="9101806" y="1189000"/>
                  <a:pt x="9105470" y="1183839"/>
                </a:cubicBezTo>
                <a:cubicBezTo>
                  <a:pt x="9110350" y="1177642"/>
                  <a:pt x="9116509" y="1172627"/>
                  <a:pt x="9123947" y="1168797"/>
                </a:cubicBezTo>
                <a:cubicBezTo>
                  <a:pt x="9130480" y="1165134"/>
                  <a:pt x="9137838" y="1161985"/>
                  <a:pt x="9146020" y="1159349"/>
                </a:cubicBezTo>
                <a:close/>
                <a:moveTo>
                  <a:pt x="939830" y="1154342"/>
                </a:moveTo>
                <a:cubicBezTo>
                  <a:pt x="924430" y="1154342"/>
                  <a:pt x="910091" y="1158236"/>
                  <a:pt x="896812" y="1166024"/>
                </a:cubicBezTo>
                <a:cubicBezTo>
                  <a:pt x="883952" y="1173572"/>
                  <a:pt x="873748" y="1183774"/>
                  <a:pt x="866198" y="1196630"/>
                </a:cubicBezTo>
                <a:cubicBezTo>
                  <a:pt x="858426" y="1209875"/>
                  <a:pt x="854541" y="1224201"/>
                  <a:pt x="854541" y="1239611"/>
                </a:cubicBezTo>
                <a:cubicBezTo>
                  <a:pt x="854541" y="1255154"/>
                  <a:pt x="858426" y="1269549"/>
                  <a:pt x="866198" y="1282792"/>
                </a:cubicBezTo>
                <a:cubicBezTo>
                  <a:pt x="873748" y="1295649"/>
                  <a:pt x="883952" y="1305851"/>
                  <a:pt x="896812" y="1313399"/>
                </a:cubicBezTo>
                <a:cubicBezTo>
                  <a:pt x="910002" y="1321111"/>
                  <a:pt x="924342" y="1324967"/>
                  <a:pt x="939830" y="1324967"/>
                </a:cubicBezTo>
                <a:cubicBezTo>
                  <a:pt x="955389" y="1324967"/>
                  <a:pt x="969763" y="1321111"/>
                  <a:pt x="982953" y="1313399"/>
                </a:cubicBezTo>
                <a:cubicBezTo>
                  <a:pt x="995843" y="1305831"/>
                  <a:pt x="1006058" y="1295629"/>
                  <a:pt x="1013596" y="1282792"/>
                </a:cubicBezTo>
                <a:cubicBezTo>
                  <a:pt x="1021395" y="1269503"/>
                  <a:pt x="1025294" y="1255110"/>
                  <a:pt x="1025294" y="1239611"/>
                </a:cubicBezTo>
                <a:cubicBezTo>
                  <a:pt x="1025294" y="1224246"/>
                  <a:pt x="1021395" y="1209918"/>
                  <a:pt x="1013596" y="1196630"/>
                </a:cubicBezTo>
                <a:cubicBezTo>
                  <a:pt x="1006058" y="1183793"/>
                  <a:pt x="995843" y="1173592"/>
                  <a:pt x="982953" y="1166024"/>
                </a:cubicBezTo>
                <a:cubicBezTo>
                  <a:pt x="969674" y="1158236"/>
                  <a:pt x="955299" y="1154342"/>
                  <a:pt x="939830" y="1154342"/>
                </a:cubicBezTo>
                <a:close/>
                <a:moveTo>
                  <a:pt x="6958686" y="1154341"/>
                </a:moveTo>
                <a:cubicBezTo>
                  <a:pt x="6943286" y="1154341"/>
                  <a:pt x="6928947" y="1158235"/>
                  <a:pt x="6915668" y="1166023"/>
                </a:cubicBezTo>
                <a:cubicBezTo>
                  <a:pt x="6902809" y="1173571"/>
                  <a:pt x="6892604" y="1183773"/>
                  <a:pt x="6885054" y="1196628"/>
                </a:cubicBezTo>
                <a:cubicBezTo>
                  <a:pt x="6877283" y="1209874"/>
                  <a:pt x="6873397" y="1224200"/>
                  <a:pt x="6873397" y="1239610"/>
                </a:cubicBezTo>
                <a:cubicBezTo>
                  <a:pt x="6873397" y="1255154"/>
                  <a:pt x="6877283" y="1269548"/>
                  <a:pt x="6885054" y="1282792"/>
                </a:cubicBezTo>
                <a:cubicBezTo>
                  <a:pt x="6892604" y="1295648"/>
                  <a:pt x="6902809" y="1305850"/>
                  <a:pt x="6915668" y="1313398"/>
                </a:cubicBezTo>
                <a:cubicBezTo>
                  <a:pt x="6928858" y="1321110"/>
                  <a:pt x="6943198" y="1324966"/>
                  <a:pt x="6958686" y="1324966"/>
                </a:cubicBezTo>
                <a:cubicBezTo>
                  <a:pt x="6974245" y="1324966"/>
                  <a:pt x="6988619" y="1321110"/>
                  <a:pt x="7001809" y="1313398"/>
                </a:cubicBezTo>
                <a:cubicBezTo>
                  <a:pt x="7014699" y="1305830"/>
                  <a:pt x="7024914" y="1295628"/>
                  <a:pt x="7032453" y="1282792"/>
                </a:cubicBezTo>
                <a:cubicBezTo>
                  <a:pt x="7040251" y="1269502"/>
                  <a:pt x="7044150" y="1255108"/>
                  <a:pt x="7044150" y="1239610"/>
                </a:cubicBezTo>
                <a:cubicBezTo>
                  <a:pt x="7044150" y="1224245"/>
                  <a:pt x="7040251" y="1209917"/>
                  <a:pt x="7032453" y="1196628"/>
                </a:cubicBezTo>
                <a:cubicBezTo>
                  <a:pt x="7024914" y="1183792"/>
                  <a:pt x="7014699" y="1173591"/>
                  <a:pt x="7001809" y="1166023"/>
                </a:cubicBezTo>
                <a:cubicBezTo>
                  <a:pt x="6988530" y="1158235"/>
                  <a:pt x="6974155" y="1154341"/>
                  <a:pt x="6958686" y="1154341"/>
                </a:cubicBezTo>
                <a:close/>
                <a:moveTo>
                  <a:pt x="3136049" y="1152452"/>
                </a:moveTo>
                <a:cubicBezTo>
                  <a:pt x="3135598" y="1157811"/>
                  <a:pt x="3135371" y="1162471"/>
                  <a:pt x="3135371" y="1166430"/>
                </a:cubicBezTo>
                <a:cubicBezTo>
                  <a:pt x="3135371" y="1171969"/>
                  <a:pt x="3135821" y="1178029"/>
                  <a:pt x="3136719" y="1184611"/>
                </a:cubicBezTo>
                <a:cubicBezTo>
                  <a:pt x="3138403" y="1194882"/>
                  <a:pt x="3141673" y="1203375"/>
                  <a:pt x="3146532" y="1210091"/>
                </a:cubicBezTo>
                <a:cubicBezTo>
                  <a:pt x="3154049" y="1220442"/>
                  <a:pt x="3165362" y="1225491"/>
                  <a:pt x="3180469" y="1225236"/>
                </a:cubicBezTo>
                <a:cubicBezTo>
                  <a:pt x="3180891" y="1221451"/>
                  <a:pt x="3181101" y="1218474"/>
                  <a:pt x="3181101" y="1216305"/>
                </a:cubicBezTo>
                <a:cubicBezTo>
                  <a:pt x="3181101" y="1214824"/>
                  <a:pt x="3181044" y="1213623"/>
                  <a:pt x="3180929" y="1212700"/>
                </a:cubicBezTo>
                <a:cubicBezTo>
                  <a:pt x="3182094" y="1214035"/>
                  <a:pt x="3185901" y="1215225"/>
                  <a:pt x="3192349" y="1216270"/>
                </a:cubicBezTo>
                <a:cubicBezTo>
                  <a:pt x="3194323" y="1210886"/>
                  <a:pt x="3195310" y="1205790"/>
                  <a:pt x="3195310" y="1200981"/>
                </a:cubicBezTo>
                <a:cubicBezTo>
                  <a:pt x="3195310" y="1192874"/>
                  <a:pt x="3192707" y="1185553"/>
                  <a:pt x="3187499" y="1179018"/>
                </a:cubicBezTo>
                <a:cubicBezTo>
                  <a:pt x="3183290" y="1172832"/>
                  <a:pt x="3176083" y="1167197"/>
                  <a:pt x="3165879" y="1162114"/>
                </a:cubicBezTo>
                <a:cubicBezTo>
                  <a:pt x="3157265" y="1157688"/>
                  <a:pt x="3147323" y="1154467"/>
                  <a:pt x="3136049" y="1152452"/>
                </a:cubicBezTo>
                <a:close/>
                <a:moveTo>
                  <a:pt x="2587307" y="1152452"/>
                </a:moveTo>
                <a:cubicBezTo>
                  <a:pt x="2586855" y="1157811"/>
                  <a:pt x="2586629" y="1162471"/>
                  <a:pt x="2586629" y="1166430"/>
                </a:cubicBezTo>
                <a:cubicBezTo>
                  <a:pt x="2586629" y="1171969"/>
                  <a:pt x="2587079" y="1178029"/>
                  <a:pt x="2587977" y="1184611"/>
                </a:cubicBezTo>
                <a:cubicBezTo>
                  <a:pt x="2589661" y="1194883"/>
                  <a:pt x="2592932" y="1203375"/>
                  <a:pt x="2597790" y="1210091"/>
                </a:cubicBezTo>
                <a:cubicBezTo>
                  <a:pt x="2605307" y="1220442"/>
                  <a:pt x="2616620" y="1225491"/>
                  <a:pt x="2631727" y="1225236"/>
                </a:cubicBezTo>
                <a:cubicBezTo>
                  <a:pt x="2632148" y="1221451"/>
                  <a:pt x="2632359" y="1218474"/>
                  <a:pt x="2632359" y="1216306"/>
                </a:cubicBezTo>
                <a:cubicBezTo>
                  <a:pt x="2632359" y="1214824"/>
                  <a:pt x="2632302" y="1213623"/>
                  <a:pt x="2632187" y="1212700"/>
                </a:cubicBezTo>
                <a:cubicBezTo>
                  <a:pt x="2633352" y="1214035"/>
                  <a:pt x="2637159" y="1215225"/>
                  <a:pt x="2643607" y="1216270"/>
                </a:cubicBezTo>
                <a:cubicBezTo>
                  <a:pt x="2645581" y="1210886"/>
                  <a:pt x="2646568" y="1205790"/>
                  <a:pt x="2646568" y="1200981"/>
                </a:cubicBezTo>
                <a:cubicBezTo>
                  <a:pt x="2646568" y="1192874"/>
                  <a:pt x="2643965" y="1185553"/>
                  <a:pt x="2638757" y="1179018"/>
                </a:cubicBezTo>
                <a:cubicBezTo>
                  <a:pt x="2634548" y="1172832"/>
                  <a:pt x="2627341" y="1167198"/>
                  <a:pt x="2617137" y="1162114"/>
                </a:cubicBezTo>
                <a:cubicBezTo>
                  <a:pt x="2608524" y="1157688"/>
                  <a:pt x="2598581" y="1154467"/>
                  <a:pt x="2587307" y="1152452"/>
                </a:cubicBezTo>
                <a:close/>
                <a:moveTo>
                  <a:pt x="8606163" y="1152451"/>
                </a:moveTo>
                <a:cubicBezTo>
                  <a:pt x="8605711" y="1157810"/>
                  <a:pt x="8605486" y="1162470"/>
                  <a:pt x="8605486" y="1166430"/>
                </a:cubicBezTo>
                <a:cubicBezTo>
                  <a:pt x="8605486" y="1171968"/>
                  <a:pt x="8605935" y="1178028"/>
                  <a:pt x="8606833" y="1184610"/>
                </a:cubicBezTo>
                <a:cubicBezTo>
                  <a:pt x="8608517" y="1194882"/>
                  <a:pt x="8611788" y="1203374"/>
                  <a:pt x="8616646" y="1210090"/>
                </a:cubicBezTo>
                <a:cubicBezTo>
                  <a:pt x="8624164" y="1220441"/>
                  <a:pt x="8635476" y="1225490"/>
                  <a:pt x="8650583" y="1225235"/>
                </a:cubicBezTo>
                <a:cubicBezTo>
                  <a:pt x="8651004" y="1221450"/>
                  <a:pt x="8651215" y="1218473"/>
                  <a:pt x="8651215" y="1216304"/>
                </a:cubicBezTo>
                <a:cubicBezTo>
                  <a:pt x="8651215" y="1214823"/>
                  <a:pt x="8651158" y="1213622"/>
                  <a:pt x="8651043" y="1212699"/>
                </a:cubicBezTo>
                <a:cubicBezTo>
                  <a:pt x="8652208" y="1214034"/>
                  <a:pt x="8656015" y="1215224"/>
                  <a:pt x="8662463" y="1216269"/>
                </a:cubicBezTo>
                <a:cubicBezTo>
                  <a:pt x="8664437" y="1210885"/>
                  <a:pt x="8665424" y="1205789"/>
                  <a:pt x="8665424" y="1200980"/>
                </a:cubicBezTo>
                <a:cubicBezTo>
                  <a:pt x="8665424" y="1192873"/>
                  <a:pt x="8662821" y="1185552"/>
                  <a:pt x="8657614" y="1179017"/>
                </a:cubicBezTo>
                <a:cubicBezTo>
                  <a:pt x="8653404" y="1172831"/>
                  <a:pt x="8646197" y="1167197"/>
                  <a:pt x="8635993" y="1162113"/>
                </a:cubicBezTo>
                <a:cubicBezTo>
                  <a:pt x="8627380" y="1157687"/>
                  <a:pt x="8617437" y="1154466"/>
                  <a:pt x="8606163" y="1152451"/>
                </a:cubicBezTo>
                <a:close/>
                <a:moveTo>
                  <a:pt x="9154905" y="1152451"/>
                </a:moveTo>
                <a:cubicBezTo>
                  <a:pt x="9154453" y="1157810"/>
                  <a:pt x="9154228" y="1162470"/>
                  <a:pt x="9154228" y="1166429"/>
                </a:cubicBezTo>
                <a:cubicBezTo>
                  <a:pt x="9154228" y="1171968"/>
                  <a:pt x="9154677" y="1178028"/>
                  <a:pt x="9155575" y="1184610"/>
                </a:cubicBezTo>
                <a:cubicBezTo>
                  <a:pt x="9157259" y="1194881"/>
                  <a:pt x="9160530" y="1203374"/>
                  <a:pt x="9165388" y="1210090"/>
                </a:cubicBezTo>
                <a:cubicBezTo>
                  <a:pt x="9172906" y="1220441"/>
                  <a:pt x="9184218" y="1225490"/>
                  <a:pt x="9199325" y="1225235"/>
                </a:cubicBezTo>
                <a:cubicBezTo>
                  <a:pt x="9199746" y="1221450"/>
                  <a:pt x="9199957" y="1218473"/>
                  <a:pt x="9199957" y="1216304"/>
                </a:cubicBezTo>
                <a:cubicBezTo>
                  <a:pt x="9199957" y="1214823"/>
                  <a:pt x="9199900" y="1213622"/>
                  <a:pt x="9199785" y="1212699"/>
                </a:cubicBezTo>
                <a:cubicBezTo>
                  <a:pt x="9200950" y="1214034"/>
                  <a:pt x="9204757" y="1215224"/>
                  <a:pt x="9211205" y="1216269"/>
                </a:cubicBezTo>
                <a:cubicBezTo>
                  <a:pt x="9213179" y="1210885"/>
                  <a:pt x="9214166" y="1205789"/>
                  <a:pt x="9214166" y="1200980"/>
                </a:cubicBezTo>
                <a:cubicBezTo>
                  <a:pt x="9214166" y="1192873"/>
                  <a:pt x="9211563" y="1185552"/>
                  <a:pt x="9206356" y="1179017"/>
                </a:cubicBezTo>
                <a:cubicBezTo>
                  <a:pt x="9202146" y="1172831"/>
                  <a:pt x="9194939" y="1167196"/>
                  <a:pt x="9184735" y="1162113"/>
                </a:cubicBezTo>
                <a:cubicBezTo>
                  <a:pt x="9176122" y="1157687"/>
                  <a:pt x="9166179" y="1154466"/>
                  <a:pt x="9154905" y="1152451"/>
                </a:cubicBezTo>
                <a:close/>
                <a:moveTo>
                  <a:pt x="2584374" y="1152279"/>
                </a:moveTo>
                <a:cubicBezTo>
                  <a:pt x="2573334" y="1154479"/>
                  <a:pt x="2563174" y="1157782"/>
                  <a:pt x="2553893" y="1162188"/>
                </a:cubicBezTo>
                <a:cubicBezTo>
                  <a:pt x="2544273" y="1167233"/>
                  <a:pt x="2537547" y="1172793"/>
                  <a:pt x="2533714" y="1178870"/>
                </a:cubicBezTo>
                <a:cubicBezTo>
                  <a:pt x="2528154" y="1185595"/>
                  <a:pt x="2525374" y="1192997"/>
                  <a:pt x="2525374" y="1201077"/>
                </a:cubicBezTo>
                <a:cubicBezTo>
                  <a:pt x="2525374" y="1205749"/>
                  <a:pt x="2526355" y="1210813"/>
                  <a:pt x="2528317" y="1216270"/>
                </a:cubicBezTo>
                <a:cubicBezTo>
                  <a:pt x="2534447" y="1215111"/>
                  <a:pt x="2538202" y="1213810"/>
                  <a:pt x="2539582" y="1212371"/>
                </a:cubicBezTo>
                <a:cubicBezTo>
                  <a:pt x="2539526" y="1212425"/>
                  <a:pt x="2539497" y="1212989"/>
                  <a:pt x="2539497" y="1214064"/>
                </a:cubicBezTo>
                <a:cubicBezTo>
                  <a:pt x="2539497" y="1216406"/>
                  <a:pt x="2539787" y="1220070"/>
                  <a:pt x="2540366" y="1225056"/>
                </a:cubicBezTo>
                <a:cubicBezTo>
                  <a:pt x="2547239" y="1225196"/>
                  <a:pt x="2553315" y="1224189"/>
                  <a:pt x="2558595" y="1222037"/>
                </a:cubicBezTo>
                <a:cubicBezTo>
                  <a:pt x="2565153" y="1219368"/>
                  <a:pt x="2570447" y="1215293"/>
                  <a:pt x="2574479" y="1209815"/>
                </a:cubicBezTo>
                <a:cubicBezTo>
                  <a:pt x="2578986" y="1203379"/>
                  <a:pt x="2582138" y="1194916"/>
                  <a:pt x="2583936" y="1184427"/>
                </a:cubicBezTo>
                <a:cubicBezTo>
                  <a:pt x="2584912" y="1178205"/>
                  <a:pt x="2585401" y="1172525"/>
                  <a:pt x="2585401" y="1167384"/>
                </a:cubicBezTo>
                <a:cubicBezTo>
                  <a:pt x="2585401" y="1163294"/>
                  <a:pt x="2585058" y="1158259"/>
                  <a:pt x="2584374" y="1152279"/>
                </a:cubicBezTo>
                <a:close/>
                <a:moveTo>
                  <a:pt x="3133115" y="1152279"/>
                </a:moveTo>
                <a:cubicBezTo>
                  <a:pt x="3122076" y="1154479"/>
                  <a:pt x="3111916" y="1157782"/>
                  <a:pt x="3102634" y="1162188"/>
                </a:cubicBezTo>
                <a:cubicBezTo>
                  <a:pt x="3093014" y="1167233"/>
                  <a:pt x="3086288" y="1172793"/>
                  <a:pt x="3082456" y="1178870"/>
                </a:cubicBezTo>
                <a:cubicBezTo>
                  <a:pt x="3076895" y="1185595"/>
                  <a:pt x="3074115" y="1192997"/>
                  <a:pt x="3074115" y="1201077"/>
                </a:cubicBezTo>
                <a:cubicBezTo>
                  <a:pt x="3074115" y="1205749"/>
                  <a:pt x="3075097" y="1210813"/>
                  <a:pt x="3077059" y="1216270"/>
                </a:cubicBezTo>
                <a:cubicBezTo>
                  <a:pt x="3083189" y="1215111"/>
                  <a:pt x="3086944" y="1213810"/>
                  <a:pt x="3088324" y="1212370"/>
                </a:cubicBezTo>
                <a:cubicBezTo>
                  <a:pt x="3088267" y="1212425"/>
                  <a:pt x="3088239" y="1212989"/>
                  <a:pt x="3088239" y="1214063"/>
                </a:cubicBezTo>
                <a:cubicBezTo>
                  <a:pt x="3088239" y="1216406"/>
                  <a:pt x="3088528" y="1220070"/>
                  <a:pt x="3089108" y="1225056"/>
                </a:cubicBezTo>
                <a:cubicBezTo>
                  <a:pt x="3095980" y="1225195"/>
                  <a:pt x="3102057" y="1224189"/>
                  <a:pt x="3107337" y="1222037"/>
                </a:cubicBezTo>
                <a:cubicBezTo>
                  <a:pt x="3113894" y="1219367"/>
                  <a:pt x="3119189" y="1215293"/>
                  <a:pt x="3123221" y="1209815"/>
                </a:cubicBezTo>
                <a:cubicBezTo>
                  <a:pt x="3127728" y="1203379"/>
                  <a:pt x="3130880" y="1194916"/>
                  <a:pt x="3132677" y="1184427"/>
                </a:cubicBezTo>
                <a:cubicBezTo>
                  <a:pt x="3133654" y="1178205"/>
                  <a:pt x="3134143" y="1172524"/>
                  <a:pt x="3134143" y="1167383"/>
                </a:cubicBezTo>
                <a:cubicBezTo>
                  <a:pt x="3134143" y="1163293"/>
                  <a:pt x="3133800" y="1158259"/>
                  <a:pt x="3133115" y="1152279"/>
                </a:cubicBezTo>
                <a:close/>
                <a:moveTo>
                  <a:pt x="9151971" y="1152278"/>
                </a:moveTo>
                <a:cubicBezTo>
                  <a:pt x="9140932" y="1154478"/>
                  <a:pt x="9130772" y="1157781"/>
                  <a:pt x="9121490" y="1162187"/>
                </a:cubicBezTo>
                <a:cubicBezTo>
                  <a:pt x="9111870" y="1167232"/>
                  <a:pt x="9105144" y="1172792"/>
                  <a:pt x="9101312" y="1178869"/>
                </a:cubicBezTo>
                <a:cubicBezTo>
                  <a:pt x="9095752" y="1185594"/>
                  <a:pt x="9092971" y="1192996"/>
                  <a:pt x="9092971" y="1201076"/>
                </a:cubicBezTo>
                <a:cubicBezTo>
                  <a:pt x="9092971" y="1205748"/>
                  <a:pt x="9093953" y="1210812"/>
                  <a:pt x="9095915" y="1216269"/>
                </a:cubicBezTo>
                <a:cubicBezTo>
                  <a:pt x="9102045" y="1215110"/>
                  <a:pt x="9105800" y="1213810"/>
                  <a:pt x="9107181" y="1212369"/>
                </a:cubicBezTo>
                <a:cubicBezTo>
                  <a:pt x="9107123" y="1212424"/>
                  <a:pt x="9107095" y="1212988"/>
                  <a:pt x="9107095" y="1214062"/>
                </a:cubicBezTo>
                <a:cubicBezTo>
                  <a:pt x="9107095" y="1216405"/>
                  <a:pt x="9107384" y="1220069"/>
                  <a:pt x="9107963" y="1225055"/>
                </a:cubicBezTo>
                <a:cubicBezTo>
                  <a:pt x="9114837" y="1225194"/>
                  <a:pt x="9120913" y="1224188"/>
                  <a:pt x="9126193" y="1222036"/>
                </a:cubicBezTo>
                <a:cubicBezTo>
                  <a:pt x="9132751" y="1219366"/>
                  <a:pt x="9138045" y="1215292"/>
                  <a:pt x="9142077" y="1209813"/>
                </a:cubicBezTo>
                <a:cubicBezTo>
                  <a:pt x="9146584" y="1203377"/>
                  <a:pt x="9149736" y="1194915"/>
                  <a:pt x="9151534" y="1184426"/>
                </a:cubicBezTo>
                <a:cubicBezTo>
                  <a:pt x="9152510" y="1178204"/>
                  <a:pt x="9152999" y="1172523"/>
                  <a:pt x="9152999" y="1167382"/>
                </a:cubicBezTo>
                <a:cubicBezTo>
                  <a:pt x="9152999" y="1163292"/>
                  <a:pt x="9152656" y="1158258"/>
                  <a:pt x="9151971" y="1152278"/>
                </a:cubicBezTo>
                <a:close/>
                <a:moveTo>
                  <a:pt x="8603229" y="1152278"/>
                </a:moveTo>
                <a:cubicBezTo>
                  <a:pt x="8592190" y="1154478"/>
                  <a:pt x="8582030" y="1157781"/>
                  <a:pt x="8572748" y="1162187"/>
                </a:cubicBezTo>
                <a:cubicBezTo>
                  <a:pt x="8563128" y="1167232"/>
                  <a:pt x="8556402" y="1172792"/>
                  <a:pt x="8552570" y="1178869"/>
                </a:cubicBezTo>
                <a:cubicBezTo>
                  <a:pt x="8547010" y="1185594"/>
                  <a:pt x="8544229" y="1192996"/>
                  <a:pt x="8544229" y="1201076"/>
                </a:cubicBezTo>
                <a:cubicBezTo>
                  <a:pt x="8544229" y="1205748"/>
                  <a:pt x="8545211" y="1210812"/>
                  <a:pt x="8547173" y="1216269"/>
                </a:cubicBezTo>
                <a:cubicBezTo>
                  <a:pt x="8553303" y="1215110"/>
                  <a:pt x="8557058" y="1213810"/>
                  <a:pt x="8558439" y="1212370"/>
                </a:cubicBezTo>
                <a:cubicBezTo>
                  <a:pt x="8558381" y="1212424"/>
                  <a:pt x="8558353" y="1212988"/>
                  <a:pt x="8558353" y="1214062"/>
                </a:cubicBezTo>
                <a:cubicBezTo>
                  <a:pt x="8558353" y="1216405"/>
                  <a:pt x="8558642" y="1220069"/>
                  <a:pt x="8559221" y="1225055"/>
                </a:cubicBezTo>
                <a:cubicBezTo>
                  <a:pt x="8566095" y="1225194"/>
                  <a:pt x="8572171" y="1224188"/>
                  <a:pt x="8577451" y="1222036"/>
                </a:cubicBezTo>
                <a:cubicBezTo>
                  <a:pt x="8584009" y="1219366"/>
                  <a:pt x="8589303" y="1215292"/>
                  <a:pt x="8593335" y="1209813"/>
                </a:cubicBezTo>
                <a:cubicBezTo>
                  <a:pt x="8597842" y="1203377"/>
                  <a:pt x="8600994" y="1194915"/>
                  <a:pt x="8602792" y="1184426"/>
                </a:cubicBezTo>
                <a:cubicBezTo>
                  <a:pt x="8603768" y="1178204"/>
                  <a:pt x="8604257" y="1172523"/>
                  <a:pt x="8604257" y="1167382"/>
                </a:cubicBezTo>
                <a:cubicBezTo>
                  <a:pt x="8604257" y="1163292"/>
                  <a:pt x="8603914" y="1158258"/>
                  <a:pt x="8603229" y="1152278"/>
                </a:cubicBezTo>
                <a:close/>
                <a:moveTo>
                  <a:pt x="6093108" y="1134372"/>
                </a:moveTo>
                <a:cubicBezTo>
                  <a:pt x="6081240" y="1134576"/>
                  <a:pt x="6071995" y="1137380"/>
                  <a:pt x="6065374" y="1142788"/>
                </a:cubicBezTo>
                <a:cubicBezTo>
                  <a:pt x="6058755" y="1148194"/>
                  <a:pt x="6055390" y="1154980"/>
                  <a:pt x="6055285" y="1163147"/>
                </a:cubicBezTo>
                <a:cubicBezTo>
                  <a:pt x="6055218" y="1166065"/>
                  <a:pt x="6055805" y="1169051"/>
                  <a:pt x="6057050" y="1172105"/>
                </a:cubicBezTo>
                <a:cubicBezTo>
                  <a:pt x="6058295" y="1175159"/>
                  <a:pt x="6060059" y="1177602"/>
                  <a:pt x="6062344" y="1179434"/>
                </a:cubicBezTo>
                <a:cubicBezTo>
                  <a:pt x="6057581" y="1183156"/>
                  <a:pt x="6054120" y="1187115"/>
                  <a:pt x="6051960" y="1191312"/>
                </a:cubicBezTo>
                <a:cubicBezTo>
                  <a:pt x="6049799" y="1195507"/>
                  <a:pt x="6048737" y="1199331"/>
                  <a:pt x="6048769" y="1202780"/>
                </a:cubicBezTo>
                <a:cubicBezTo>
                  <a:pt x="6048755" y="1210683"/>
                  <a:pt x="6051726" y="1217002"/>
                  <a:pt x="6057682" y="1221737"/>
                </a:cubicBezTo>
                <a:cubicBezTo>
                  <a:pt x="6063640" y="1226472"/>
                  <a:pt x="6072673" y="1230530"/>
                  <a:pt x="6084783" y="1233908"/>
                </a:cubicBezTo>
                <a:cubicBezTo>
                  <a:pt x="6096132" y="1237226"/>
                  <a:pt x="6103884" y="1240544"/>
                  <a:pt x="6108039" y="1243862"/>
                </a:cubicBezTo>
                <a:cubicBezTo>
                  <a:pt x="6112194" y="1247179"/>
                  <a:pt x="6114154" y="1251221"/>
                  <a:pt x="6113920" y="1255987"/>
                </a:cubicBezTo>
                <a:cubicBezTo>
                  <a:pt x="6113853" y="1261544"/>
                  <a:pt x="6111545" y="1266129"/>
                  <a:pt x="6106998" y="1269741"/>
                </a:cubicBezTo>
                <a:cubicBezTo>
                  <a:pt x="6102451" y="1273353"/>
                  <a:pt x="6096072" y="1275223"/>
                  <a:pt x="6087860" y="1275352"/>
                </a:cubicBezTo>
                <a:cubicBezTo>
                  <a:pt x="6080632" y="1275230"/>
                  <a:pt x="6074638" y="1274250"/>
                  <a:pt x="6069876" y="1272410"/>
                </a:cubicBezTo>
                <a:cubicBezTo>
                  <a:pt x="6065115" y="1270570"/>
                  <a:pt x="6061517" y="1268595"/>
                  <a:pt x="6059085" y="1266484"/>
                </a:cubicBezTo>
                <a:lnTo>
                  <a:pt x="6054199" y="1276437"/>
                </a:lnTo>
                <a:cubicBezTo>
                  <a:pt x="6057909" y="1279435"/>
                  <a:pt x="6062524" y="1281719"/>
                  <a:pt x="6068043" y="1283292"/>
                </a:cubicBezTo>
                <a:cubicBezTo>
                  <a:pt x="6073563" y="1284864"/>
                  <a:pt x="6079989" y="1285656"/>
                  <a:pt x="6087317" y="1285667"/>
                </a:cubicBezTo>
                <a:cubicBezTo>
                  <a:pt x="6098873" y="1285501"/>
                  <a:pt x="6108337" y="1282575"/>
                  <a:pt x="6115708" y="1276889"/>
                </a:cubicBezTo>
                <a:cubicBezTo>
                  <a:pt x="6123079" y="1271204"/>
                  <a:pt x="6126887" y="1263754"/>
                  <a:pt x="6127132" y="1254540"/>
                </a:cubicBezTo>
                <a:cubicBezTo>
                  <a:pt x="6127056" y="1250501"/>
                  <a:pt x="6126302" y="1246904"/>
                  <a:pt x="6124869" y="1243748"/>
                </a:cubicBezTo>
                <a:cubicBezTo>
                  <a:pt x="6123437" y="1240593"/>
                  <a:pt x="6121778" y="1238218"/>
                  <a:pt x="6119893" y="1236623"/>
                </a:cubicBezTo>
                <a:cubicBezTo>
                  <a:pt x="6123384" y="1233746"/>
                  <a:pt x="6126174" y="1230089"/>
                  <a:pt x="6128263" y="1225651"/>
                </a:cubicBezTo>
                <a:cubicBezTo>
                  <a:pt x="6130351" y="1221213"/>
                  <a:pt x="6131422" y="1216425"/>
                  <a:pt x="6131475" y="1211286"/>
                </a:cubicBezTo>
                <a:cubicBezTo>
                  <a:pt x="6131392" y="1203410"/>
                  <a:pt x="6128346" y="1197083"/>
                  <a:pt x="6122336" y="1192307"/>
                </a:cubicBezTo>
                <a:cubicBezTo>
                  <a:pt x="6116326" y="1187529"/>
                  <a:pt x="6107850" y="1183782"/>
                  <a:pt x="6096909" y="1181063"/>
                </a:cubicBezTo>
                <a:cubicBezTo>
                  <a:pt x="6088671" y="1179050"/>
                  <a:pt x="6081892" y="1176606"/>
                  <a:pt x="6076572" y="1173734"/>
                </a:cubicBezTo>
                <a:cubicBezTo>
                  <a:pt x="6071252" y="1170861"/>
                  <a:pt x="6068500" y="1166608"/>
                  <a:pt x="6068315" y="1160975"/>
                </a:cubicBezTo>
                <a:cubicBezTo>
                  <a:pt x="6068405" y="1156964"/>
                  <a:pt x="6070486" y="1153268"/>
                  <a:pt x="6074560" y="1149890"/>
                </a:cubicBezTo>
                <a:cubicBezTo>
                  <a:pt x="6078630" y="1146512"/>
                  <a:pt x="6084151" y="1144718"/>
                  <a:pt x="6091118" y="1144506"/>
                </a:cubicBezTo>
                <a:cubicBezTo>
                  <a:pt x="6097968" y="1144638"/>
                  <a:pt x="6103948" y="1145596"/>
                  <a:pt x="6109057" y="1147379"/>
                </a:cubicBezTo>
                <a:cubicBezTo>
                  <a:pt x="6114166" y="1149163"/>
                  <a:pt x="6118019" y="1150980"/>
                  <a:pt x="6120617" y="1152831"/>
                </a:cubicBezTo>
                <a:lnTo>
                  <a:pt x="6124960" y="1142697"/>
                </a:lnTo>
                <a:cubicBezTo>
                  <a:pt x="6121676" y="1140608"/>
                  <a:pt x="6117340" y="1138723"/>
                  <a:pt x="6111952" y="1137041"/>
                </a:cubicBezTo>
                <a:cubicBezTo>
                  <a:pt x="6106565" y="1135360"/>
                  <a:pt x="6100283" y="1134470"/>
                  <a:pt x="6093108" y="1134372"/>
                </a:cubicBezTo>
                <a:close/>
                <a:moveTo>
                  <a:pt x="5237903" y="1127535"/>
                </a:moveTo>
                <a:lnTo>
                  <a:pt x="5237497" y="1129159"/>
                </a:lnTo>
                <a:lnTo>
                  <a:pt x="5237483" y="1128875"/>
                </a:lnTo>
                <a:close/>
                <a:moveTo>
                  <a:pt x="4185261" y="1127535"/>
                </a:moveTo>
                <a:lnTo>
                  <a:pt x="4184854" y="1129159"/>
                </a:lnTo>
                <a:lnTo>
                  <a:pt x="4184841" y="1128875"/>
                </a:lnTo>
                <a:close/>
                <a:moveTo>
                  <a:pt x="10204118" y="1127534"/>
                </a:moveTo>
                <a:lnTo>
                  <a:pt x="10203711" y="1129158"/>
                </a:lnTo>
                <a:lnTo>
                  <a:pt x="10203698" y="1128874"/>
                </a:lnTo>
                <a:close/>
                <a:moveTo>
                  <a:pt x="11256762" y="1127534"/>
                </a:moveTo>
                <a:lnTo>
                  <a:pt x="11256355" y="1129158"/>
                </a:lnTo>
                <a:lnTo>
                  <a:pt x="11256342" y="1128874"/>
                </a:lnTo>
                <a:close/>
                <a:moveTo>
                  <a:pt x="2031215" y="1122897"/>
                </a:moveTo>
                <a:cubicBezTo>
                  <a:pt x="2031793" y="1128846"/>
                  <a:pt x="2032081" y="1135878"/>
                  <a:pt x="2032081" y="1143995"/>
                </a:cubicBezTo>
                <a:lnTo>
                  <a:pt x="2032081" y="1168493"/>
                </a:lnTo>
                <a:lnTo>
                  <a:pt x="2002868" y="1168493"/>
                </a:lnTo>
                <a:lnTo>
                  <a:pt x="2002868" y="1147471"/>
                </a:lnTo>
                <a:cubicBezTo>
                  <a:pt x="2007026" y="1145566"/>
                  <a:pt x="2009106" y="1143632"/>
                  <a:pt x="2009106" y="1141670"/>
                </a:cubicBezTo>
                <a:cubicBezTo>
                  <a:pt x="2009106" y="1139934"/>
                  <a:pt x="2008144" y="1138734"/>
                  <a:pt x="2006221" y="1138069"/>
                </a:cubicBezTo>
                <a:cubicBezTo>
                  <a:pt x="2003814" y="1137194"/>
                  <a:pt x="1998543" y="1136333"/>
                  <a:pt x="1990408" y="1135483"/>
                </a:cubicBezTo>
                <a:cubicBezTo>
                  <a:pt x="1990870" y="1141412"/>
                  <a:pt x="1991101" y="1147142"/>
                  <a:pt x="1991101" y="1152673"/>
                </a:cubicBezTo>
                <a:lnTo>
                  <a:pt x="1991101" y="1168493"/>
                </a:lnTo>
                <a:lnTo>
                  <a:pt x="1972853" y="1168493"/>
                </a:lnTo>
                <a:cubicBezTo>
                  <a:pt x="1968197" y="1168493"/>
                  <a:pt x="1963102" y="1168146"/>
                  <a:pt x="1957570" y="1167453"/>
                </a:cubicBezTo>
                <a:lnTo>
                  <a:pt x="1959547" y="1177487"/>
                </a:lnTo>
                <a:cubicBezTo>
                  <a:pt x="1964427" y="1176793"/>
                  <a:pt x="1968862" y="1176447"/>
                  <a:pt x="1972853" y="1176447"/>
                </a:cubicBezTo>
                <a:lnTo>
                  <a:pt x="2112606" y="1176447"/>
                </a:lnTo>
                <a:cubicBezTo>
                  <a:pt x="2115519" y="1176447"/>
                  <a:pt x="2116975" y="1175338"/>
                  <a:pt x="2116975" y="1173120"/>
                </a:cubicBezTo>
                <a:cubicBezTo>
                  <a:pt x="2116975" y="1171595"/>
                  <a:pt x="2115076" y="1169590"/>
                  <a:pt x="2111276" y="1167107"/>
                </a:cubicBezTo>
                <a:cubicBezTo>
                  <a:pt x="2106969" y="1163179"/>
                  <a:pt x="2104293" y="1161215"/>
                  <a:pt x="2103249" y="1161215"/>
                </a:cubicBezTo>
                <a:cubicBezTo>
                  <a:pt x="2101964" y="1161215"/>
                  <a:pt x="2099213" y="1163641"/>
                  <a:pt x="2094997" y="1168493"/>
                </a:cubicBezTo>
                <a:lnTo>
                  <a:pt x="2043849" y="1168493"/>
                </a:lnTo>
                <a:lnTo>
                  <a:pt x="2043849" y="1153560"/>
                </a:lnTo>
                <a:lnTo>
                  <a:pt x="2095018" y="1153560"/>
                </a:lnTo>
                <a:cubicBezTo>
                  <a:pt x="2097931" y="1153560"/>
                  <a:pt x="2099387" y="1152451"/>
                  <a:pt x="2099387" y="1150233"/>
                </a:cubicBezTo>
                <a:cubicBezTo>
                  <a:pt x="2099387" y="1148724"/>
                  <a:pt x="2098017" y="1146859"/>
                  <a:pt x="2095276" y="1144638"/>
                </a:cubicBezTo>
                <a:cubicBezTo>
                  <a:pt x="2090102" y="1140547"/>
                  <a:pt x="2086954" y="1138503"/>
                  <a:pt x="2085833" y="1138503"/>
                </a:cubicBezTo>
                <a:cubicBezTo>
                  <a:pt x="2084537" y="1138503"/>
                  <a:pt x="2081896" y="1140870"/>
                  <a:pt x="2077910" y="1145606"/>
                </a:cubicBezTo>
                <a:lnTo>
                  <a:pt x="2043849" y="1145606"/>
                </a:lnTo>
                <a:lnTo>
                  <a:pt x="2043849" y="1134854"/>
                </a:lnTo>
                <a:cubicBezTo>
                  <a:pt x="2047892" y="1133178"/>
                  <a:pt x="2049913" y="1131256"/>
                  <a:pt x="2049913" y="1129084"/>
                </a:cubicBezTo>
                <a:cubicBezTo>
                  <a:pt x="2049913" y="1127292"/>
                  <a:pt x="2048737" y="1125989"/>
                  <a:pt x="2046385" y="1125174"/>
                </a:cubicBezTo>
                <a:cubicBezTo>
                  <a:pt x="2044361" y="1124499"/>
                  <a:pt x="2039305" y="1123740"/>
                  <a:pt x="2031215" y="1122897"/>
                </a:cubicBezTo>
                <a:close/>
                <a:moveTo>
                  <a:pt x="3651833" y="1122897"/>
                </a:moveTo>
                <a:cubicBezTo>
                  <a:pt x="3652410" y="1128846"/>
                  <a:pt x="3652699" y="1135878"/>
                  <a:pt x="3652699" y="1143995"/>
                </a:cubicBezTo>
                <a:lnTo>
                  <a:pt x="3652699" y="1168492"/>
                </a:lnTo>
                <a:lnTo>
                  <a:pt x="3623485" y="1168492"/>
                </a:lnTo>
                <a:lnTo>
                  <a:pt x="3623485" y="1147471"/>
                </a:lnTo>
                <a:cubicBezTo>
                  <a:pt x="3627645" y="1145565"/>
                  <a:pt x="3629725" y="1143632"/>
                  <a:pt x="3629725" y="1141669"/>
                </a:cubicBezTo>
                <a:cubicBezTo>
                  <a:pt x="3629725" y="1139934"/>
                  <a:pt x="3628762" y="1138734"/>
                  <a:pt x="3626840" y="1138068"/>
                </a:cubicBezTo>
                <a:cubicBezTo>
                  <a:pt x="3624432" y="1137194"/>
                  <a:pt x="3619162" y="1136332"/>
                  <a:pt x="3611025" y="1135483"/>
                </a:cubicBezTo>
                <a:cubicBezTo>
                  <a:pt x="3611487" y="1141411"/>
                  <a:pt x="3611719" y="1147141"/>
                  <a:pt x="3611719" y="1152672"/>
                </a:cubicBezTo>
                <a:lnTo>
                  <a:pt x="3611719" y="1168492"/>
                </a:lnTo>
                <a:lnTo>
                  <a:pt x="3593472" y="1168492"/>
                </a:lnTo>
                <a:cubicBezTo>
                  <a:pt x="3588815" y="1168492"/>
                  <a:pt x="3583720" y="1168146"/>
                  <a:pt x="3578188" y="1167453"/>
                </a:cubicBezTo>
                <a:lnTo>
                  <a:pt x="3580166" y="1177487"/>
                </a:lnTo>
                <a:cubicBezTo>
                  <a:pt x="3585045" y="1176793"/>
                  <a:pt x="3589480" y="1176447"/>
                  <a:pt x="3593472" y="1176447"/>
                </a:cubicBezTo>
                <a:lnTo>
                  <a:pt x="3733223" y="1176447"/>
                </a:lnTo>
                <a:cubicBezTo>
                  <a:pt x="3736135" y="1176447"/>
                  <a:pt x="3737592" y="1175338"/>
                  <a:pt x="3737592" y="1173120"/>
                </a:cubicBezTo>
                <a:cubicBezTo>
                  <a:pt x="3737592" y="1171594"/>
                  <a:pt x="3735693" y="1169590"/>
                  <a:pt x="3731894" y="1167106"/>
                </a:cubicBezTo>
                <a:cubicBezTo>
                  <a:pt x="3727586" y="1163178"/>
                  <a:pt x="3724910" y="1161215"/>
                  <a:pt x="3723865" y="1161215"/>
                </a:cubicBezTo>
                <a:cubicBezTo>
                  <a:pt x="3722580" y="1161215"/>
                  <a:pt x="3719830" y="1163641"/>
                  <a:pt x="3715615" y="1168492"/>
                </a:cubicBezTo>
                <a:lnTo>
                  <a:pt x="3664467" y="1168492"/>
                </a:lnTo>
                <a:lnTo>
                  <a:pt x="3664467" y="1153559"/>
                </a:lnTo>
                <a:lnTo>
                  <a:pt x="3715635" y="1153559"/>
                </a:lnTo>
                <a:cubicBezTo>
                  <a:pt x="3718547" y="1153559"/>
                  <a:pt x="3720003" y="1152451"/>
                  <a:pt x="3720003" y="1150232"/>
                </a:cubicBezTo>
                <a:cubicBezTo>
                  <a:pt x="3720003" y="1148724"/>
                  <a:pt x="3718633" y="1146859"/>
                  <a:pt x="3715894" y="1144637"/>
                </a:cubicBezTo>
                <a:cubicBezTo>
                  <a:pt x="3710719" y="1140547"/>
                  <a:pt x="3707573" y="1138502"/>
                  <a:pt x="3706450" y="1138502"/>
                </a:cubicBezTo>
                <a:cubicBezTo>
                  <a:pt x="3705154" y="1138502"/>
                  <a:pt x="3702514" y="1140870"/>
                  <a:pt x="3698528" y="1145605"/>
                </a:cubicBezTo>
                <a:lnTo>
                  <a:pt x="3664467" y="1145605"/>
                </a:lnTo>
                <a:lnTo>
                  <a:pt x="3664467" y="1134854"/>
                </a:lnTo>
                <a:cubicBezTo>
                  <a:pt x="3668509" y="1133178"/>
                  <a:pt x="3670531" y="1131255"/>
                  <a:pt x="3670531" y="1129083"/>
                </a:cubicBezTo>
                <a:cubicBezTo>
                  <a:pt x="3670531" y="1127291"/>
                  <a:pt x="3669355" y="1125988"/>
                  <a:pt x="3667003" y="1125173"/>
                </a:cubicBezTo>
                <a:cubicBezTo>
                  <a:pt x="3664979" y="1124499"/>
                  <a:pt x="3659923" y="1123740"/>
                  <a:pt x="3651833" y="1122897"/>
                </a:cubicBezTo>
                <a:close/>
                <a:moveTo>
                  <a:pt x="4774926" y="1122896"/>
                </a:moveTo>
                <a:cubicBezTo>
                  <a:pt x="4775503" y="1128846"/>
                  <a:pt x="4775791" y="1135878"/>
                  <a:pt x="4775791" y="1143995"/>
                </a:cubicBezTo>
                <a:lnTo>
                  <a:pt x="4775791" y="1168492"/>
                </a:lnTo>
                <a:lnTo>
                  <a:pt x="4746578" y="1168492"/>
                </a:lnTo>
                <a:lnTo>
                  <a:pt x="4746578" y="1147471"/>
                </a:lnTo>
                <a:cubicBezTo>
                  <a:pt x="4750736" y="1145565"/>
                  <a:pt x="4752815" y="1143631"/>
                  <a:pt x="4752815" y="1141669"/>
                </a:cubicBezTo>
                <a:cubicBezTo>
                  <a:pt x="4752815" y="1139934"/>
                  <a:pt x="4751854" y="1138734"/>
                  <a:pt x="4749931" y="1138068"/>
                </a:cubicBezTo>
                <a:cubicBezTo>
                  <a:pt x="4747524" y="1137193"/>
                  <a:pt x="4742252" y="1136332"/>
                  <a:pt x="4734117" y="1135483"/>
                </a:cubicBezTo>
                <a:cubicBezTo>
                  <a:pt x="4734579" y="1141411"/>
                  <a:pt x="4734810" y="1147141"/>
                  <a:pt x="4734810" y="1152672"/>
                </a:cubicBezTo>
                <a:lnTo>
                  <a:pt x="4734810" y="1168492"/>
                </a:lnTo>
                <a:lnTo>
                  <a:pt x="4716563" y="1168492"/>
                </a:lnTo>
                <a:cubicBezTo>
                  <a:pt x="4711905" y="1168492"/>
                  <a:pt x="4706811" y="1168146"/>
                  <a:pt x="4701280" y="1167453"/>
                </a:cubicBezTo>
                <a:lnTo>
                  <a:pt x="4703256" y="1177486"/>
                </a:lnTo>
                <a:cubicBezTo>
                  <a:pt x="4708136" y="1176793"/>
                  <a:pt x="4712571" y="1176446"/>
                  <a:pt x="4716563" y="1176446"/>
                </a:cubicBezTo>
                <a:lnTo>
                  <a:pt x="4856314" y="1176446"/>
                </a:lnTo>
                <a:cubicBezTo>
                  <a:pt x="4859226" y="1176446"/>
                  <a:pt x="4860684" y="1175338"/>
                  <a:pt x="4860684" y="1173119"/>
                </a:cubicBezTo>
                <a:cubicBezTo>
                  <a:pt x="4860684" y="1171594"/>
                  <a:pt x="4858783" y="1169589"/>
                  <a:pt x="4854985" y="1167106"/>
                </a:cubicBezTo>
                <a:cubicBezTo>
                  <a:pt x="4850677" y="1163178"/>
                  <a:pt x="4848002" y="1161214"/>
                  <a:pt x="4846957" y="1161214"/>
                </a:cubicBezTo>
                <a:cubicBezTo>
                  <a:pt x="4845673" y="1161214"/>
                  <a:pt x="4842921" y="1163640"/>
                  <a:pt x="4838706" y="1168492"/>
                </a:cubicBezTo>
                <a:lnTo>
                  <a:pt x="4787558" y="1168492"/>
                </a:lnTo>
                <a:lnTo>
                  <a:pt x="4787558" y="1153559"/>
                </a:lnTo>
                <a:lnTo>
                  <a:pt x="4838727" y="1153559"/>
                </a:lnTo>
                <a:cubicBezTo>
                  <a:pt x="4841640" y="1153559"/>
                  <a:pt x="4843095" y="1152450"/>
                  <a:pt x="4843095" y="1150232"/>
                </a:cubicBezTo>
                <a:cubicBezTo>
                  <a:pt x="4843095" y="1148724"/>
                  <a:pt x="4841726" y="1146859"/>
                  <a:pt x="4838985" y="1144637"/>
                </a:cubicBezTo>
                <a:cubicBezTo>
                  <a:pt x="4833810" y="1140547"/>
                  <a:pt x="4830664" y="1138502"/>
                  <a:pt x="4829543" y="1138502"/>
                </a:cubicBezTo>
                <a:cubicBezTo>
                  <a:pt x="4828247" y="1138502"/>
                  <a:pt x="4825605" y="1140869"/>
                  <a:pt x="4821619" y="1145605"/>
                </a:cubicBezTo>
                <a:lnTo>
                  <a:pt x="4787558" y="1145605"/>
                </a:lnTo>
                <a:lnTo>
                  <a:pt x="4787558" y="1134854"/>
                </a:lnTo>
                <a:cubicBezTo>
                  <a:pt x="4791602" y="1133178"/>
                  <a:pt x="4793622" y="1131255"/>
                  <a:pt x="4793622" y="1129083"/>
                </a:cubicBezTo>
                <a:cubicBezTo>
                  <a:pt x="4793622" y="1127291"/>
                  <a:pt x="4792448" y="1125988"/>
                  <a:pt x="4790094" y="1125173"/>
                </a:cubicBezTo>
                <a:cubicBezTo>
                  <a:pt x="4788071" y="1124499"/>
                  <a:pt x="4783013" y="1123740"/>
                  <a:pt x="4774926" y="1122896"/>
                </a:cubicBezTo>
                <a:close/>
                <a:moveTo>
                  <a:pt x="8050072" y="1122896"/>
                </a:moveTo>
                <a:cubicBezTo>
                  <a:pt x="8050649" y="1128845"/>
                  <a:pt x="8050938" y="1135878"/>
                  <a:pt x="8050938" y="1143994"/>
                </a:cubicBezTo>
                <a:lnTo>
                  <a:pt x="8050938" y="1168492"/>
                </a:lnTo>
                <a:lnTo>
                  <a:pt x="8021724" y="1168492"/>
                </a:lnTo>
                <a:lnTo>
                  <a:pt x="8021724" y="1147470"/>
                </a:lnTo>
                <a:cubicBezTo>
                  <a:pt x="8025883" y="1145565"/>
                  <a:pt x="8027962" y="1143631"/>
                  <a:pt x="8027962" y="1141669"/>
                </a:cubicBezTo>
                <a:cubicBezTo>
                  <a:pt x="8027962" y="1139934"/>
                  <a:pt x="8027001" y="1138734"/>
                  <a:pt x="8025078" y="1138068"/>
                </a:cubicBezTo>
                <a:cubicBezTo>
                  <a:pt x="8022671" y="1137193"/>
                  <a:pt x="8017400" y="1136332"/>
                  <a:pt x="8009265" y="1135482"/>
                </a:cubicBezTo>
                <a:cubicBezTo>
                  <a:pt x="8009727" y="1141411"/>
                  <a:pt x="8009958" y="1147140"/>
                  <a:pt x="8009958" y="1152671"/>
                </a:cubicBezTo>
                <a:lnTo>
                  <a:pt x="8009958" y="1168492"/>
                </a:lnTo>
                <a:lnTo>
                  <a:pt x="7991710" y="1168492"/>
                </a:lnTo>
                <a:cubicBezTo>
                  <a:pt x="7987053" y="1168492"/>
                  <a:pt x="7981959" y="1168145"/>
                  <a:pt x="7976427" y="1167452"/>
                </a:cubicBezTo>
                <a:lnTo>
                  <a:pt x="7978404" y="1177486"/>
                </a:lnTo>
                <a:cubicBezTo>
                  <a:pt x="7983283" y="1176792"/>
                  <a:pt x="7987719" y="1176446"/>
                  <a:pt x="7991710" y="1176446"/>
                </a:cubicBezTo>
                <a:lnTo>
                  <a:pt x="8131462" y="1176446"/>
                </a:lnTo>
                <a:cubicBezTo>
                  <a:pt x="8134374" y="1176446"/>
                  <a:pt x="8135831" y="1175337"/>
                  <a:pt x="8135831" y="1173119"/>
                </a:cubicBezTo>
                <a:cubicBezTo>
                  <a:pt x="8135831" y="1171593"/>
                  <a:pt x="8133931" y="1169589"/>
                  <a:pt x="8130132" y="1167106"/>
                </a:cubicBezTo>
                <a:cubicBezTo>
                  <a:pt x="8125824" y="1163178"/>
                  <a:pt x="8123149" y="1161214"/>
                  <a:pt x="8122105" y="1161214"/>
                </a:cubicBezTo>
                <a:cubicBezTo>
                  <a:pt x="8120820" y="1161214"/>
                  <a:pt x="8118069" y="1163640"/>
                  <a:pt x="8113854" y="1168492"/>
                </a:cubicBezTo>
                <a:lnTo>
                  <a:pt x="8062706" y="1168492"/>
                </a:lnTo>
                <a:lnTo>
                  <a:pt x="8062706" y="1153559"/>
                </a:lnTo>
                <a:lnTo>
                  <a:pt x="8113874" y="1153559"/>
                </a:lnTo>
                <a:cubicBezTo>
                  <a:pt x="8116787" y="1153559"/>
                  <a:pt x="8118243" y="1152450"/>
                  <a:pt x="8118243" y="1150232"/>
                </a:cubicBezTo>
                <a:cubicBezTo>
                  <a:pt x="8118243" y="1148723"/>
                  <a:pt x="8116873" y="1146858"/>
                  <a:pt x="8114132" y="1144637"/>
                </a:cubicBezTo>
                <a:cubicBezTo>
                  <a:pt x="8108958" y="1140547"/>
                  <a:pt x="8105811" y="1138501"/>
                  <a:pt x="8104690" y="1138501"/>
                </a:cubicBezTo>
                <a:cubicBezTo>
                  <a:pt x="8103394" y="1138501"/>
                  <a:pt x="8100753" y="1140869"/>
                  <a:pt x="8096767" y="1145605"/>
                </a:cubicBezTo>
                <a:lnTo>
                  <a:pt x="8062706" y="1145605"/>
                </a:lnTo>
                <a:lnTo>
                  <a:pt x="8062706" y="1134853"/>
                </a:lnTo>
                <a:cubicBezTo>
                  <a:pt x="8066749" y="1133177"/>
                  <a:pt x="8068770" y="1131254"/>
                  <a:pt x="8068770" y="1129083"/>
                </a:cubicBezTo>
                <a:cubicBezTo>
                  <a:pt x="8068770" y="1127291"/>
                  <a:pt x="8067594" y="1125988"/>
                  <a:pt x="8065242" y="1125173"/>
                </a:cubicBezTo>
                <a:cubicBezTo>
                  <a:pt x="8063218" y="1124498"/>
                  <a:pt x="8058161" y="1123739"/>
                  <a:pt x="8050072" y="1122896"/>
                </a:cubicBezTo>
                <a:close/>
                <a:moveTo>
                  <a:pt x="9670690" y="1122895"/>
                </a:moveTo>
                <a:cubicBezTo>
                  <a:pt x="9671267" y="1128845"/>
                  <a:pt x="9671556" y="1135877"/>
                  <a:pt x="9671556" y="1143994"/>
                </a:cubicBezTo>
                <a:lnTo>
                  <a:pt x="9671556" y="1168491"/>
                </a:lnTo>
                <a:lnTo>
                  <a:pt x="9642342" y="1168491"/>
                </a:lnTo>
                <a:lnTo>
                  <a:pt x="9642342" y="1147470"/>
                </a:lnTo>
                <a:cubicBezTo>
                  <a:pt x="9646501" y="1145564"/>
                  <a:pt x="9648580" y="1143631"/>
                  <a:pt x="9648580" y="1141668"/>
                </a:cubicBezTo>
                <a:cubicBezTo>
                  <a:pt x="9648580" y="1139933"/>
                  <a:pt x="9647619" y="1138733"/>
                  <a:pt x="9645696" y="1138068"/>
                </a:cubicBezTo>
                <a:cubicBezTo>
                  <a:pt x="9643289" y="1137193"/>
                  <a:pt x="9638018" y="1136331"/>
                  <a:pt x="9629882" y="1135482"/>
                </a:cubicBezTo>
                <a:cubicBezTo>
                  <a:pt x="9630344" y="1141410"/>
                  <a:pt x="9630575" y="1147140"/>
                  <a:pt x="9630575" y="1152671"/>
                </a:cubicBezTo>
                <a:lnTo>
                  <a:pt x="9630575" y="1168491"/>
                </a:lnTo>
                <a:lnTo>
                  <a:pt x="9612328" y="1168491"/>
                </a:lnTo>
                <a:cubicBezTo>
                  <a:pt x="9607671" y="1168491"/>
                  <a:pt x="9602577" y="1168145"/>
                  <a:pt x="9597044" y="1167452"/>
                </a:cubicBezTo>
                <a:lnTo>
                  <a:pt x="9599022" y="1177486"/>
                </a:lnTo>
                <a:cubicBezTo>
                  <a:pt x="9603901" y="1176792"/>
                  <a:pt x="9608337" y="1176446"/>
                  <a:pt x="9612328" y="1176446"/>
                </a:cubicBezTo>
                <a:lnTo>
                  <a:pt x="9752080" y="1176446"/>
                </a:lnTo>
                <a:cubicBezTo>
                  <a:pt x="9754992" y="1176446"/>
                  <a:pt x="9756448" y="1175337"/>
                  <a:pt x="9756448" y="1173119"/>
                </a:cubicBezTo>
                <a:cubicBezTo>
                  <a:pt x="9756448" y="1171593"/>
                  <a:pt x="9754549" y="1169589"/>
                  <a:pt x="9750750" y="1167106"/>
                </a:cubicBezTo>
                <a:cubicBezTo>
                  <a:pt x="9746442" y="1163177"/>
                  <a:pt x="9743766" y="1161214"/>
                  <a:pt x="9742723" y="1161214"/>
                </a:cubicBezTo>
                <a:cubicBezTo>
                  <a:pt x="9741438" y="1161214"/>
                  <a:pt x="9738687" y="1163639"/>
                  <a:pt x="9734471" y="1168491"/>
                </a:cubicBezTo>
                <a:lnTo>
                  <a:pt x="9683324" y="1168491"/>
                </a:lnTo>
                <a:lnTo>
                  <a:pt x="9683324" y="1153559"/>
                </a:lnTo>
                <a:lnTo>
                  <a:pt x="9734492" y="1153559"/>
                </a:lnTo>
                <a:cubicBezTo>
                  <a:pt x="9737404" y="1153559"/>
                  <a:pt x="9738861" y="1152449"/>
                  <a:pt x="9738861" y="1150231"/>
                </a:cubicBezTo>
                <a:cubicBezTo>
                  <a:pt x="9738861" y="1148723"/>
                  <a:pt x="9737490" y="1146858"/>
                  <a:pt x="9734750" y="1144636"/>
                </a:cubicBezTo>
                <a:cubicBezTo>
                  <a:pt x="9729576" y="1140546"/>
                  <a:pt x="9726429" y="1138501"/>
                  <a:pt x="9725307" y="1138501"/>
                </a:cubicBezTo>
                <a:cubicBezTo>
                  <a:pt x="9724011" y="1138501"/>
                  <a:pt x="9721370" y="1140869"/>
                  <a:pt x="9717385" y="1145605"/>
                </a:cubicBezTo>
                <a:lnTo>
                  <a:pt x="9683324" y="1145605"/>
                </a:lnTo>
                <a:lnTo>
                  <a:pt x="9683324" y="1134853"/>
                </a:lnTo>
                <a:cubicBezTo>
                  <a:pt x="9687366" y="1133177"/>
                  <a:pt x="9689388" y="1131254"/>
                  <a:pt x="9689388" y="1129082"/>
                </a:cubicBezTo>
                <a:cubicBezTo>
                  <a:pt x="9689388" y="1127291"/>
                  <a:pt x="9688212" y="1125987"/>
                  <a:pt x="9685860" y="1125172"/>
                </a:cubicBezTo>
                <a:cubicBezTo>
                  <a:pt x="9683836" y="1124498"/>
                  <a:pt x="9678779" y="1123739"/>
                  <a:pt x="9670690" y="1122895"/>
                </a:cubicBezTo>
                <a:close/>
                <a:moveTo>
                  <a:pt x="10793783" y="1122895"/>
                </a:moveTo>
                <a:cubicBezTo>
                  <a:pt x="10794360" y="1128845"/>
                  <a:pt x="10794649" y="1135877"/>
                  <a:pt x="10794649" y="1143994"/>
                </a:cubicBezTo>
                <a:lnTo>
                  <a:pt x="10794649" y="1168491"/>
                </a:lnTo>
                <a:lnTo>
                  <a:pt x="10765435" y="1168491"/>
                </a:lnTo>
                <a:lnTo>
                  <a:pt x="10765435" y="1147470"/>
                </a:lnTo>
                <a:cubicBezTo>
                  <a:pt x="10769594" y="1145564"/>
                  <a:pt x="10771673" y="1143630"/>
                  <a:pt x="10771673" y="1141668"/>
                </a:cubicBezTo>
                <a:cubicBezTo>
                  <a:pt x="10771673" y="1139933"/>
                  <a:pt x="10770712" y="1138733"/>
                  <a:pt x="10768789" y="1138067"/>
                </a:cubicBezTo>
                <a:cubicBezTo>
                  <a:pt x="10766382" y="1137192"/>
                  <a:pt x="10761111" y="1136331"/>
                  <a:pt x="10752975" y="1135482"/>
                </a:cubicBezTo>
                <a:cubicBezTo>
                  <a:pt x="10753437" y="1141410"/>
                  <a:pt x="10753669" y="1147140"/>
                  <a:pt x="10753669" y="1152671"/>
                </a:cubicBezTo>
                <a:lnTo>
                  <a:pt x="10753669" y="1168491"/>
                </a:lnTo>
                <a:lnTo>
                  <a:pt x="10735421" y="1168491"/>
                </a:lnTo>
                <a:cubicBezTo>
                  <a:pt x="10730764" y="1168491"/>
                  <a:pt x="10725670" y="1168145"/>
                  <a:pt x="10720137" y="1167452"/>
                </a:cubicBezTo>
                <a:lnTo>
                  <a:pt x="10722115" y="1177485"/>
                </a:lnTo>
                <a:cubicBezTo>
                  <a:pt x="10726994" y="1176792"/>
                  <a:pt x="10731430" y="1176446"/>
                  <a:pt x="10735421" y="1176446"/>
                </a:cubicBezTo>
                <a:lnTo>
                  <a:pt x="10875173" y="1176446"/>
                </a:lnTo>
                <a:cubicBezTo>
                  <a:pt x="10878085" y="1176446"/>
                  <a:pt x="10879541" y="1175337"/>
                  <a:pt x="10879541" y="1173118"/>
                </a:cubicBezTo>
                <a:cubicBezTo>
                  <a:pt x="10879541" y="1171593"/>
                  <a:pt x="10877642" y="1169588"/>
                  <a:pt x="10873843" y="1167105"/>
                </a:cubicBezTo>
                <a:cubicBezTo>
                  <a:pt x="10869535" y="1163177"/>
                  <a:pt x="10866859" y="1161213"/>
                  <a:pt x="10865815" y="1161213"/>
                </a:cubicBezTo>
                <a:cubicBezTo>
                  <a:pt x="10864531" y="1161213"/>
                  <a:pt x="10861780" y="1163639"/>
                  <a:pt x="10857564" y="1168491"/>
                </a:cubicBezTo>
                <a:lnTo>
                  <a:pt x="10806417" y="1168491"/>
                </a:lnTo>
                <a:lnTo>
                  <a:pt x="10806417" y="1153558"/>
                </a:lnTo>
                <a:lnTo>
                  <a:pt x="10857585" y="1153558"/>
                </a:lnTo>
                <a:cubicBezTo>
                  <a:pt x="10860497" y="1153558"/>
                  <a:pt x="10861954" y="1152449"/>
                  <a:pt x="10861954" y="1150231"/>
                </a:cubicBezTo>
                <a:cubicBezTo>
                  <a:pt x="10861954" y="1148723"/>
                  <a:pt x="10860583" y="1146857"/>
                  <a:pt x="10857843" y="1144636"/>
                </a:cubicBezTo>
                <a:cubicBezTo>
                  <a:pt x="10852669" y="1140546"/>
                  <a:pt x="10849522" y="1138501"/>
                  <a:pt x="10848400" y="1138501"/>
                </a:cubicBezTo>
                <a:cubicBezTo>
                  <a:pt x="10847104" y="1138501"/>
                  <a:pt x="10844463" y="1140868"/>
                  <a:pt x="10840478" y="1145604"/>
                </a:cubicBezTo>
                <a:lnTo>
                  <a:pt x="10806417" y="1145604"/>
                </a:lnTo>
                <a:lnTo>
                  <a:pt x="10806417" y="1134853"/>
                </a:lnTo>
                <a:cubicBezTo>
                  <a:pt x="10810459" y="1133177"/>
                  <a:pt x="10812481" y="1131254"/>
                  <a:pt x="10812481" y="1129082"/>
                </a:cubicBezTo>
                <a:cubicBezTo>
                  <a:pt x="10812481" y="1127290"/>
                  <a:pt x="10811305" y="1125987"/>
                  <a:pt x="10808953" y="1125172"/>
                </a:cubicBezTo>
                <a:cubicBezTo>
                  <a:pt x="10806929" y="1124498"/>
                  <a:pt x="10801872" y="1123739"/>
                  <a:pt x="10793783" y="1122895"/>
                </a:cubicBezTo>
                <a:close/>
                <a:moveTo>
                  <a:pt x="3191375" y="1113393"/>
                </a:moveTo>
                <a:cubicBezTo>
                  <a:pt x="3197717" y="1113393"/>
                  <a:pt x="3203134" y="1114878"/>
                  <a:pt x="3207629" y="1117848"/>
                </a:cubicBezTo>
                <a:cubicBezTo>
                  <a:pt x="3206382" y="1119660"/>
                  <a:pt x="3203523" y="1123491"/>
                  <a:pt x="3199052" y="1129340"/>
                </a:cubicBezTo>
                <a:cubicBezTo>
                  <a:pt x="3205626" y="1131039"/>
                  <a:pt x="3210132" y="1132405"/>
                  <a:pt x="3212568" y="1133441"/>
                </a:cubicBezTo>
                <a:cubicBezTo>
                  <a:pt x="3211264" y="1136314"/>
                  <a:pt x="3209110" y="1139335"/>
                  <a:pt x="3206106" y="1142508"/>
                </a:cubicBezTo>
                <a:cubicBezTo>
                  <a:pt x="3202540" y="1146244"/>
                  <a:pt x="3198305" y="1148929"/>
                  <a:pt x="3193401" y="1150565"/>
                </a:cubicBezTo>
                <a:cubicBezTo>
                  <a:pt x="3189257" y="1151881"/>
                  <a:pt x="3184481" y="1152539"/>
                  <a:pt x="3179073" y="1152539"/>
                </a:cubicBezTo>
                <a:cubicBezTo>
                  <a:pt x="3176064" y="1152539"/>
                  <a:pt x="3173211" y="1152331"/>
                  <a:pt x="3170513" y="1151915"/>
                </a:cubicBezTo>
                <a:cubicBezTo>
                  <a:pt x="3161747" y="1150694"/>
                  <a:pt x="3153609" y="1148702"/>
                  <a:pt x="3146098" y="1145939"/>
                </a:cubicBezTo>
                <a:cubicBezTo>
                  <a:pt x="3150584" y="1139761"/>
                  <a:pt x="3156043" y="1133594"/>
                  <a:pt x="3162475" y="1127437"/>
                </a:cubicBezTo>
                <a:cubicBezTo>
                  <a:pt x="3168189" y="1121437"/>
                  <a:pt x="3174924" y="1117199"/>
                  <a:pt x="3182680" y="1114725"/>
                </a:cubicBezTo>
                <a:cubicBezTo>
                  <a:pt x="3185294" y="1113836"/>
                  <a:pt x="3188192" y="1113393"/>
                  <a:pt x="3191375" y="1113393"/>
                </a:cubicBezTo>
                <a:close/>
                <a:moveTo>
                  <a:pt x="2642633" y="1113393"/>
                </a:moveTo>
                <a:cubicBezTo>
                  <a:pt x="2648974" y="1113393"/>
                  <a:pt x="2654392" y="1114878"/>
                  <a:pt x="2658887" y="1117848"/>
                </a:cubicBezTo>
                <a:cubicBezTo>
                  <a:pt x="2657640" y="1119660"/>
                  <a:pt x="2654781" y="1123491"/>
                  <a:pt x="2650310" y="1129340"/>
                </a:cubicBezTo>
                <a:cubicBezTo>
                  <a:pt x="2656884" y="1131039"/>
                  <a:pt x="2661390" y="1132406"/>
                  <a:pt x="2663826" y="1133441"/>
                </a:cubicBezTo>
                <a:cubicBezTo>
                  <a:pt x="2662522" y="1136314"/>
                  <a:pt x="2660368" y="1139336"/>
                  <a:pt x="2657364" y="1142508"/>
                </a:cubicBezTo>
                <a:cubicBezTo>
                  <a:pt x="2653798" y="1146244"/>
                  <a:pt x="2649563" y="1148929"/>
                  <a:pt x="2644659" y="1150565"/>
                </a:cubicBezTo>
                <a:cubicBezTo>
                  <a:pt x="2640516" y="1151881"/>
                  <a:pt x="2635740" y="1152539"/>
                  <a:pt x="2630331" y="1152539"/>
                </a:cubicBezTo>
                <a:cubicBezTo>
                  <a:pt x="2627323" y="1152539"/>
                  <a:pt x="2624469" y="1152331"/>
                  <a:pt x="2621770" y="1151915"/>
                </a:cubicBezTo>
                <a:cubicBezTo>
                  <a:pt x="2613005" y="1150694"/>
                  <a:pt x="2604867" y="1148702"/>
                  <a:pt x="2597356" y="1145939"/>
                </a:cubicBezTo>
                <a:cubicBezTo>
                  <a:pt x="2601842" y="1139761"/>
                  <a:pt x="2607301" y="1133594"/>
                  <a:pt x="2613733" y="1127437"/>
                </a:cubicBezTo>
                <a:cubicBezTo>
                  <a:pt x="2619448" y="1121437"/>
                  <a:pt x="2626182" y="1117199"/>
                  <a:pt x="2633938" y="1114725"/>
                </a:cubicBezTo>
                <a:cubicBezTo>
                  <a:pt x="2636552" y="1113837"/>
                  <a:pt x="2639450" y="1113393"/>
                  <a:pt x="2642633" y="1113393"/>
                </a:cubicBezTo>
                <a:close/>
                <a:moveTo>
                  <a:pt x="9210231" y="1113392"/>
                </a:moveTo>
                <a:cubicBezTo>
                  <a:pt x="9216573" y="1113392"/>
                  <a:pt x="9221991" y="1114877"/>
                  <a:pt x="9226485" y="1117847"/>
                </a:cubicBezTo>
                <a:cubicBezTo>
                  <a:pt x="9225238" y="1119659"/>
                  <a:pt x="9222379" y="1123490"/>
                  <a:pt x="9217908" y="1129339"/>
                </a:cubicBezTo>
                <a:cubicBezTo>
                  <a:pt x="9224482" y="1131038"/>
                  <a:pt x="9228988" y="1132405"/>
                  <a:pt x="9231424" y="1133440"/>
                </a:cubicBezTo>
                <a:cubicBezTo>
                  <a:pt x="9230120" y="1136313"/>
                  <a:pt x="9227966" y="1139335"/>
                  <a:pt x="9224962" y="1142507"/>
                </a:cubicBezTo>
                <a:cubicBezTo>
                  <a:pt x="9221396" y="1146243"/>
                  <a:pt x="9217161" y="1148928"/>
                  <a:pt x="9212257" y="1150564"/>
                </a:cubicBezTo>
                <a:cubicBezTo>
                  <a:pt x="9208114" y="1151880"/>
                  <a:pt x="9203338" y="1152538"/>
                  <a:pt x="9197929" y="1152538"/>
                </a:cubicBezTo>
                <a:cubicBezTo>
                  <a:pt x="9194921" y="1152538"/>
                  <a:pt x="9192067" y="1152330"/>
                  <a:pt x="9189368" y="1151914"/>
                </a:cubicBezTo>
                <a:cubicBezTo>
                  <a:pt x="9180604" y="1150693"/>
                  <a:pt x="9172466" y="1148701"/>
                  <a:pt x="9164954" y="1145938"/>
                </a:cubicBezTo>
                <a:cubicBezTo>
                  <a:pt x="9169440" y="1139760"/>
                  <a:pt x="9174899" y="1133593"/>
                  <a:pt x="9181331" y="1127436"/>
                </a:cubicBezTo>
                <a:cubicBezTo>
                  <a:pt x="9187046" y="1121436"/>
                  <a:pt x="9193780" y="1117198"/>
                  <a:pt x="9201535" y="1114724"/>
                </a:cubicBezTo>
                <a:cubicBezTo>
                  <a:pt x="9204150" y="1113835"/>
                  <a:pt x="9207048" y="1113392"/>
                  <a:pt x="9210231" y="1113392"/>
                </a:cubicBezTo>
                <a:close/>
                <a:moveTo>
                  <a:pt x="8661489" y="1113392"/>
                </a:moveTo>
                <a:cubicBezTo>
                  <a:pt x="8667831" y="1113392"/>
                  <a:pt x="8673249" y="1114877"/>
                  <a:pt x="8677743" y="1117847"/>
                </a:cubicBezTo>
                <a:cubicBezTo>
                  <a:pt x="8676496" y="1119660"/>
                  <a:pt x="8673637" y="1123490"/>
                  <a:pt x="8669166" y="1129339"/>
                </a:cubicBezTo>
                <a:cubicBezTo>
                  <a:pt x="8675740" y="1131038"/>
                  <a:pt x="8680246" y="1132405"/>
                  <a:pt x="8682682" y="1133440"/>
                </a:cubicBezTo>
                <a:cubicBezTo>
                  <a:pt x="8681378" y="1136313"/>
                  <a:pt x="8679224" y="1139335"/>
                  <a:pt x="8676220" y="1142507"/>
                </a:cubicBezTo>
                <a:cubicBezTo>
                  <a:pt x="8672654" y="1146243"/>
                  <a:pt x="8668419" y="1148928"/>
                  <a:pt x="8663515" y="1150564"/>
                </a:cubicBezTo>
                <a:cubicBezTo>
                  <a:pt x="8659372" y="1151880"/>
                  <a:pt x="8654596" y="1152538"/>
                  <a:pt x="8649187" y="1152538"/>
                </a:cubicBezTo>
                <a:cubicBezTo>
                  <a:pt x="8646179" y="1152538"/>
                  <a:pt x="8643325" y="1152330"/>
                  <a:pt x="8640626" y="1151914"/>
                </a:cubicBezTo>
                <a:cubicBezTo>
                  <a:pt x="8631862" y="1150693"/>
                  <a:pt x="8623724" y="1148701"/>
                  <a:pt x="8616212" y="1145938"/>
                </a:cubicBezTo>
                <a:cubicBezTo>
                  <a:pt x="8620698" y="1139760"/>
                  <a:pt x="8626157" y="1133593"/>
                  <a:pt x="8632589" y="1127436"/>
                </a:cubicBezTo>
                <a:cubicBezTo>
                  <a:pt x="8638304" y="1121436"/>
                  <a:pt x="8645038" y="1117198"/>
                  <a:pt x="8652793" y="1114724"/>
                </a:cubicBezTo>
                <a:cubicBezTo>
                  <a:pt x="8655408" y="1113835"/>
                  <a:pt x="8658306" y="1113392"/>
                  <a:pt x="8661489" y="1113392"/>
                </a:cubicBezTo>
                <a:close/>
                <a:moveTo>
                  <a:pt x="3078655" y="1113216"/>
                </a:moveTo>
                <a:cubicBezTo>
                  <a:pt x="3081727" y="1113216"/>
                  <a:pt x="3084489" y="1113625"/>
                  <a:pt x="3086941" y="1114444"/>
                </a:cubicBezTo>
                <a:cubicBezTo>
                  <a:pt x="3094850" y="1117240"/>
                  <a:pt x="3101578" y="1121416"/>
                  <a:pt x="3107127" y="1126973"/>
                </a:cubicBezTo>
                <a:cubicBezTo>
                  <a:pt x="3113021" y="1132518"/>
                  <a:pt x="3118595" y="1138840"/>
                  <a:pt x="3123848" y="1145940"/>
                </a:cubicBezTo>
                <a:cubicBezTo>
                  <a:pt x="3117017" y="1148471"/>
                  <a:pt x="3108927" y="1150478"/>
                  <a:pt x="3099579" y="1151962"/>
                </a:cubicBezTo>
                <a:cubicBezTo>
                  <a:pt x="3096626" y="1152464"/>
                  <a:pt x="3093695" y="1152716"/>
                  <a:pt x="3090785" y="1152716"/>
                </a:cubicBezTo>
                <a:cubicBezTo>
                  <a:pt x="3085438" y="1152716"/>
                  <a:pt x="3080416" y="1151885"/>
                  <a:pt x="3075721" y="1150222"/>
                </a:cubicBezTo>
                <a:cubicBezTo>
                  <a:pt x="3071887" y="1149012"/>
                  <a:pt x="3068342" y="1146885"/>
                  <a:pt x="3065086" y="1143843"/>
                </a:cubicBezTo>
                <a:cubicBezTo>
                  <a:pt x="3061466" y="1140433"/>
                  <a:pt x="3058896" y="1136961"/>
                  <a:pt x="3057379" y="1133427"/>
                </a:cubicBezTo>
                <a:cubicBezTo>
                  <a:pt x="3060469" y="1132075"/>
                  <a:pt x="3064974" y="1130831"/>
                  <a:pt x="3070894" y="1129692"/>
                </a:cubicBezTo>
                <a:cubicBezTo>
                  <a:pt x="3066888" y="1124054"/>
                  <a:pt x="3064029" y="1120027"/>
                  <a:pt x="3062317" y="1117612"/>
                </a:cubicBezTo>
                <a:cubicBezTo>
                  <a:pt x="3066804" y="1114681"/>
                  <a:pt x="3072250" y="1113216"/>
                  <a:pt x="3078655" y="1113216"/>
                </a:cubicBezTo>
                <a:close/>
                <a:moveTo>
                  <a:pt x="2529913" y="1113216"/>
                </a:moveTo>
                <a:cubicBezTo>
                  <a:pt x="2532985" y="1113216"/>
                  <a:pt x="2535747" y="1113625"/>
                  <a:pt x="2538199" y="1114444"/>
                </a:cubicBezTo>
                <a:cubicBezTo>
                  <a:pt x="2546108" y="1117240"/>
                  <a:pt x="2552836" y="1121416"/>
                  <a:pt x="2558385" y="1126973"/>
                </a:cubicBezTo>
                <a:cubicBezTo>
                  <a:pt x="2564279" y="1132518"/>
                  <a:pt x="2569853" y="1138840"/>
                  <a:pt x="2575106" y="1145940"/>
                </a:cubicBezTo>
                <a:cubicBezTo>
                  <a:pt x="2568275" y="1148471"/>
                  <a:pt x="2560185" y="1150478"/>
                  <a:pt x="2550837" y="1151962"/>
                </a:cubicBezTo>
                <a:cubicBezTo>
                  <a:pt x="2547884" y="1152464"/>
                  <a:pt x="2544953" y="1152716"/>
                  <a:pt x="2542043" y="1152716"/>
                </a:cubicBezTo>
                <a:cubicBezTo>
                  <a:pt x="2536696" y="1152716"/>
                  <a:pt x="2531675" y="1151885"/>
                  <a:pt x="2526979" y="1150222"/>
                </a:cubicBezTo>
                <a:cubicBezTo>
                  <a:pt x="2523146" y="1149012"/>
                  <a:pt x="2519601" y="1146885"/>
                  <a:pt x="2516345" y="1143844"/>
                </a:cubicBezTo>
                <a:cubicBezTo>
                  <a:pt x="2512724" y="1140433"/>
                  <a:pt x="2510154" y="1136961"/>
                  <a:pt x="2508636" y="1133427"/>
                </a:cubicBezTo>
                <a:cubicBezTo>
                  <a:pt x="2511727" y="1132076"/>
                  <a:pt x="2516233" y="1130831"/>
                  <a:pt x="2522152" y="1129692"/>
                </a:cubicBezTo>
                <a:cubicBezTo>
                  <a:pt x="2518146" y="1124054"/>
                  <a:pt x="2515287" y="1120028"/>
                  <a:pt x="2513575" y="1117612"/>
                </a:cubicBezTo>
                <a:cubicBezTo>
                  <a:pt x="2518062" y="1114681"/>
                  <a:pt x="2523508" y="1113216"/>
                  <a:pt x="2529913" y="1113216"/>
                </a:cubicBezTo>
                <a:close/>
                <a:moveTo>
                  <a:pt x="8548769" y="1113215"/>
                </a:moveTo>
                <a:cubicBezTo>
                  <a:pt x="8551841" y="1113215"/>
                  <a:pt x="8554603" y="1113624"/>
                  <a:pt x="8557055" y="1114443"/>
                </a:cubicBezTo>
                <a:cubicBezTo>
                  <a:pt x="8564964" y="1117239"/>
                  <a:pt x="8571693" y="1121415"/>
                  <a:pt x="8577241" y="1126972"/>
                </a:cubicBezTo>
                <a:cubicBezTo>
                  <a:pt x="8583135" y="1132517"/>
                  <a:pt x="8588709" y="1138839"/>
                  <a:pt x="8593962" y="1145939"/>
                </a:cubicBezTo>
                <a:cubicBezTo>
                  <a:pt x="8587131" y="1148470"/>
                  <a:pt x="8579041" y="1150477"/>
                  <a:pt x="8569693" y="1151961"/>
                </a:cubicBezTo>
                <a:cubicBezTo>
                  <a:pt x="8566740" y="1152463"/>
                  <a:pt x="8563809" y="1152715"/>
                  <a:pt x="8560899" y="1152715"/>
                </a:cubicBezTo>
                <a:cubicBezTo>
                  <a:pt x="8555552" y="1152715"/>
                  <a:pt x="8550531" y="1151884"/>
                  <a:pt x="8545835" y="1150221"/>
                </a:cubicBezTo>
                <a:cubicBezTo>
                  <a:pt x="8542001" y="1149011"/>
                  <a:pt x="8538457" y="1146884"/>
                  <a:pt x="8535201" y="1143843"/>
                </a:cubicBezTo>
                <a:cubicBezTo>
                  <a:pt x="8531580" y="1140432"/>
                  <a:pt x="8529010" y="1136960"/>
                  <a:pt x="8527492" y="1133426"/>
                </a:cubicBezTo>
                <a:cubicBezTo>
                  <a:pt x="8530583" y="1132075"/>
                  <a:pt x="8535089" y="1130830"/>
                  <a:pt x="8541008" y="1129691"/>
                </a:cubicBezTo>
                <a:cubicBezTo>
                  <a:pt x="8537002" y="1124053"/>
                  <a:pt x="8534143" y="1120027"/>
                  <a:pt x="8532431" y="1117611"/>
                </a:cubicBezTo>
                <a:cubicBezTo>
                  <a:pt x="8536918" y="1114681"/>
                  <a:pt x="8542364" y="1113215"/>
                  <a:pt x="8548769" y="1113215"/>
                </a:cubicBezTo>
                <a:close/>
                <a:moveTo>
                  <a:pt x="9097511" y="1113215"/>
                </a:moveTo>
                <a:cubicBezTo>
                  <a:pt x="9100583" y="1113215"/>
                  <a:pt x="9103345" y="1113624"/>
                  <a:pt x="9105797" y="1114443"/>
                </a:cubicBezTo>
                <a:cubicBezTo>
                  <a:pt x="9113706" y="1117239"/>
                  <a:pt x="9120435" y="1121415"/>
                  <a:pt x="9125983" y="1126972"/>
                </a:cubicBezTo>
                <a:cubicBezTo>
                  <a:pt x="9131877" y="1132517"/>
                  <a:pt x="9137451" y="1138839"/>
                  <a:pt x="9142704" y="1145939"/>
                </a:cubicBezTo>
                <a:cubicBezTo>
                  <a:pt x="9135873" y="1148470"/>
                  <a:pt x="9127783" y="1150477"/>
                  <a:pt x="9118435" y="1151961"/>
                </a:cubicBezTo>
                <a:cubicBezTo>
                  <a:pt x="9115482" y="1152463"/>
                  <a:pt x="9112551" y="1152715"/>
                  <a:pt x="9109641" y="1152715"/>
                </a:cubicBezTo>
                <a:cubicBezTo>
                  <a:pt x="9104294" y="1152715"/>
                  <a:pt x="9099273" y="1151884"/>
                  <a:pt x="9094577" y="1150221"/>
                </a:cubicBezTo>
                <a:cubicBezTo>
                  <a:pt x="9090743" y="1149011"/>
                  <a:pt x="9087199" y="1146884"/>
                  <a:pt x="9083943" y="1143843"/>
                </a:cubicBezTo>
                <a:cubicBezTo>
                  <a:pt x="9080322" y="1140431"/>
                  <a:pt x="9077752" y="1136960"/>
                  <a:pt x="9076234" y="1133426"/>
                </a:cubicBezTo>
                <a:cubicBezTo>
                  <a:pt x="9079325" y="1132074"/>
                  <a:pt x="9083831" y="1130830"/>
                  <a:pt x="9089750" y="1129691"/>
                </a:cubicBezTo>
                <a:cubicBezTo>
                  <a:pt x="9085744" y="1124053"/>
                  <a:pt x="9082885" y="1120027"/>
                  <a:pt x="9081173" y="1117611"/>
                </a:cubicBezTo>
                <a:cubicBezTo>
                  <a:pt x="9085660" y="1114680"/>
                  <a:pt x="9091106" y="1113215"/>
                  <a:pt x="9097511" y="1113215"/>
                </a:cubicBezTo>
                <a:close/>
                <a:moveTo>
                  <a:pt x="3190509" y="1106324"/>
                </a:moveTo>
                <a:cubicBezTo>
                  <a:pt x="3186904" y="1106324"/>
                  <a:pt x="3183201" y="1106934"/>
                  <a:pt x="3179400" y="1108156"/>
                </a:cubicBezTo>
                <a:cubicBezTo>
                  <a:pt x="3171305" y="1110914"/>
                  <a:pt x="3163910" y="1115841"/>
                  <a:pt x="3157215" y="1122939"/>
                </a:cubicBezTo>
                <a:cubicBezTo>
                  <a:pt x="3149595" y="1130501"/>
                  <a:pt x="3143268" y="1139179"/>
                  <a:pt x="3138229" y="1148976"/>
                </a:cubicBezTo>
                <a:cubicBezTo>
                  <a:pt x="3147726" y="1153439"/>
                  <a:pt x="3158027" y="1156579"/>
                  <a:pt x="3169131" y="1158394"/>
                </a:cubicBezTo>
                <a:cubicBezTo>
                  <a:pt x="3172843" y="1159203"/>
                  <a:pt x="3176619" y="1159608"/>
                  <a:pt x="3180459" y="1159608"/>
                </a:cubicBezTo>
                <a:cubicBezTo>
                  <a:pt x="3185941" y="1159608"/>
                  <a:pt x="3191227" y="1158729"/>
                  <a:pt x="3196317" y="1156968"/>
                </a:cubicBezTo>
                <a:cubicBezTo>
                  <a:pt x="3208241" y="1153151"/>
                  <a:pt x="3216224" y="1144100"/>
                  <a:pt x="3220263" y="1129812"/>
                </a:cubicBezTo>
                <a:cubicBezTo>
                  <a:pt x="3215586" y="1127399"/>
                  <a:pt x="3211687" y="1125940"/>
                  <a:pt x="3208567" y="1125436"/>
                </a:cubicBezTo>
                <a:cubicBezTo>
                  <a:pt x="3210140" y="1124763"/>
                  <a:pt x="3212508" y="1121523"/>
                  <a:pt x="3215670" y="1115714"/>
                </a:cubicBezTo>
                <a:cubicBezTo>
                  <a:pt x="3207686" y="1109453"/>
                  <a:pt x="3199299" y="1106324"/>
                  <a:pt x="3190509" y="1106324"/>
                </a:cubicBezTo>
                <a:close/>
                <a:moveTo>
                  <a:pt x="3078916" y="1106324"/>
                </a:moveTo>
                <a:cubicBezTo>
                  <a:pt x="3070255" y="1106324"/>
                  <a:pt x="3061983" y="1109459"/>
                  <a:pt x="3054101" y="1115733"/>
                </a:cubicBezTo>
                <a:cubicBezTo>
                  <a:pt x="3056927" y="1120875"/>
                  <a:pt x="3059353" y="1124047"/>
                  <a:pt x="3061380" y="1125252"/>
                </a:cubicBezTo>
                <a:cubicBezTo>
                  <a:pt x="3058802" y="1125635"/>
                  <a:pt x="3054903" y="1127208"/>
                  <a:pt x="3049683" y="1129971"/>
                </a:cubicBezTo>
                <a:cubicBezTo>
                  <a:pt x="3051291" y="1136470"/>
                  <a:pt x="3053970" y="1141899"/>
                  <a:pt x="3057722" y="1146258"/>
                </a:cubicBezTo>
                <a:cubicBezTo>
                  <a:pt x="3062200" y="1151587"/>
                  <a:pt x="3067319" y="1155185"/>
                  <a:pt x="3073077" y="1157049"/>
                </a:cubicBezTo>
                <a:cubicBezTo>
                  <a:pt x="3078306" y="1158814"/>
                  <a:pt x="3083603" y="1159697"/>
                  <a:pt x="3088967" y="1159697"/>
                </a:cubicBezTo>
                <a:cubicBezTo>
                  <a:pt x="3092857" y="1159697"/>
                  <a:pt x="3096960" y="1159262"/>
                  <a:pt x="3101277" y="1158393"/>
                </a:cubicBezTo>
                <a:cubicBezTo>
                  <a:pt x="3111609" y="1156862"/>
                  <a:pt x="3121698" y="1153630"/>
                  <a:pt x="3131542" y="1148695"/>
                </a:cubicBezTo>
                <a:cubicBezTo>
                  <a:pt x="3126517" y="1139300"/>
                  <a:pt x="3120539" y="1131486"/>
                  <a:pt x="3113609" y="1125252"/>
                </a:cubicBezTo>
                <a:cubicBezTo>
                  <a:pt x="3106176" y="1116556"/>
                  <a:pt x="3098669" y="1110954"/>
                  <a:pt x="3091087" y="1108447"/>
                </a:cubicBezTo>
                <a:cubicBezTo>
                  <a:pt x="3086693" y="1107031"/>
                  <a:pt x="3082636" y="1106324"/>
                  <a:pt x="3078916" y="1106324"/>
                </a:cubicBezTo>
                <a:close/>
                <a:moveTo>
                  <a:pt x="2641767" y="1106324"/>
                </a:moveTo>
                <a:cubicBezTo>
                  <a:pt x="2638162" y="1106324"/>
                  <a:pt x="2634459" y="1106934"/>
                  <a:pt x="2630658" y="1108156"/>
                </a:cubicBezTo>
                <a:cubicBezTo>
                  <a:pt x="2622563" y="1110914"/>
                  <a:pt x="2615168" y="1115841"/>
                  <a:pt x="2608473" y="1122939"/>
                </a:cubicBezTo>
                <a:cubicBezTo>
                  <a:pt x="2600854" y="1130501"/>
                  <a:pt x="2594526" y="1139180"/>
                  <a:pt x="2589487" y="1148976"/>
                </a:cubicBezTo>
                <a:cubicBezTo>
                  <a:pt x="2598984" y="1153440"/>
                  <a:pt x="2609285" y="1156579"/>
                  <a:pt x="2620390" y="1158394"/>
                </a:cubicBezTo>
                <a:cubicBezTo>
                  <a:pt x="2624101" y="1159203"/>
                  <a:pt x="2627877" y="1159609"/>
                  <a:pt x="2631717" y="1159609"/>
                </a:cubicBezTo>
                <a:cubicBezTo>
                  <a:pt x="2637200" y="1159609"/>
                  <a:pt x="2642486" y="1158729"/>
                  <a:pt x="2647575" y="1156968"/>
                </a:cubicBezTo>
                <a:cubicBezTo>
                  <a:pt x="2659500" y="1153151"/>
                  <a:pt x="2667482" y="1144100"/>
                  <a:pt x="2671521" y="1129812"/>
                </a:cubicBezTo>
                <a:cubicBezTo>
                  <a:pt x="2666844" y="1127399"/>
                  <a:pt x="2662945" y="1125940"/>
                  <a:pt x="2659825" y="1125436"/>
                </a:cubicBezTo>
                <a:cubicBezTo>
                  <a:pt x="2661398" y="1124764"/>
                  <a:pt x="2663766" y="1121523"/>
                  <a:pt x="2666929" y="1115714"/>
                </a:cubicBezTo>
                <a:cubicBezTo>
                  <a:pt x="2658944" y="1109454"/>
                  <a:pt x="2650557" y="1106324"/>
                  <a:pt x="2641767" y="1106324"/>
                </a:cubicBezTo>
                <a:close/>
                <a:moveTo>
                  <a:pt x="2530174" y="1106324"/>
                </a:moveTo>
                <a:cubicBezTo>
                  <a:pt x="2521513" y="1106324"/>
                  <a:pt x="2513241" y="1109459"/>
                  <a:pt x="2505360" y="1115733"/>
                </a:cubicBezTo>
                <a:cubicBezTo>
                  <a:pt x="2508186" y="1120875"/>
                  <a:pt x="2510612" y="1124047"/>
                  <a:pt x="2512638" y="1125252"/>
                </a:cubicBezTo>
                <a:cubicBezTo>
                  <a:pt x="2510060" y="1125635"/>
                  <a:pt x="2506161" y="1127208"/>
                  <a:pt x="2500942" y="1129971"/>
                </a:cubicBezTo>
                <a:cubicBezTo>
                  <a:pt x="2502548" y="1136470"/>
                  <a:pt x="2505228" y="1141899"/>
                  <a:pt x="2508980" y="1146258"/>
                </a:cubicBezTo>
                <a:cubicBezTo>
                  <a:pt x="2513458" y="1151587"/>
                  <a:pt x="2518577" y="1155185"/>
                  <a:pt x="2524335" y="1157049"/>
                </a:cubicBezTo>
                <a:cubicBezTo>
                  <a:pt x="2529564" y="1158814"/>
                  <a:pt x="2534861" y="1159697"/>
                  <a:pt x="2540225" y="1159697"/>
                </a:cubicBezTo>
                <a:cubicBezTo>
                  <a:pt x="2544115" y="1159697"/>
                  <a:pt x="2548218" y="1159262"/>
                  <a:pt x="2552535" y="1158393"/>
                </a:cubicBezTo>
                <a:cubicBezTo>
                  <a:pt x="2562867" y="1156862"/>
                  <a:pt x="2572956" y="1153630"/>
                  <a:pt x="2582801" y="1148695"/>
                </a:cubicBezTo>
                <a:cubicBezTo>
                  <a:pt x="2577775" y="1139300"/>
                  <a:pt x="2571797" y="1131486"/>
                  <a:pt x="2564867" y="1125252"/>
                </a:cubicBezTo>
                <a:cubicBezTo>
                  <a:pt x="2557434" y="1116556"/>
                  <a:pt x="2549927" y="1110954"/>
                  <a:pt x="2542345" y="1108447"/>
                </a:cubicBezTo>
                <a:cubicBezTo>
                  <a:pt x="2537951" y="1107031"/>
                  <a:pt x="2533894" y="1106324"/>
                  <a:pt x="2530174" y="1106324"/>
                </a:cubicBezTo>
                <a:close/>
                <a:moveTo>
                  <a:pt x="8660624" y="1106323"/>
                </a:moveTo>
                <a:cubicBezTo>
                  <a:pt x="8657018" y="1106323"/>
                  <a:pt x="8653315" y="1106933"/>
                  <a:pt x="8649514" y="1108156"/>
                </a:cubicBezTo>
                <a:cubicBezTo>
                  <a:pt x="8641419" y="1110913"/>
                  <a:pt x="8634024" y="1115840"/>
                  <a:pt x="8627329" y="1122938"/>
                </a:cubicBezTo>
                <a:cubicBezTo>
                  <a:pt x="8619710" y="1130500"/>
                  <a:pt x="8613381" y="1139179"/>
                  <a:pt x="8608344" y="1148975"/>
                </a:cubicBezTo>
                <a:cubicBezTo>
                  <a:pt x="8617840" y="1153438"/>
                  <a:pt x="8628141" y="1156578"/>
                  <a:pt x="8639246" y="1158393"/>
                </a:cubicBezTo>
                <a:cubicBezTo>
                  <a:pt x="8642957" y="1159202"/>
                  <a:pt x="8646733" y="1159607"/>
                  <a:pt x="8650573" y="1159607"/>
                </a:cubicBezTo>
                <a:cubicBezTo>
                  <a:pt x="8656056" y="1159607"/>
                  <a:pt x="8661342" y="1158728"/>
                  <a:pt x="8666431" y="1156967"/>
                </a:cubicBezTo>
                <a:cubicBezTo>
                  <a:pt x="8678356" y="1153150"/>
                  <a:pt x="8686338" y="1144098"/>
                  <a:pt x="8690377" y="1129811"/>
                </a:cubicBezTo>
                <a:cubicBezTo>
                  <a:pt x="8685700" y="1127398"/>
                  <a:pt x="8681801" y="1125939"/>
                  <a:pt x="8678681" y="1125435"/>
                </a:cubicBezTo>
                <a:cubicBezTo>
                  <a:pt x="8680254" y="1124763"/>
                  <a:pt x="8682622" y="1121522"/>
                  <a:pt x="8685785" y="1115713"/>
                </a:cubicBezTo>
                <a:cubicBezTo>
                  <a:pt x="8677800" y="1109452"/>
                  <a:pt x="8669413" y="1106323"/>
                  <a:pt x="8660624" y="1106323"/>
                </a:cubicBezTo>
                <a:close/>
                <a:moveTo>
                  <a:pt x="8549030" y="1106323"/>
                </a:moveTo>
                <a:cubicBezTo>
                  <a:pt x="8540368" y="1106323"/>
                  <a:pt x="8532097" y="1109459"/>
                  <a:pt x="8524216" y="1115732"/>
                </a:cubicBezTo>
                <a:cubicBezTo>
                  <a:pt x="8527042" y="1120874"/>
                  <a:pt x="8529468" y="1124046"/>
                  <a:pt x="8531494" y="1125251"/>
                </a:cubicBezTo>
                <a:cubicBezTo>
                  <a:pt x="8528916" y="1125634"/>
                  <a:pt x="8525018" y="1127208"/>
                  <a:pt x="8519797" y="1129970"/>
                </a:cubicBezTo>
                <a:cubicBezTo>
                  <a:pt x="8521405" y="1136469"/>
                  <a:pt x="8524084" y="1141898"/>
                  <a:pt x="8527836" y="1146257"/>
                </a:cubicBezTo>
                <a:cubicBezTo>
                  <a:pt x="8532314" y="1151587"/>
                  <a:pt x="8537433" y="1155184"/>
                  <a:pt x="8543191" y="1157048"/>
                </a:cubicBezTo>
                <a:cubicBezTo>
                  <a:pt x="8548420" y="1158813"/>
                  <a:pt x="8553717" y="1159696"/>
                  <a:pt x="8559081" y="1159696"/>
                </a:cubicBezTo>
                <a:cubicBezTo>
                  <a:pt x="8562971" y="1159696"/>
                  <a:pt x="8567074" y="1159261"/>
                  <a:pt x="8571391" y="1158392"/>
                </a:cubicBezTo>
                <a:cubicBezTo>
                  <a:pt x="8581724" y="1156861"/>
                  <a:pt x="8591812" y="1153629"/>
                  <a:pt x="8601657" y="1148694"/>
                </a:cubicBezTo>
                <a:cubicBezTo>
                  <a:pt x="8596631" y="1139300"/>
                  <a:pt x="8590653" y="1131485"/>
                  <a:pt x="8583722" y="1125251"/>
                </a:cubicBezTo>
                <a:cubicBezTo>
                  <a:pt x="8576290" y="1116555"/>
                  <a:pt x="8568783" y="1110953"/>
                  <a:pt x="8561201" y="1108446"/>
                </a:cubicBezTo>
                <a:cubicBezTo>
                  <a:pt x="8556807" y="1107030"/>
                  <a:pt x="8552750" y="1106323"/>
                  <a:pt x="8549030" y="1106323"/>
                </a:cubicBezTo>
                <a:close/>
                <a:moveTo>
                  <a:pt x="9209366" y="1106322"/>
                </a:moveTo>
                <a:cubicBezTo>
                  <a:pt x="9205760" y="1106322"/>
                  <a:pt x="9202057" y="1106933"/>
                  <a:pt x="9198256" y="1108155"/>
                </a:cubicBezTo>
                <a:cubicBezTo>
                  <a:pt x="9190161" y="1110913"/>
                  <a:pt x="9182766" y="1115840"/>
                  <a:pt x="9176071" y="1122938"/>
                </a:cubicBezTo>
                <a:cubicBezTo>
                  <a:pt x="9168452" y="1130500"/>
                  <a:pt x="9162123" y="1139179"/>
                  <a:pt x="9157086" y="1148975"/>
                </a:cubicBezTo>
                <a:cubicBezTo>
                  <a:pt x="9166582" y="1153438"/>
                  <a:pt x="9176883" y="1156578"/>
                  <a:pt x="9187988" y="1158393"/>
                </a:cubicBezTo>
                <a:cubicBezTo>
                  <a:pt x="9191699" y="1159202"/>
                  <a:pt x="9195475" y="1159607"/>
                  <a:pt x="9199315" y="1159607"/>
                </a:cubicBezTo>
                <a:cubicBezTo>
                  <a:pt x="9204798" y="1159607"/>
                  <a:pt x="9210084" y="1158727"/>
                  <a:pt x="9215173" y="1156967"/>
                </a:cubicBezTo>
                <a:cubicBezTo>
                  <a:pt x="9227098" y="1153150"/>
                  <a:pt x="9235080" y="1144098"/>
                  <a:pt x="9239119" y="1129811"/>
                </a:cubicBezTo>
                <a:cubicBezTo>
                  <a:pt x="9234442" y="1127398"/>
                  <a:pt x="9230543" y="1125939"/>
                  <a:pt x="9227423" y="1125434"/>
                </a:cubicBezTo>
                <a:cubicBezTo>
                  <a:pt x="9228996" y="1124762"/>
                  <a:pt x="9231364" y="1121522"/>
                  <a:pt x="9234527" y="1115713"/>
                </a:cubicBezTo>
                <a:cubicBezTo>
                  <a:pt x="9226542" y="1109452"/>
                  <a:pt x="9218155" y="1106322"/>
                  <a:pt x="9209366" y="1106322"/>
                </a:cubicBezTo>
                <a:close/>
                <a:moveTo>
                  <a:pt x="9097772" y="1106322"/>
                </a:moveTo>
                <a:cubicBezTo>
                  <a:pt x="9089110" y="1106322"/>
                  <a:pt x="9080839" y="1109458"/>
                  <a:pt x="9072958" y="1115732"/>
                </a:cubicBezTo>
                <a:cubicBezTo>
                  <a:pt x="9075784" y="1120874"/>
                  <a:pt x="9078210" y="1124046"/>
                  <a:pt x="9080236" y="1125251"/>
                </a:cubicBezTo>
                <a:cubicBezTo>
                  <a:pt x="9077658" y="1125634"/>
                  <a:pt x="9073760" y="1127208"/>
                  <a:pt x="9068539" y="1129970"/>
                </a:cubicBezTo>
                <a:cubicBezTo>
                  <a:pt x="9070147" y="1136469"/>
                  <a:pt x="9072826" y="1141898"/>
                  <a:pt x="9076578" y="1146257"/>
                </a:cubicBezTo>
                <a:cubicBezTo>
                  <a:pt x="9081056" y="1151587"/>
                  <a:pt x="9086175" y="1155184"/>
                  <a:pt x="9091933" y="1157048"/>
                </a:cubicBezTo>
                <a:cubicBezTo>
                  <a:pt x="9097162" y="1158813"/>
                  <a:pt x="9102459" y="1159695"/>
                  <a:pt x="9107823" y="1159695"/>
                </a:cubicBezTo>
                <a:cubicBezTo>
                  <a:pt x="9111713" y="1159695"/>
                  <a:pt x="9115816" y="1159261"/>
                  <a:pt x="9120133" y="1158392"/>
                </a:cubicBezTo>
                <a:cubicBezTo>
                  <a:pt x="9130466" y="1156861"/>
                  <a:pt x="9140554" y="1153629"/>
                  <a:pt x="9150399" y="1148694"/>
                </a:cubicBezTo>
                <a:cubicBezTo>
                  <a:pt x="9145373" y="1139299"/>
                  <a:pt x="9139395" y="1131485"/>
                  <a:pt x="9132464" y="1125251"/>
                </a:cubicBezTo>
                <a:cubicBezTo>
                  <a:pt x="9125032" y="1116555"/>
                  <a:pt x="9117525" y="1110953"/>
                  <a:pt x="9109943" y="1108446"/>
                </a:cubicBezTo>
                <a:cubicBezTo>
                  <a:pt x="9105549" y="1107030"/>
                  <a:pt x="9101492" y="1106322"/>
                  <a:pt x="9097772" y="1106322"/>
                </a:cubicBezTo>
                <a:close/>
                <a:moveTo>
                  <a:pt x="2577932" y="1070783"/>
                </a:moveTo>
                <a:cubicBezTo>
                  <a:pt x="2579619" y="1072809"/>
                  <a:pt x="2582371" y="1076593"/>
                  <a:pt x="2586191" y="1082133"/>
                </a:cubicBezTo>
                <a:cubicBezTo>
                  <a:pt x="2589956" y="1076549"/>
                  <a:pt x="2592657" y="1072766"/>
                  <a:pt x="2594293" y="1070783"/>
                </a:cubicBezTo>
                <a:cubicBezTo>
                  <a:pt x="2596725" y="1072911"/>
                  <a:pt x="2598971" y="1075899"/>
                  <a:pt x="2601032" y="1079747"/>
                </a:cubicBezTo>
                <a:cubicBezTo>
                  <a:pt x="2603502" y="1084247"/>
                  <a:pt x="2604736" y="1088928"/>
                  <a:pt x="2604736" y="1093791"/>
                </a:cubicBezTo>
                <a:cubicBezTo>
                  <a:pt x="2604736" y="1101354"/>
                  <a:pt x="2602772" y="1109232"/>
                  <a:pt x="2598845" y="1117424"/>
                </a:cubicBezTo>
                <a:cubicBezTo>
                  <a:pt x="2594648" y="1125451"/>
                  <a:pt x="2590421" y="1132385"/>
                  <a:pt x="2586167" y="1138225"/>
                </a:cubicBezTo>
                <a:cubicBezTo>
                  <a:pt x="2581842" y="1132361"/>
                  <a:pt x="2577601" y="1125440"/>
                  <a:pt x="2573443" y="1117459"/>
                </a:cubicBezTo>
                <a:cubicBezTo>
                  <a:pt x="2569516" y="1109306"/>
                  <a:pt x="2567552" y="1101421"/>
                  <a:pt x="2567552" y="1093801"/>
                </a:cubicBezTo>
                <a:cubicBezTo>
                  <a:pt x="2567552" y="1089525"/>
                  <a:pt x="2568563" y="1084997"/>
                  <a:pt x="2570584" y="1080219"/>
                </a:cubicBezTo>
                <a:cubicBezTo>
                  <a:pt x="2572592" y="1076362"/>
                  <a:pt x="2575041" y="1073216"/>
                  <a:pt x="2577932" y="1070783"/>
                </a:cubicBezTo>
                <a:close/>
                <a:moveTo>
                  <a:pt x="3126674" y="1070783"/>
                </a:moveTo>
                <a:cubicBezTo>
                  <a:pt x="3128360" y="1072809"/>
                  <a:pt x="3131113" y="1076593"/>
                  <a:pt x="3134933" y="1082133"/>
                </a:cubicBezTo>
                <a:cubicBezTo>
                  <a:pt x="3138698" y="1076549"/>
                  <a:pt x="3141399" y="1072766"/>
                  <a:pt x="3143034" y="1070783"/>
                </a:cubicBezTo>
                <a:cubicBezTo>
                  <a:pt x="3145466" y="1072911"/>
                  <a:pt x="3147713" y="1075898"/>
                  <a:pt x="3149774" y="1079747"/>
                </a:cubicBezTo>
                <a:cubicBezTo>
                  <a:pt x="3152244" y="1084247"/>
                  <a:pt x="3153478" y="1088928"/>
                  <a:pt x="3153478" y="1093791"/>
                </a:cubicBezTo>
                <a:cubicBezTo>
                  <a:pt x="3153478" y="1101354"/>
                  <a:pt x="3151514" y="1109232"/>
                  <a:pt x="3147587" y="1117424"/>
                </a:cubicBezTo>
                <a:cubicBezTo>
                  <a:pt x="3143389" y="1125451"/>
                  <a:pt x="3139163" y="1132385"/>
                  <a:pt x="3134909" y="1138225"/>
                </a:cubicBezTo>
                <a:cubicBezTo>
                  <a:pt x="3130584" y="1132361"/>
                  <a:pt x="3126342" y="1125440"/>
                  <a:pt x="3122185" y="1117459"/>
                </a:cubicBezTo>
                <a:cubicBezTo>
                  <a:pt x="3118257" y="1109306"/>
                  <a:pt x="3116294" y="1101420"/>
                  <a:pt x="3116294" y="1093801"/>
                </a:cubicBezTo>
                <a:cubicBezTo>
                  <a:pt x="3116294" y="1089525"/>
                  <a:pt x="3117305" y="1084997"/>
                  <a:pt x="3119326" y="1080219"/>
                </a:cubicBezTo>
                <a:cubicBezTo>
                  <a:pt x="3121334" y="1076362"/>
                  <a:pt x="3123783" y="1073216"/>
                  <a:pt x="3126674" y="1070783"/>
                </a:cubicBezTo>
                <a:close/>
                <a:moveTo>
                  <a:pt x="9145530" y="1070782"/>
                </a:moveTo>
                <a:cubicBezTo>
                  <a:pt x="9147217" y="1072808"/>
                  <a:pt x="9149969" y="1076592"/>
                  <a:pt x="9153788" y="1082132"/>
                </a:cubicBezTo>
                <a:cubicBezTo>
                  <a:pt x="9157554" y="1076548"/>
                  <a:pt x="9160255" y="1072765"/>
                  <a:pt x="9161891" y="1070782"/>
                </a:cubicBezTo>
                <a:cubicBezTo>
                  <a:pt x="9164322" y="1072910"/>
                  <a:pt x="9166569" y="1075897"/>
                  <a:pt x="9168630" y="1079746"/>
                </a:cubicBezTo>
                <a:cubicBezTo>
                  <a:pt x="9171100" y="1084246"/>
                  <a:pt x="9172334" y="1088927"/>
                  <a:pt x="9172334" y="1093790"/>
                </a:cubicBezTo>
                <a:cubicBezTo>
                  <a:pt x="9172334" y="1101353"/>
                  <a:pt x="9170371" y="1109231"/>
                  <a:pt x="9166443" y="1117423"/>
                </a:cubicBezTo>
                <a:cubicBezTo>
                  <a:pt x="9162245" y="1125450"/>
                  <a:pt x="9158019" y="1132383"/>
                  <a:pt x="9153765" y="1138224"/>
                </a:cubicBezTo>
                <a:cubicBezTo>
                  <a:pt x="9149440" y="1132360"/>
                  <a:pt x="9145198" y="1125438"/>
                  <a:pt x="9141042" y="1117458"/>
                </a:cubicBezTo>
                <a:cubicBezTo>
                  <a:pt x="9137114" y="1109305"/>
                  <a:pt x="9135150" y="1101419"/>
                  <a:pt x="9135150" y="1093801"/>
                </a:cubicBezTo>
                <a:cubicBezTo>
                  <a:pt x="9135150" y="1089524"/>
                  <a:pt x="9136161" y="1084996"/>
                  <a:pt x="9138182" y="1080218"/>
                </a:cubicBezTo>
                <a:cubicBezTo>
                  <a:pt x="9140190" y="1076361"/>
                  <a:pt x="9142639" y="1073215"/>
                  <a:pt x="9145530" y="1070782"/>
                </a:cubicBezTo>
                <a:close/>
                <a:moveTo>
                  <a:pt x="8596788" y="1070782"/>
                </a:moveTo>
                <a:cubicBezTo>
                  <a:pt x="8598475" y="1072808"/>
                  <a:pt x="8601227" y="1076592"/>
                  <a:pt x="8605046" y="1082132"/>
                </a:cubicBezTo>
                <a:cubicBezTo>
                  <a:pt x="8608812" y="1076548"/>
                  <a:pt x="8611513" y="1072765"/>
                  <a:pt x="8613149" y="1070782"/>
                </a:cubicBezTo>
                <a:cubicBezTo>
                  <a:pt x="8615580" y="1072910"/>
                  <a:pt x="8617827" y="1075898"/>
                  <a:pt x="8619888" y="1079746"/>
                </a:cubicBezTo>
                <a:cubicBezTo>
                  <a:pt x="8622358" y="1084246"/>
                  <a:pt x="8623592" y="1088927"/>
                  <a:pt x="8623592" y="1093790"/>
                </a:cubicBezTo>
                <a:cubicBezTo>
                  <a:pt x="8623592" y="1101353"/>
                  <a:pt x="8621629" y="1109231"/>
                  <a:pt x="8617701" y="1117423"/>
                </a:cubicBezTo>
                <a:cubicBezTo>
                  <a:pt x="8613503" y="1125450"/>
                  <a:pt x="8609277" y="1132383"/>
                  <a:pt x="8605023" y="1138224"/>
                </a:cubicBezTo>
                <a:cubicBezTo>
                  <a:pt x="8600698" y="1132360"/>
                  <a:pt x="8596456" y="1125439"/>
                  <a:pt x="8592300" y="1117458"/>
                </a:cubicBezTo>
                <a:cubicBezTo>
                  <a:pt x="8588372" y="1109305"/>
                  <a:pt x="8586408" y="1101419"/>
                  <a:pt x="8586408" y="1093801"/>
                </a:cubicBezTo>
                <a:cubicBezTo>
                  <a:pt x="8586408" y="1089524"/>
                  <a:pt x="8587419" y="1084996"/>
                  <a:pt x="8589440" y="1080218"/>
                </a:cubicBezTo>
                <a:cubicBezTo>
                  <a:pt x="8591448" y="1076361"/>
                  <a:pt x="8593897" y="1073215"/>
                  <a:pt x="8596788" y="1070782"/>
                </a:cubicBezTo>
                <a:close/>
                <a:moveTo>
                  <a:pt x="4196726" y="1069364"/>
                </a:moveTo>
                <a:lnTo>
                  <a:pt x="4162417" y="1070008"/>
                </a:lnTo>
                <a:lnTo>
                  <a:pt x="4172034" y="1077771"/>
                </a:lnTo>
                <a:lnTo>
                  <a:pt x="4163927" y="1090804"/>
                </a:lnTo>
                <a:cubicBezTo>
                  <a:pt x="4162920" y="1092347"/>
                  <a:pt x="4162417" y="1094157"/>
                  <a:pt x="4162417" y="1096233"/>
                </a:cubicBezTo>
                <a:cubicBezTo>
                  <a:pt x="4162417" y="1097954"/>
                  <a:pt x="4162847" y="1099601"/>
                  <a:pt x="4163708" y="1101177"/>
                </a:cubicBezTo>
                <a:lnTo>
                  <a:pt x="4185014" y="1132633"/>
                </a:lnTo>
                <a:lnTo>
                  <a:pt x="4184900" y="1130157"/>
                </a:lnTo>
                <a:lnTo>
                  <a:pt x="4186060" y="1136013"/>
                </a:lnTo>
                <a:cubicBezTo>
                  <a:pt x="4186921" y="1138069"/>
                  <a:pt x="4188212" y="1140009"/>
                  <a:pt x="4189933" y="1141835"/>
                </a:cubicBezTo>
                <a:cubicBezTo>
                  <a:pt x="4192929" y="1144827"/>
                  <a:pt x="4196763" y="1146323"/>
                  <a:pt x="4201437" y="1146323"/>
                </a:cubicBezTo>
                <a:lnTo>
                  <a:pt x="4229546" y="1146323"/>
                </a:lnTo>
                <a:lnTo>
                  <a:pt x="4229546" y="1111029"/>
                </a:lnTo>
                <a:lnTo>
                  <a:pt x="4192798" y="1111029"/>
                </a:lnTo>
                <a:lnTo>
                  <a:pt x="4201942" y="1094710"/>
                </a:lnTo>
                <a:lnTo>
                  <a:pt x="4212737" y="1100338"/>
                </a:lnTo>
                <a:close/>
                <a:moveTo>
                  <a:pt x="5249371" y="1069364"/>
                </a:moveTo>
                <a:lnTo>
                  <a:pt x="5215058" y="1070008"/>
                </a:lnTo>
                <a:lnTo>
                  <a:pt x="5224676" y="1077771"/>
                </a:lnTo>
                <a:lnTo>
                  <a:pt x="5216571" y="1090804"/>
                </a:lnTo>
                <a:cubicBezTo>
                  <a:pt x="5215562" y="1092346"/>
                  <a:pt x="5215058" y="1094156"/>
                  <a:pt x="5215058" y="1096233"/>
                </a:cubicBezTo>
                <a:cubicBezTo>
                  <a:pt x="5215058" y="1097953"/>
                  <a:pt x="5215490" y="1099601"/>
                  <a:pt x="5216350" y="1101177"/>
                </a:cubicBezTo>
                <a:lnTo>
                  <a:pt x="5237656" y="1132633"/>
                </a:lnTo>
                <a:lnTo>
                  <a:pt x="5237543" y="1130157"/>
                </a:lnTo>
                <a:lnTo>
                  <a:pt x="5238703" y="1136013"/>
                </a:lnTo>
                <a:cubicBezTo>
                  <a:pt x="5239564" y="1138068"/>
                  <a:pt x="5240855" y="1140009"/>
                  <a:pt x="5242576" y="1141834"/>
                </a:cubicBezTo>
                <a:cubicBezTo>
                  <a:pt x="5245572" y="1144827"/>
                  <a:pt x="5249407" y="1146323"/>
                  <a:pt x="5254082" y="1146323"/>
                </a:cubicBezTo>
                <a:lnTo>
                  <a:pt x="5282190" y="1146323"/>
                </a:lnTo>
                <a:lnTo>
                  <a:pt x="5282190" y="1111029"/>
                </a:lnTo>
                <a:lnTo>
                  <a:pt x="5245441" y="1111029"/>
                </a:lnTo>
                <a:lnTo>
                  <a:pt x="5254586" y="1094710"/>
                </a:lnTo>
                <a:lnTo>
                  <a:pt x="5265382" y="1100337"/>
                </a:lnTo>
                <a:close/>
                <a:moveTo>
                  <a:pt x="10215584" y="1069363"/>
                </a:moveTo>
                <a:lnTo>
                  <a:pt x="10181273" y="1070008"/>
                </a:lnTo>
                <a:lnTo>
                  <a:pt x="10190890" y="1077770"/>
                </a:lnTo>
                <a:lnTo>
                  <a:pt x="10182784" y="1090803"/>
                </a:lnTo>
                <a:cubicBezTo>
                  <a:pt x="10181777" y="1092345"/>
                  <a:pt x="10181273" y="1094156"/>
                  <a:pt x="10181273" y="1096232"/>
                </a:cubicBezTo>
                <a:cubicBezTo>
                  <a:pt x="10181273" y="1097953"/>
                  <a:pt x="10181704" y="1099600"/>
                  <a:pt x="10182564" y="1101176"/>
                </a:cubicBezTo>
                <a:lnTo>
                  <a:pt x="10203870" y="1132632"/>
                </a:lnTo>
                <a:lnTo>
                  <a:pt x="10203757" y="1130156"/>
                </a:lnTo>
                <a:lnTo>
                  <a:pt x="10204917" y="1136012"/>
                </a:lnTo>
                <a:cubicBezTo>
                  <a:pt x="10205777" y="1138068"/>
                  <a:pt x="10207068" y="1140008"/>
                  <a:pt x="10208790" y="1141834"/>
                </a:cubicBezTo>
                <a:cubicBezTo>
                  <a:pt x="10211786" y="1144826"/>
                  <a:pt x="10215621" y="1146322"/>
                  <a:pt x="10220295" y="1146322"/>
                </a:cubicBezTo>
                <a:lnTo>
                  <a:pt x="10248404" y="1146322"/>
                </a:lnTo>
                <a:lnTo>
                  <a:pt x="10248404" y="1111028"/>
                </a:lnTo>
                <a:lnTo>
                  <a:pt x="10211655" y="1111028"/>
                </a:lnTo>
                <a:lnTo>
                  <a:pt x="10220799" y="1094709"/>
                </a:lnTo>
                <a:lnTo>
                  <a:pt x="10231595" y="1100337"/>
                </a:lnTo>
                <a:close/>
                <a:moveTo>
                  <a:pt x="11268228" y="1069363"/>
                </a:moveTo>
                <a:lnTo>
                  <a:pt x="11233917" y="1070007"/>
                </a:lnTo>
                <a:lnTo>
                  <a:pt x="11243534" y="1077770"/>
                </a:lnTo>
                <a:lnTo>
                  <a:pt x="11235428" y="1090803"/>
                </a:lnTo>
                <a:cubicBezTo>
                  <a:pt x="11234421" y="1092345"/>
                  <a:pt x="11233917" y="1094156"/>
                  <a:pt x="11233917" y="1096232"/>
                </a:cubicBezTo>
                <a:cubicBezTo>
                  <a:pt x="11233917" y="1097952"/>
                  <a:pt x="11234348" y="1099600"/>
                  <a:pt x="11235208" y="1101176"/>
                </a:cubicBezTo>
                <a:lnTo>
                  <a:pt x="11256514" y="1132632"/>
                </a:lnTo>
                <a:lnTo>
                  <a:pt x="11256401" y="1130156"/>
                </a:lnTo>
                <a:lnTo>
                  <a:pt x="11257561" y="1136012"/>
                </a:lnTo>
                <a:cubicBezTo>
                  <a:pt x="11258421" y="1138068"/>
                  <a:pt x="11259712" y="1140008"/>
                  <a:pt x="11261434" y="1141833"/>
                </a:cubicBezTo>
                <a:cubicBezTo>
                  <a:pt x="11264430" y="1144826"/>
                  <a:pt x="11268265" y="1146322"/>
                  <a:pt x="11272939" y="1146322"/>
                </a:cubicBezTo>
                <a:lnTo>
                  <a:pt x="11301048" y="1146322"/>
                </a:lnTo>
                <a:lnTo>
                  <a:pt x="11301048" y="1111028"/>
                </a:lnTo>
                <a:lnTo>
                  <a:pt x="11264299" y="1111028"/>
                </a:lnTo>
                <a:lnTo>
                  <a:pt x="11273443" y="1094709"/>
                </a:lnTo>
                <a:lnTo>
                  <a:pt x="11284239" y="1100337"/>
                </a:lnTo>
                <a:close/>
                <a:moveTo>
                  <a:pt x="3127428" y="1062565"/>
                </a:moveTo>
                <a:cubicBezTo>
                  <a:pt x="3115107" y="1070876"/>
                  <a:pt x="3108945" y="1081342"/>
                  <a:pt x="3108945" y="1093963"/>
                </a:cubicBezTo>
                <a:cubicBezTo>
                  <a:pt x="3108945" y="1102292"/>
                  <a:pt x="3111462" y="1111367"/>
                  <a:pt x="3116496" y="1121189"/>
                </a:cubicBezTo>
                <a:cubicBezTo>
                  <a:pt x="3121458" y="1130325"/>
                  <a:pt x="3127601" y="1138705"/>
                  <a:pt x="3134925" y="1146329"/>
                </a:cubicBezTo>
                <a:cubicBezTo>
                  <a:pt x="3142157" y="1138733"/>
                  <a:pt x="3148264" y="1130350"/>
                  <a:pt x="3153245" y="1121175"/>
                </a:cubicBezTo>
                <a:cubicBezTo>
                  <a:pt x="3158300" y="1111312"/>
                  <a:pt x="3160828" y="1102242"/>
                  <a:pt x="3160828" y="1093963"/>
                </a:cubicBezTo>
                <a:cubicBezTo>
                  <a:pt x="3160828" y="1081373"/>
                  <a:pt x="3154648" y="1070907"/>
                  <a:pt x="3142286" y="1062565"/>
                </a:cubicBezTo>
                <a:cubicBezTo>
                  <a:pt x="3138415" y="1066208"/>
                  <a:pt x="3135944" y="1069531"/>
                  <a:pt x="3134873" y="1072533"/>
                </a:cubicBezTo>
                <a:cubicBezTo>
                  <a:pt x="3133750" y="1069496"/>
                  <a:pt x="3131268" y="1066173"/>
                  <a:pt x="3127428" y="1062565"/>
                </a:cubicBezTo>
                <a:close/>
                <a:moveTo>
                  <a:pt x="2578686" y="1062565"/>
                </a:moveTo>
                <a:cubicBezTo>
                  <a:pt x="2566365" y="1070876"/>
                  <a:pt x="2560204" y="1081342"/>
                  <a:pt x="2560204" y="1093963"/>
                </a:cubicBezTo>
                <a:cubicBezTo>
                  <a:pt x="2560204" y="1102292"/>
                  <a:pt x="2562720" y="1111367"/>
                  <a:pt x="2567754" y="1121189"/>
                </a:cubicBezTo>
                <a:cubicBezTo>
                  <a:pt x="2572716" y="1130325"/>
                  <a:pt x="2578859" y="1138705"/>
                  <a:pt x="2586183" y="1146329"/>
                </a:cubicBezTo>
                <a:cubicBezTo>
                  <a:pt x="2593415" y="1138734"/>
                  <a:pt x="2599521" y="1130350"/>
                  <a:pt x="2604503" y="1121175"/>
                </a:cubicBezTo>
                <a:cubicBezTo>
                  <a:pt x="2609558" y="1111313"/>
                  <a:pt x="2612086" y="1102242"/>
                  <a:pt x="2612086" y="1093963"/>
                </a:cubicBezTo>
                <a:cubicBezTo>
                  <a:pt x="2612086" y="1081373"/>
                  <a:pt x="2605906" y="1070907"/>
                  <a:pt x="2593544" y="1062565"/>
                </a:cubicBezTo>
                <a:cubicBezTo>
                  <a:pt x="2589674" y="1066208"/>
                  <a:pt x="2587202" y="1069531"/>
                  <a:pt x="2586131" y="1072533"/>
                </a:cubicBezTo>
                <a:cubicBezTo>
                  <a:pt x="2585008" y="1069496"/>
                  <a:pt x="2582527" y="1066173"/>
                  <a:pt x="2578686" y="1062565"/>
                </a:cubicBezTo>
                <a:close/>
                <a:moveTo>
                  <a:pt x="9146284" y="1062564"/>
                </a:moveTo>
                <a:cubicBezTo>
                  <a:pt x="9133963" y="1070875"/>
                  <a:pt x="9127802" y="1081341"/>
                  <a:pt x="9127802" y="1093961"/>
                </a:cubicBezTo>
                <a:cubicBezTo>
                  <a:pt x="9127802" y="1102291"/>
                  <a:pt x="9130318" y="1111366"/>
                  <a:pt x="9135352" y="1121188"/>
                </a:cubicBezTo>
                <a:cubicBezTo>
                  <a:pt x="9140314" y="1130324"/>
                  <a:pt x="9146457" y="1138704"/>
                  <a:pt x="9153782" y="1146327"/>
                </a:cubicBezTo>
                <a:cubicBezTo>
                  <a:pt x="9161013" y="1138732"/>
                  <a:pt x="9167119" y="1130349"/>
                  <a:pt x="9172101" y="1121175"/>
                </a:cubicBezTo>
                <a:cubicBezTo>
                  <a:pt x="9177156" y="1111311"/>
                  <a:pt x="9179684" y="1102241"/>
                  <a:pt x="9179684" y="1093961"/>
                </a:cubicBezTo>
                <a:cubicBezTo>
                  <a:pt x="9179684" y="1081373"/>
                  <a:pt x="9173503" y="1070906"/>
                  <a:pt x="9161142" y="1062564"/>
                </a:cubicBezTo>
                <a:cubicBezTo>
                  <a:pt x="9157272" y="1066207"/>
                  <a:pt x="9154801" y="1069530"/>
                  <a:pt x="9153729" y="1072532"/>
                </a:cubicBezTo>
                <a:cubicBezTo>
                  <a:pt x="9152606" y="1069495"/>
                  <a:pt x="9150124" y="1066172"/>
                  <a:pt x="9146284" y="1062564"/>
                </a:cubicBezTo>
                <a:close/>
                <a:moveTo>
                  <a:pt x="8597542" y="1062564"/>
                </a:moveTo>
                <a:cubicBezTo>
                  <a:pt x="8585221" y="1070875"/>
                  <a:pt x="8579060" y="1081341"/>
                  <a:pt x="8579060" y="1093961"/>
                </a:cubicBezTo>
                <a:cubicBezTo>
                  <a:pt x="8579060" y="1102291"/>
                  <a:pt x="8581576" y="1111366"/>
                  <a:pt x="8586610" y="1121188"/>
                </a:cubicBezTo>
                <a:cubicBezTo>
                  <a:pt x="8591572" y="1130324"/>
                  <a:pt x="8597715" y="1138704"/>
                  <a:pt x="8605040" y="1146328"/>
                </a:cubicBezTo>
                <a:cubicBezTo>
                  <a:pt x="8612271" y="1138732"/>
                  <a:pt x="8618377" y="1130349"/>
                  <a:pt x="8623359" y="1121175"/>
                </a:cubicBezTo>
                <a:cubicBezTo>
                  <a:pt x="8628414" y="1111311"/>
                  <a:pt x="8630942" y="1102241"/>
                  <a:pt x="8630942" y="1093961"/>
                </a:cubicBezTo>
                <a:cubicBezTo>
                  <a:pt x="8630942" y="1081373"/>
                  <a:pt x="8624761" y="1070907"/>
                  <a:pt x="8612400" y="1062564"/>
                </a:cubicBezTo>
                <a:cubicBezTo>
                  <a:pt x="8608530" y="1066207"/>
                  <a:pt x="8606059" y="1069530"/>
                  <a:pt x="8604987" y="1072532"/>
                </a:cubicBezTo>
                <a:cubicBezTo>
                  <a:pt x="8603864" y="1069495"/>
                  <a:pt x="8601382" y="1066172"/>
                  <a:pt x="8597542" y="1062564"/>
                </a:cubicBezTo>
                <a:close/>
                <a:moveTo>
                  <a:pt x="5336050" y="1062424"/>
                </a:moveTo>
                <a:lnTo>
                  <a:pt x="5306119" y="1079312"/>
                </a:lnTo>
                <a:lnTo>
                  <a:pt x="5323831" y="1111146"/>
                </a:lnTo>
                <a:lnTo>
                  <a:pt x="5334312" y="1111146"/>
                </a:lnTo>
                <a:lnTo>
                  <a:pt x="5336457" y="1110767"/>
                </a:lnTo>
                <a:lnTo>
                  <a:pt x="5334831" y="1111194"/>
                </a:lnTo>
                <a:lnTo>
                  <a:pt x="5305842" y="1111194"/>
                </a:lnTo>
                <a:lnTo>
                  <a:pt x="5305842" y="1100026"/>
                </a:lnTo>
                <a:lnTo>
                  <a:pt x="5286018" y="1128821"/>
                </a:lnTo>
                <a:lnTo>
                  <a:pt x="5305842" y="1157498"/>
                </a:lnTo>
                <a:lnTo>
                  <a:pt x="5305842" y="1146330"/>
                </a:lnTo>
                <a:lnTo>
                  <a:pt x="5320622" y="1146330"/>
                </a:lnTo>
                <a:cubicBezTo>
                  <a:pt x="5324791" y="1146330"/>
                  <a:pt x="5327950" y="1144519"/>
                  <a:pt x="5330102" y="1140897"/>
                </a:cubicBezTo>
                <a:lnTo>
                  <a:pt x="5347691" y="1107817"/>
                </a:lnTo>
                <a:lnTo>
                  <a:pt x="5342497" y="1109181"/>
                </a:lnTo>
                <a:lnTo>
                  <a:pt x="5347343" y="1106204"/>
                </a:lnTo>
                <a:cubicBezTo>
                  <a:pt x="5350636" y="1102913"/>
                  <a:pt x="5352281" y="1098951"/>
                  <a:pt x="5352281" y="1094316"/>
                </a:cubicBezTo>
                <a:cubicBezTo>
                  <a:pt x="5352281" y="1091538"/>
                  <a:pt x="5351510" y="1088676"/>
                  <a:pt x="5349965" y="1085729"/>
                </a:cubicBezTo>
                <a:close/>
                <a:moveTo>
                  <a:pt x="4283406" y="1062424"/>
                </a:moveTo>
                <a:lnTo>
                  <a:pt x="4253474" y="1079312"/>
                </a:lnTo>
                <a:lnTo>
                  <a:pt x="4271186" y="1111146"/>
                </a:lnTo>
                <a:lnTo>
                  <a:pt x="4281667" y="1111146"/>
                </a:lnTo>
                <a:lnTo>
                  <a:pt x="4283813" y="1110768"/>
                </a:lnTo>
                <a:lnTo>
                  <a:pt x="4282187" y="1111194"/>
                </a:lnTo>
                <a:lnTo>
                  <a:pt x="4253198" y="1111194"/>
                </a:lnTo>
                <a:lnTo>
                  <a:pt x="4253198" y="1100026"/>
                </a:lnTo>
                <a:lnTo>
                  <a:pt x="4233374" y="1128821"/>
                </a:lnTo>
                <a:lnTo>
                  <a:pt x="4253198" y="1157499"/>
                </a:lnTo>
                <a:lnTo>
                  <a:pt x="4253198" y="1146330"/>
                </a:lnTo>
                <a:lnTo>
                  <a:pt x="4267977" y="1146330"/>
                </a:lnTo>
                <a:cubicBezTo>
                  <a:pt x="4272147" y="1146330"/>
                  <a:pt x="4275307" y="1144519"/>
                  <a:pt x="4277458" y="1140897"/>
                </a:cubicBezTo>
                <a:lnTo>
                  <a:pt x="4295046" y="1107817"/>
                </a:lnTo>
                <a:lnTo>
                  <a:pt x="4289852" y="1109181"/>
                </a:lnTo>
                <a:lnTo>
                  <a:pt x="4294699" y="1106205"/>
                </a:lnTo>
                <a:cubicBezTo>
                  <a:pt x="4297991" y="1102914"/>
                  <a:pt x="4299637" y="1098951"/>
                  <a:pt x="4299637" y="1094316"/>
                </a:cubicBezTo>
                <a:cubicBezTo>
                  <a:pt x="4299637" y="1091538"/>
                  <a:pt x="4298865" y="1088676"/>
                  <a:pt x="4297321" y="1085729"/>
                </a:cubicBezTo>
                <a:close/>
                <a:moveTo>
                  <a:pt x="10302264" y="1062423"/>
                </a:moveTo>
                <a:lnTo>
                  <a:pt x="10272332" y="1079311"/>
                </a:lnTo>
                <a:lnTo>
                  <a:pt x="10290044" y="1111145"/>
                </a:lnTo>
                <a:lnTo>
                  <a:pt x="10300525" y="1111145"/>
                </a:lnTo>
                <a:lnTo>
                  <a:pt x="10302671" y="1110767"/>
                </a:lnTo>
                <a:lnTo>
                  <a:pt x="10301045" y="1111194"/>
                </a:lnTo>
                <a:lnTo>
                  <a:pt x="10272056" y="1111194"/>
                </a:lnTo>
                <a:lnTo>
                  <a:pt x="10272056" y="1100025"/>
                </a:lnTo>
                <a:lnTo>
                  <a:pt x="10252232" y="1128820"/>
                </a:lnTo>
                <a:lnTo>
                  <a:pt x="10272056" y="1157498"/>
                </a:lnTo>
                <a:lnTo>
                  <a:pt x="10272056" y="1146329"/>
                </a:lnTo>
                <a:lnTo>
                  <a:pt x="10286836" y="1146329"/>
                </a:lnTo>
                <a:cubicBezTo>
                  <a:pt x="10291004" y="1146329"/>
                  <a:pt x="10294164" y="1144518"/>
                  <a:pt x="10296316" y="1140896"/>
                </a:cubicBezTo>
                <a:lnTo>
                  <a:pt x="10313905" y="1107816"/>
                </a:lnTo>
                <a:lnTo>
                  <a:pt x="10308711" y="1109180"/>
                </a:lnTo>
                <a:lnTo>
                  <a:pt x="10313557" y="1106204"/>
                </a:lnTo>
                <a:cubicBezTo>
                  <a:pt x="10316849" y="1102913"/>
                  <a:pt x="10318496" y="1098950"/>
                  <a:pt x="10318496" y="1094315"/>
                </a:cubicBezTo>
                <a:cubicBezTo>
                  <a:pt x="10318496" y="1091537"/>
                  <a:pt x="10317723" y="1088675"/>
                  <a:pt x="10316179" y="1085729"/>
                </a:cubicBezTo>
                <a:close/>
                <a:moveTo>
                  <a:pt x="11354908" y="1062423"/>
                </a:moveTo>
                <a:lnTo>
                  <a:pt x="11324976" y="1079311"/>
                </a:lnTo>
                <a:lnTo>
                  <a:pt x="11342688" y="1111145"/>
                </a:lnTo>
                <a:lnTo>
                  <a:pt x="11353169" y="1111145"/>
                </a:lnTo>
                <a:lnTo>
                  <a:pt x="11355315" y="1110766"/>
                </a:lnTo>
                <a:lnTo>
                  <a:pt x="11353689" y="1111193"/>
                </a:lnTo>
                <a:lnTo>
                  <a:pt x="11324700" y="1111193"/>
                </a:lnTo>
                <a:lnTo>
                  <a:pt x="11324700" y="1100025"/>
                </a:lnTo>
                <a:lnTo>
                  <a:pt x="11304876" y="1128820"/>
                </a:lnTo>
                <a:lnTo>
                  <a:pt x="11324700" y="1157497"/>
                </a:lnTo>
                <a:lnTo>
                  <a:pt x="11324700" y="1146329"/>
                </a:lnTo>
                <a:lnTo>
                  <a:pt x="11339480" y="1146329"/>
                </a:lnTo>
                <a:cubicBezTo>
                  <a:pt x="11343648" y="1146329"/>
                  <a:pt x="11346808" y="1144518"/>
                  <a:pt x="11348960" y="1140895"/>
                </a:cubicBezTo>
                <a:lnTo>
                  <a:pt x="11366549" y="1107816"/>
                </a:lnTo>
                <a:lnTo>
                  <a:pt x="11361355" y="1109180"/>
                </a:lnTo>
                <a:lnTo>
                  <a:pt x="11366201" y="1106203"/>
                </a:lnTo>
                <a:cubicBezTo>
                  <a:pt x="11369493" y="1102912"/>
                  <a:pt x="11371140" y="1098950"/>
                  <a:pt x="11371140" y="1094315"/>
                </a:cubicBezTo>
                <a:cubicBezTo>
                  <a:pt x="11371140" y="1091537"/>
                  <a:pt x="11370367" y="1088675"/>
                  <a:pt x="11368823" y="1085728"/>
                </a:cubicBezTo>
                <a:close/>
                <a:moveTo>
                  <a:pt x="1452443" y="1033170"/>
                </a:moveTo>
                <a:cubicBezTo>
                  <a:pt x="1450572" y="1033170"/>
                  <a:pt x="1449636" y="1034019"/>
                  <a:pt x="1449636" y="1035718"/>
                </a:cubicBezTo>
                <a:cubicBezTo>
                  <a:pt x="1449636" y="1036640"/>
                  <a:pt x="1449923" y="1037243"/>
                  <a:pt x="1450496" y="1037528"/>
                </a:cubicBezTo>
                <a:cubicBezTo>
                  <a:pt x="1454856" y="1042422"/>
                  <a:pt x="1457802" y="1048251"/>
                  <a:pt x="1459334" y="1055015"/>
                </a:cubicBezTo>
                <a:cubicBezTo>
                  <a:pt x="1460159" y="1058243"/>
                  <a:pt x="1461674" y="1059857"/>
                  <a:pt x="1463880" y="1059857"/>
                </a:cubicBezTo>
                <a:cubicBezTo>
                  <a:pt x="1467947" y="1059857"/>
                  <a:pt x="1469980" y="1057620"/>
                  <a:pt x="1469980" y="1053147"/>
                </a:cubicBezTo>
                <a:cubicBezTo>
                  <a:pt x="1469980" y="1050258"/>
                  <a:pt x="1468632" y="1047047"/>
                  <a:pt x="1465936" y="1043513"/>
                </a:cubicBezTo>
                <a:cubicBezTo>
                  <a:pt x="1462703" y="1039302"/>
                  <a:pt x="1458592" y="1035948"/>
                  <a:pt x="1453602" y="1033450"/>
                </a:cubicBezTo>
                <a:cubicBezTo>
                  <a:pt x="1453228" y="1033263"/>
                  <a:pt x="1452842" y="1033170"/>
                  <a:pt x="1452443" y="1033170"/>
                </a:cubicBezTo>
                <a:close/>
                <a:moveTo>
                  <a:pt x="7471300" y="1033169"/>
                </a:moveTo>
                <a:cubicBezTo>
                  <a:pt x="7469428" y="1033169"/>
                  <a:pt x="7468493" y="1034018"/>
                  <a:pt x="7468493" y="1035717"/>
                </a:cubicBezTo>
                <a:cubicBezTo>
                  <a:pt x="7468493" y="1036639"/>
                  <a:pt x="7468779" y="1037243"/>
                  <a:pt x="7469353" y="1037527"/>
                </a:cubicBezTo>
                <a:cubicBezTo>
                  <a:pt x="7473712" y="1042421"/>
                  <a:pt x="7476658" y="1048250"/>
                  <a:pt x="7478191" y="1055014"/>
                </a:cubicBezTo>
                <a:cubicBezTo>
                  <a:pt x="7479016" y="1058242"/>
                  <a:pt x="7480531" y="1059856"/>
                  <a:pt x="7482736" y="1059856"/>
                </a:cubicBezTo>
                <a:cubicBezTo>
                  <a:pt x="7486803" y="1059856"/>
                  <a:pt x="7488836" y="1057619"/>
                  <a:pt x="7488836" y="1053146"/>
                </a:cubicBezTo>
                <a:cubicBezTo>
                  <a:pt x="7488836" y="1050257"/>
                  <a:pt x="7487488" y="1047046"/>
                  <a:pt x="7484792" y="1043512"/>
                </a:cubicBezTo>
                <a:cubicBezTo>
                  <a:pt x="7481559" y="1039301"/>
                  <a:pt x="7477448" y="1035947"/>
                  <a:pt x="7472458" y="1033450"/>
                </a:cubicBezTo>
                <a:cubicBezTo>
                  <a:pt x="7472084" y="1033263"/>
                  <a:pt x="7471698" y="1033169"/>
                  <a:pt x="7471300" y="1033169"/>
                </a:cubicBezTo>
                <a:close/>
                <a:moveTo>
                  <a:pt x="1512778" y="1031523"/>
                </a:moveTo>
                <a:cubicBezTo>
                  <a:pt x="1511916" y="1034976"/>
                  <a:pt x="1510668" y="1038533"/>
                  <a:pt x="1509036" y="1042196"/>
                </a:cubicBezTo>
                <a:cubicBezTo>
                  <a:pt x="1505955" y="1048820"/>
                  <a:pt x="1503072" y="1054040"/>
                  <a:pt x="1500387" y="1057855"/>
                </a:cubicBezTo>
                <a:cubicBezTo>
                  <a:pt x="1499880" y="1058529"/>
                  <a:pt x="1499627" y="1059213"/>
                  <a:pt x="1499627" y="1059908"/>
                </a:cubicBezTo>
                <a:cubicBezTo>
                  <a:pt x="1499627" y="1061214"/>
                  <a:pt x="1500188" y="1062027"/>
                  <a:pt x="1501310" y="1062345"/>
                </a:cubicBezTo>
                <a:cubicBezTo>
                  <a:pt x="1501571" y="1062477"/>
                  <a:pt x="1501975" y="1062543"/>
                  <a:pt x="1502521" y="1062543"/>
                </a:cubicBezTo>
                <a:cubicBezTo>
                  <a:pt x="1503242" y="1062543"/>
                  <a:pt x="1503984" y="1062237"/>
                  <a:pt x="1504749" y="1061626"/>
                </a:cubicBezTo>
                <a:cubicBezTo>
                  <a:pt x="1511862" y="1055206"/>
                  <a:pt x="1517023" y="1049428"/>
                  <a:pt x="1520231" y="1044290"/>
                </a:cubicBezTo>
                <a:cubicBezTo>
                  <a:pt x="1524795" y="1044095"/>
                  <a:pt x="1527077" y="1042798"/>
                  <a:pt x="1527077" y="1040400"/>
                </a:cubicBezTo>
                <a:cubicBezTo>
                  <a:pt x="1527077" y="1039003"/>
                  <a:pt x="1526093" y="1037634"/>
                  <a:pt x="1524124" y="1036292"/>
                </a:cubicBezTo>
                <a:cubicBezTo>
                  <a:pt x="1523164" y="1035647"/>
                  <a:pt x="1519382" y="1034057"/>
                  <a:pt x="1512778" y="1031523"/>
                </a:cubicBezTo>
                <a:close/>
                <a:moveTo>
                  <a:pt x="7531635" y="1031522"/>
                </a:moveTo>
                <a:cubicBezTo>
                  <a:pt x="7530772" y="1034975"/>
                  <a:pt x="7529525" y="1038532"/>
                  <a:pt x="7527893" y="1042195"/>
                </a:cubicBezTo>
                <a:cubicBezTo>
                  <a:pt x="7524811" y="1048819"/>
                  <a:pt x="7521928" y="1054039"/>
                  <a:pt x="7519244" y="1057854"/>
                </a:cubicBezTo>
                <a:cubicBezTo>
                  <a:pt x="7518737" y="1058528"/>
                  <a:pt x="7518483" y="1059212"/>
                  <a:pt x="7518483" y="1059907"/>
                </a:cubicBezTo>
                <a:cubicBezTo>
                  <a:pt x="7518483" y="1061213"/>
                  <a:pt x="7519044" y="1062026"/>
                  <a:pt x="7520166" y="1062344"/>
                </a:cubicBezTo>
                <a:cubicBezTo>
                  <a:pt x="7520428" y="1062475"/>
                  <a:pt x="7520831" y="1062542"/>
                  <a:pt x="7521377" y="1062542"/>
                </a:cubicBezTo>
                <a:cubicBezTo>
                  <a:pt x="7522098" y="1062542"/>
                  <a:pt x="7522841" y="1062236"/>
                  <a:pt x="7523606" y="1061625"/>
                </a:cubicBezTo>
                <a:cubicBezTo>
                  <a:pt x="7530718" y="1055205"/>
                  <a:pt x="7535879" y="1049427"/>
                  <a:pt x="7539088" y="1044290"/>
                </a:cubicBezTo>
                <a:cubicBezTo>
                  <a:pt x="7543652" y="1044094"/>
                  <a:pt x="7545934" y="1042797"/>
                  <a:pt x="7545934" y="1040399"/>
                </a:cubicBezTo>
                <a:cubicBezTo>
                  <a:pt x="7545934" y="1039002"/>
                  <a:pt x="7544949" y="1037633"/>
                  <a:pt x="7542980" y="1036291"/>
                </a:cubicBezTo>
                <a:cubicBezTo>
                  <a:pt x="7542020" y="1035646"/>
                  <a:pt x="7538238" y="1034056"/>
                  <a:pt x="7531635" y="1031522"/>
                </a:cubicBezTo>
                <a:close/>
                <a:moveTo>
                  <a:pt x="1424163" y="1028034"/>
                </a:moveTo>
                <a:cubicBezTo>
                  <a:pt x="1424741" y="1033941"/>
                  <a:pt x="1425030" y="1050010"/>
                  <a:pt x="1425030" y="1076241"/>
                </a:cubicBezTo>
                <a:cubicBezTo>
                  <a:pt x="1425030" y="1094119"/>
                  <a:pt x="1424828" y="1109118"/>
                  <a:pt x="1424423" y="1121239"/>
                </a:cubicBezTo>
                <a:cubicBezTo>
                  <a:pt x="1424423" y="1122786"/>
                  <a:pt x="1424367" y="1124545"/>
                  <a:pt x="1424254" y="1126516"/>
                </a:cubicBezTo>
                <a:cubicBezTo>
                  <a:pt x="1424193" y="1128195"/>
                  <a:pt x="1424163" y="1129228"/>
                  <a:pt x="1424163" y="1129611"/>
                </a:cubicBezTo>
                <a:cubicBezTo>
                  <a:pt x="1424163" y="1133158"/>
                  <a:pt x="1425936" y="1134931"/>
                  <a:pt x="1429483" y="1134931"/>
                </a:cubicBezTo>
                <a:cubicBezTo>
                  <a:pt x="1434359" y="1134931"/>
                  <a:pt x="1436797" y="1132870"/>
                  <a:pt x="1436797" y="1128745"/>
                </a:cubicBezTo>
                <a:lnTo>
                  <a:pt x="1436797" y="1126095"/>
                </a:lnTo>
                <a:lnTo>
                  <a:pt x="1537317" y="1126095"/>
                </a:lnTo>
                <a:lnTo>
                  <a:pt x="1537317" y="1129265"/>
                </a:lnTo>
                <a:cubicBezTo>
                  <a:pt x="1537317" y="1132811"/>
                  <a:pt x="1539032" y="1134585"/>
                  <a:pt x="1542462" y="1134585"/>
                </a:cubicBezTo>
                <a:cubicBezTo>
                  <a:pt x="1547223" y="1134585"/>
                  <a:pt x="1549604" y="1132580"/>
                  <a:pt x="1549604" y="1128572"/>
                </a:cubicBezTo>
                <a:cubicBezTo>
                  <a:pt x="1549594" y="1128255"/>
                  <a:pt x="1549554" y="1127454"/>
                  <a:pt x="1549485" y="1126166"/>
                </a:cubicBezTo>
                <a:cubicBezTo>
                  <a:pt x="1549425" y="1124055"/>
                  <a:pt x="1549367" y="1122197"/>
                  <a:pt x="1549309" y="1120592"/>
                </a:cubicBezTo>
                <a:cubicBezTo>
                  <a:pt x="1549043" y="1110079"/>
                  <a:pt x="1548910" y="1094603"/>
                  <a:pt x="1548910" y="1074161"/>
                </a:cubicBezTo>
                <a:lnTo>
                  <a:pt x="1548910" y="1039985"/>
                </a:lnTo>
                <a:cubicBezTo>
                  <a:pt x="1553069" y="1038253"/>
                  <a:pt x="1555149" y="1036389"/>
                  <a:pt x="1555149" y="1034393"/>
                </a:cubicBezTo>
                <a:cubicBezTo>
                  <a:pt x="1555149" y="1032600"/>
                  <a:pt x="1553972" y="1031297"/>
                  <a:pt x="1551620" y="1030485"/>
                </a:cubicBezTo>
                <a:cubicBezTo>
                  <a:pt x="1549596" y="1029810"/>
                  <a:pt x="1544540" y="1029051"/>
                  <a:pt x="1536450" y="1028208"/>
                </a:cubicBezTo>
                <a:cubicBezTo>
                  <a:pt x="1537027" y="1034154"/>
                  <a:pt x="1537317" y="1046613"/>
                  <a:pt x="1537317" y="1065584"/>
                </a:cubicBezTo>
                <a:lnTo>
                  <a:pt x="1537317" y="1118140"/>
                </a:lnTo>
                <a:lnTo>
                  <a:pt x="1436797" y="1118140"/>
                </a:lnTo>
                <a:lnTo>
                  <a:pt x="1436797" y="1039816"/>
                </a:lnTo>
                <a:cubicBezTo>
                  <a:pt x="1440840" y="1038140"/>
                  <a:pt x="1442862" y="1036275"/>
                  <a:pt x="1442862" y="1034221"/>
                </a:cubicBezTo>
                <a:cubicBezTo>
                  <a:pt x="1442862" y="1032429"/>
                  <a:pt x="1441686" y="1031125"/>
                  <a:pt x="1439333" y="1030311"/>
                </a:cubicBezTo>
                <a:cubicBezTo>
                  <a:pt x="1437309" y="1029636"/>
                  <a:pt x="1432252" y="1028877"/>
                  <a:pt x="1424163" y="1028034"/>
                </a:cubicBezTo>
                <a:close/>
                <a:moveTo>
                  <a:pt x="7443019" y="1028033"/>
                </a:moveTo>
                <a:cubicBezTo>
                  <a:pt x="7443598" y="1033941"/>
                  <a:pt x="7443887" y="1050010"/>
                  <a:pt x="7443887" y="1076240"/>
                </a:cubicBezTo>
                <a:cubicBezTo>
                  <a:pt x="7443887" y="1094118"/>
                  <a:pt x="7443684" y="1109118"/>
                  <a:pt x="7443279" y="1121238"/>
                </a:cubicBezTo>
                <a:cubicBezTo>
                  <a:pt x="7443279" y="1122785"/>
                  <a:pt x="7443223" y="1124544"/>
                  <a:pt x="7443111" y="1126515"/>
                </a:cubicBezTo>
                <a:cubicBezTo>
                  <a:pt x="7443050" y="1128194"/>
                  <a:pt x="7443019" y="1129226"/>
                  <a:pt x="7443019" y="1129610"/>
                </a:cubicBezTo>
                <a:cubicBezTo>
                  <a:pt x="7443019" y="1133157"/>
                  <a:pt x="7444793" y="1134930"/>
                  <a:pt x="7448339" y="1134930"/>
                </a:cubicBezTo>
                <a:cubicBezTo>
                  <a:pt x="7453215" y="1134930"/>
                  <a:pt x="7455653" y="1132868"/>
                  <a:pt x="7455653" y="1128744"/>
                </a:cubicBezTo>
                <a:lnTo>
                  <a:pt x="7455653" y="1126094"/>
                </a:lnTo>
                <a:lnTo>
                  <a:pt x="7556173" y="1126094"/>
                </a:lnTo>
                <a:lnTo>
                  <a:pt x="7556173" y="1129264"/>
                </a:lnTo>
                <a:cubicBezTo>
                  <a:pt x="7556173" y="1132810"/>
                  <a:pt x="7557888" y="1134584"/>
                  <a:pt x="7561319" y="1134584"/>
                </a:cubicBezTo>
                <a:cubicBezTo>
                  <a:pt x="7566080" y="1134584"/>
                  <a:pt x="7568460" y="1132579"/>
                  <a:pt x="7568460" y="1128571"/>
                </a:cubicBezTo>
                <a:cubicBezTo>
                  <a:pt x="7568450" y="1128254"/>
                  <a:pt x="7568410" y="1127453"/>
                  <a:pt x="7568341" y="1126165"/>
                </a:cubicBezTo>
                <a:cubicBezTo>
                  <a:pt x="7568282" y="1124054"/>
                  <a:pt x="7568223" y="1122196"/>
                  <a:pt x="7568166" y="1120591"/>
                </a:cubicBezTo>
                <a:cubicBezTo>
                  <a:pt x="7567900" y="1110078"/>
                  <a:pt x="7567767" y="1094602"/>
                  <a:pt x="7567767" y="1074160"/>
                </a:cubicBezTo>
                <a:lnTo>
                  <a:pt x="7567767" y="1039984"/>
                </a:lnTo>
                <a:cubicBezTo>
                  <a:pt x="7571926" y="1038252"/>
                  <a:pt x="7574005" y="1036388"/>
                  <a:pt x="7574005" y="1034393"/>
                </a:cubicBezTo>
                <a:cubicBezTo>
                  <a:pt x="7574005" y="1032600"/>
                  <a:pt x="7572829" y="1031297"/>
                  <a:pt x="7570476" y="1030484"/>
                </a:cubicBezTo>
                <a:cubicBezTo>
                  <a:pt x="7568453" y="1029809"/>
                  <a:pt x="7563396" y="1029050"/>
                  <a:pt x="7555306" y="1028207"/>
                </a:cubicBezTo>
                <a:cubicBezTo>
                  <a:pt x="7555884" y="1034153"/>
                  <a:pt x="7556173" y="1046612"/>
                  <a:pt x="7556173" y="1065583"/>
                </a:cubicBezTo>
                <a:lnTo>
                  <a:pt x="7556173" y="1118139"/>
                </a:lnTo>
                <a:lnTo>
                  <a:pt x="7455653" y="1118139"/>
                </a:lnTo>
                <a:lnTo>
                  <a:pt x="7455653" y="1039815"/>
                </a:lnTo>
                <a:cubicBezTo>
                  <a:pt x="7459697" y="1038139"/>
                  <a:pt x="7461719" y="1036274"/>
                  <a:pt x="7461719" y="1034220"/>
                </a:cubicBezTo>
                <a:cubicBezTo>
                  <a:pt x="7461719" y="1032428"/>
                  <a:pt x="7460542" y="1031124"/>
                  <a:pt x="7458190" y="1030310"/>
                </a:cubicBezTo>
                <a:cubicBezTo>
                  <a:pt x="7456165" y="1029635"/>
                  <a:pt x="7451109" y="1028876"/>
                  <a:pt x="7443019" y="1028033"/>
                </a:cubicBezTo>
                <a:close/>
                <a:moveTo>
                  <a:pt x="1479787" y="1026778"/>
                </a:moveTo>
                <a:cubicBezTo>
                  <a:pt x="1480364" y="1031836"/>
                  <a:pt x="1480653" y="1040483"/>
                  <a:pt x="1480653" y="1052717"/>
                </a:cubicBezTo>
                <a:lnTo>
                  <a:pt x="1480653" y="1062648"/>
                </a:lnTo>
                <a:lnTo>
                  <a:pt x="1452790" y="1062648"/>
                </a:lnTo>
                <a:cubicBezTo>
                  <a:pt x="1448909" y="1062648"/>
                  <a:pt x="1444594" y="1062301"/>
                  <a:pt x="1439845" y="1061608"/>
                </a:cubicBezTo>
                <a:lnTo>
                  <a:pt x="1441821" y="1071640"/>
                </a:lnTo>
                <a:cubicBezTo>
                  <a:pt x="1446702" y="1070947"/>
                  <a:pt x="1450358" y="1070600"/>
                  <a:pt x="1452790" y="1070600"/>
                </a:cubicBezTo>
                <a:lnTo>
                  <a:pt x="1478140" y="1070600"/>
                </a:lnTo>
                <a:cubicBezTo>
                  <a:pt x="1468400" y="1083493"/>
                  <a:pt x="1455577" y="1095081"/>
                  <a:pt x="1439671" y="1105364"/>
                </a:cubicBezTo>
                <a:cubicBezTo>
                  <a:pt x="1439498" y="1105444"/>
                  <a:pt x="1439412" y="1105917"/>
                  <a:pt x="1439412" y="1106781"/>
                </a:cubicBezTo>
                <a:cubicBezTo>
                  <a:pt x="1439412" y="1108826"/>
                  <a:pt x="1440348" y="1109849"/>
                  <a:pt x="1442219" y="1109849"/>
                </a:cubicBezTo>
                <a:cubicBezTo>
                  <a:pt x="1442860" y="1109849"/>
                  <a:pt x="1443314" y="1109714"/>
                  <a:pt x="1443579" y="1109444"/>
                </a:cubicBezTo>
                <a:cubicBezTo>
                  <a:pt x="1460224" y="1101558"/>
                  <a:pt x="1472697" y="1091382"/>
                  <a:pt x="1480999" y="1078918"/>
                </a:cubicBezTo>
                <a:cubicBezTo>
                  <a:pt x="1480191" y="1098266"/>
                  <a:pt x="1479787" y="1108911"/>
                  <a:pt x="1479787" y="1110854"/>
                </a:cubicBezTo>
                <a:cubicBezTo>
                  <a:pt x="1479787" y="1114169"/>
                  <a:pt x="1481560" y="1115826"/>
                  <a:pt x="1485106" y="1115826"/>
                </a:cubicBezTo>
                <a:cubicBezTo>
                  <a:pt x="1489867" y="1115826"/>
                  <a:pt x="1492247" y="1113938"/>
                  <a:pt x="1492247" y="1110161"/>
                </a:cubicBezTo>
                <a:cubicBezTo>
                  <a:pt x="1492247" y="1109814"/>
                  <a:pt x="1492247" y="1109388"/>
                  <a:pt x="1492247" y="1108881"/>
                </a:cubicBezTo>
                <a:cubicBezTo>
                  <a:pt x="1492132" y="1105524"/>
                  <a:pt x="1492069" y="1103405"/>
                  <a:pt x="1492059" y="1102523"/>
                </a:cubicBezTo>
                <a:cubicBezTo>
                  <a:pt x="1491895" y="1096656"/>
                  <a:pt x="1491785" y="1089279"/>
                  <a:pt x="1491728" y="1080391"/>
                </a:cubicBezTo>
                <a:cubicBezTo>
                  <a:pt x="1499820" y="1085344"/>
                  <a:pt x="1507659" y="1092554"/>
                  <a:pt x="1515243" y="1102019"/>
                </a:cubicBezTo>
                <a:cubicBezTo>
                  <a:pt x="1517593" y="1105216"/>
                  <a:pt x="1519735" y="1106816"/>
                  <a:pt x="1521669" y="1106816"/>
                </a:cubicBezTo>
                <a:cubicBezTo>
                  <a:pt x="1525274" y="1106816"/>
                  <a:pt x="1527077" y="1104869"/>
                  <a:pt x="1527077" y="1100977"/>
                </a:cubicBezTo>
                <a:cubicBezTo>
                  <a:pt x="1527077" y="1096568"/>
                  <a:pt x="1524236" y="1092122"/>
                  <a:pt x="1518554" y="1087640"/>
                </a:cubicBezTo>
                <a:cubicBezTo>
                  <a:pt x="1512130" y="1082571"/>
                  <a:pt x="1503188" y="1078201"/>
                  <a:pt x="1491728" y="1074526"/>
                </a:cubicBezTo>
                <a:lnTo>
                  <a:pt x="1491728" y="1070600"/>
                </a:lnTo>
                <a:lnTo>
                  <a:pt x="1531026" y="1070600"/>
                </a:lnTo>
                <a:cubicBezTo>
                  <a:pt x="1533822" y="1070600"/>
                  <a:pt x="1535221" y="1069491"/>
                  <a:pt x="1535221" y="1067275"/>
                </a:cubicBezTo>
                <a:cubicBezTo>
                  <a:pt x="1535221" y="1065864"/>
                  <a:pt x="1534315" y="1064451"/>
                  <a:pt x="1532503" y="1063035"/>
                </a:cubicBezTo>
                <a:cubicBezTo>
                  <a:pt x="1528019" y="1059484"/>
                  <a:pt x="1525273" y="1057709"/>
                  <a:pt x="1524267" y="1057709"/>
                </a:cubicBezTo>
                <a:cubicBezTo>
                  <a:pt x="1523152" y="1057709"/>
                  <a:pt x="1521179" y="1059355"/>
                  <a:pt x="1518348" y="1062648"/>
                </a:cubicBezTo>
                <a:lnTo>
                  <a:pt x="1491728" y="1062648"/>
                </a:lnTo>
                <a:lnTo>
                  <a:pt x="1491728" y="1037189"/>
                </a:lnTo>
                <a:cubicBezTo>
                  <a:pt x="1495135" y="1035860"/>
                  <a:pt x="1496839" y="1034278"/>
                  <a:pt x="1496839" y="1032444"/>
                </a:cubicBezTo>
                <a:cubicBezTo>
                  <a:pt x="1496839" y="1029917"/>
                  <a:pt x="1491155" y="1028028"/>
                  <a:pt x="1479787" y="1026778"/>
                </a:cubicBezTo>
                <a:close/>
                <a:moveTo>
                  <a:pt x="7498644" y="1026777"/>
                </a:moveTo>
                <a:cubicBezTo>
                  <a:pt x="7499221" y="1031836"/>
                  <a:pt x="7499509" y="1040482"/>
                  <a:pt x="7499509" y="1052716"/>
                </a:cubicBezTo>
                <a:lnTo>
                  <a:pt x="7499509" y="1062647"/>
                </a:lnTo>
                <a:lnTo>
                  <a:pt x="7471646" y="1062647"/>
                </a:lnTo>
                <a:cubicBezTo>
                  <a:pt x="7467765" y="1062647"/>
                  <a:pt x="7463451" y="1062300"/>
                  <a:pt x="7458702" y="1061607"/>
                </a:cubicBezTo>
                <a:lnTo>
                  <a:pt x="7460678" y="1071639"/>
                </a:lnTo>
                <a:cubicBezTo>
                  <a:pt x="7465558" y="1070946"/>
                  <a:pt x="7469214" y="1070600"/>
                  <a:pt x="7471646" y="1070600"/>
                </a:cubicBezTo>
                <a:lnTo>
                  <a:pt x="7496996" y="1070600"/>
                </a:lnTo>
                <a:cubicBezTo>
                  <a:pt x="7487257" y="1083492"/>
                  <a:pt x="7474434" y="1095080"/>
                  <a:pt x="7458528" y="1105363"/>
                </a:cubicBezTo>
                <a:cubicBezTo>
                  <a:pt x="7458355" y="1105444"/>
                  <a:pt x="7458268" y="1105916"/>
                  <a:pt x="7458268" y="1106780"/>
                </a:cubicBezTo>
                <a:cubicBezTo>
                  <a:pt x="7458268" y="1108825"/>
                  <a:pt x="7459204" y="1109848"/>
                  <a:pt x="7461075" y="1109848"/>
                </a:cubicBezTo>
                <a:cubicBezTo>
                  <a:pt x="7461717" y="1109848"/>
                  <a:pt x="7462170" y="1109713"/>
                  <a:pt x="7462435" y="1109443"/>
                </a:cubicBezTo>
                <a:cubicBezTo>
                  <a:pt x="7479080" y="1101557"/>
                  <a:pt x="7491554" y="1091381"/>
                  <a:pt x="7499856" y="1078917"/>
                </a:cubicBezTo>
                <a:cubicBezTo>
                  <a:pt x="7499048" y="1098265"/>
                  <a:pt x="7498644" y="1108910"/>
                  <a:pt x="7498644" y="1110853"/>
                </a:cubicBezTo>
                <a:cubicBezTo>
                  <a:pt x="7498644" y="1114167"/>
                  <a:pt x="7500416" y="1115825"/>
                  <a:pt x="7503962" y="1115825"/>
                </a:cubicBezTo>
                <a:cubicBezTo>
                  <a:pt x="7508723" y="1115825"/>
                  <a:pt x="7511103" y="1113937"/>
                  <a:pt x="7511103" y="1110160"/>
                </a:cubicBezTo>
                <a:cubicBezTo>
                  <a:pt x="7511103" y="1109813"/>
                  <a:pt x="7511103" y="1109387"/>
                  <a:pt x="7511103" y="1108880"/>
                </a:cubicBezTo>
                <a:cubicBezTo>
                  <a:pt x="7510988" y="1105523"/>
                  <a:pt x="7510926" y="1103404"/>
                  <a:pt x="7510915" y="1102522"/>
                </a:cubicBezTo>
                <a:cubicBezTo>
                  <a:pt x="7510752" y="1096655"/>
                  <a:pt x="7510641" y="1089278"/>
                  <a:pt x="7510584" y="1080390"/>
                </a:cubicBezTo>
                <a:cubicBezTo>
                  <a:pt x="7518677" y="1085344"/>
                  <a:pt x="7526515" y="1092553"/>
                  <a:pt x="7534099" y="1102018"/>
                </a:cubicBezTo>
                <a:cubicBezTo>
                  <a:pt x="7536449" y="1105215"/>
                  <a:pt x="7538591" y="1106815"/>
                  <a:pt x="7540525" y="1106815"/>
                </a:cubicBezTo>
                <a:cubicBezTo>
                  <a:pt x="7544131" y="1106815"/>
                  <a:pt x="7545934" y="1104868"/>
                  <a:pt x="7545934" y="1100976"/>
                </a:cubicBezTo>
                <a:cubicBezTo>
                  <a:pt x="7545934" y="1096567"/>
                  <a:pt x="7543092" y="1092121"/>
                  <a:pt x="7537410" y="1087639"/>
                </a:cubicBezTo>
                <a:cubicBezTo>
                  <a:pt x="7530986" y="1082571"/>
                  <a:pt x="7522044" y="1078200"/>
                  <a:pt x="7510584" y="1074525"/>
                </a:cubicBezTo>
                <a:lnTo>
                  <a:pt x="7510584" y="1070600"/>
                </a:lnTo>
                <a:lnTo>
                  <a:pt x="7549882" y="1070600"/>
                </a:lnTo>
                <a:cubicBezTo>
                  <a:pt x="7552679" y="1070600"/>
                  <a:pt x="7554077" y="1069490"/>
                  <a:pt x="7554077" y="1067274"/>
                </a:cubicBezTo>
                <a:cubicBezTo>
                  <a:pt x="7554077" y="1065864"/>
                  <a:pt x="7553171" y="1064451"/>
                  <a:pt x="7551360" y="1063034"/>
                </a:cubicBezTo>
                <a:cubicBezTo>
                  <a:pt x="7546875" y="1059483"/>
                  <a:pt x="7544130" y="1057708"/>
                  <a:pt x="7543124" y="1057708"/>
                </a:cubicBezTo>
                <a:cubicBezTo>
                  <a:pt x="7542008" y="1057708"/>
                  <a:pt x="7540035" y="1059354"/>
                  <a:pt x="7537205" y="1062647"/>
                </a:cubicBezTo>
                <a:lnTo>
                  <a:pt x="7510584" y="1062647"/>
                </a:lnTo>
                <a:lnTo>
                  <a:pt x="7510584" y="1037189"/>
                </a:lnTo>
                <a:cubicBezTo>
                  <a:pt x="7513992" y="1035859"/>
                  <a:pt x="7515696" y="1034278"/>
                  <a:pt x="7515696" y="1032443"/>
                </a:cubicBezTo>
                <a:cubicBezTo>
                  <a:pt x="7515696" y="1029916"/>
                  <a:pt x="7510012" y="1028028"/>
                  <a:pt x="7498644" y="1026777"/>
                </a:cubicBezTo>
                <a:close/>
                <a:moveTo>
                  <a:pt x="4218298" y="1023263"/>
                </a:moveTo>
                <a:cubicBezTo>
                  <a:pt x="4222213" y="1027029"/>
                  <a:pt x="4225088" y="1030509"/>
                  <a:pt x="4226922" y="1033704"/>
                </a:cubicBezTo>
                <a:lnTo>
                  <a:pt x="4227216" y="1034190"/>
                </a:lnTo>
                <a:lnTo>
                  <a:pt x="4220525" y="1027225"/>
                </a:lnTo>
                <a:cubicBezTo>
                  <a:pt x="4217879" y="1025623"/>
                  <a:pt x="4214895" y="1024822"/>
                  <a:pt x="4211574" y="1024822"/>
                </a:cubicBezTo>
                <a:cubicBezTo>
                  <a:pt x="4205343" y="1024822"/>
                  <a:pt x="4200640" y="1027540"/>
                  <a:pt x="4197465" y="1032977"/>
                </a:cubicBezTo>
                <a:lnTo>
                  <a:pt x="4184076" y="1057201"/>
                </a:lnTo>
                <a:lnTo>
                  <a:pt x="4213994" y="1074238"/>
                </a:lnTo>
                <a:lnTo>
                  <a:pt x="4232232" y="1043047"/>
                </a:lnTo>
                <a:lnTo>
                  <a:pt x="4228473" y="1036276"/>
                </a:lnTo>
                <a:lnTo>
                  <a:pt x="4242126" y="1058933"/>
                </a:lnTo>
                <a:lnTo>
                  <a:pt x="4232508" y="1066768"/>
                </a:lnTo>
                <a:lnTo>
                  <a:pt x="4266817" y="1067393"/>
                </a:lnTo>
                <a:lnTo>
                  <a:pt x="4282829" y="1036420"/>
                </a:lnTo>
                <a:lnTo>
                  <a:pt x="4272039" y="1042045"/>
                </a:lnTo>
                <a:lnTo>
                  <a:pt x="4264635" y="1028416"/>
                </a:lnTo>
                <a:cubicBezTo>
                  <a:pt x="4262671" y="1024981"/>
                  <a:pt x="4259654" y="1023263"/>
                  <a:pt x="4255588" y="1023263"/>
                </a:cubicBezTo>
                <a:close/>
                <a:moveTo>
                  <a:pt x="5270944" y="1023263"/>
                </a:moveTo>
                <a:cubicBezTo>
                  <a:pt x="5274857" y="1027028"/>
                  <a:pt x="5277733" y="1030509"/>
                  <a:pt x="5279567" y="1033703"/>
                </a:cubicBezTo>
                <a:lnTo>
                  <a:pt x="5279860" y="1034190"/>
                </a:lnTo>
                <a:lnTo>
                  <a:pt x="5273170" y="1027225"/>
                </a:lnTo>
                <a:cubicBezTo>
                  <a:pt x="5270523" y="1025623"/>
                  <a:pt x="5267540" y="1024822"/>
                  <a:pt x="5264219" y="1024822"/>
                </a:cubicBezTo>
                <a:cubicBezTo>
                  <a:pt x="5257987" y="1024822"/>
                  <a:pt x="5253283" y="1027540"/>
                  <a:pt x="5250108" y="1032977"/>
                </a:cubicBezTo>
                <a:lnTo>
                  <a:pt x="5236719" y="1057201"/>
                </a:lnTo>
                <a:lnTo>
                  <a:pt x="5266639" y="1074238"/>
                </a:lnTo>
                <a:lnTo>
                  <a:pt x="5284876" y="1043047"/>
                </a:lnTo>
                <a:lnTo>
                  <a:pt x="5281117" y="1036276"/>
                </a:lnTo>
                <a:lnTo>
                  <a:pt x="5294769" y="1058933"/>
                </a:lnTo>
                <a:lnTo>
                  <a:pt x="5285152" y="1066768"/>
                </a:lnTo>
                <a:lnTo>
                  <a:pt x="5319462" y="1067393"/>
                </a:lnTo>
                <a:lnTo>
                  <a:pt x="5335474" y="1036420"/>
                </a:lnTo>
                <a:lnTo>
                  <a:pt x="5324684" y="1042045"/>
                </a:lnTo>
                <a:lnTo>
                  <a:pt x="5317279" y="1028415"/>
                </a:lnTo>
                <a:cubicBezTo>
                  <a:pt x="5315315" y="1024980"/>
                  <a:pt x="5312299" y="1023263"/>
                  <a:pt x="5308232" y="1023263"/>
                </a:cubicBezTo>
                <a:close/>
                <a:moveTo>
                  <a:pt x="10237157" y="1023262"/>
                </a:moveTo>
                <a:cubicBezTo>
                  <a:pt x="10241072" y="1027028"/>
                  <a:pt x="10243946" y="1030508"/>
                  <a:pt x="10245781" y="1033703"/>
                </a:cubicBezTo>
                <a:lnTo>
                  <a:pt x="10246074" y="1034189"/>
                </a:lnTo>
                <a:lnTo>
                  <a:pt x="10239383" y="1027224"/>
                </a:lnTo>
                <a:cubicBezTo>
                  <a:pt x="10236737" y="1025622"/>
                  <a:pt x="10233754" y="1024821"/>
                  <a:pt x="10230433" y="1024821"/>
                </a:cubicBezTo>
                <a:cubicBezTo>
                  <a:pt x="10224201" y="1024821"/>
                  <a:pt x="10219498" y="1027539"/>
                  <a:pt x="10216323" y="1032977"/>
                </a:cubicBezTo>
                <a:lnTo>
                  <a:pt x="10202933" y="1057200"/>
                </a:lnTo>
                <a:lnTo>
                  <a:pt x="10232853" y="1074237"/>
                </a:lnTo>
                <a:lnTo>
                  <a:pt x="10251090" y="1043047"/>
                </a:lnTo>
                <a:lnTo>
                  <a:pt x="10247331" y="1036275"/>
                </a:lnTo>
                <a:lnTo>
                  <a:pt x="10260983" y="1058932"/>
                </a:lnTo>
                <a:lnTo>
                  <a:pt x="10251366" y="1066767"/>
                </a:lnTo>
                <a:lnTo>
                  <a:pt x="10285676" y="1067392"/>
                </a:lnTo>
                <a:lnTo>
                  <a:pt x="10301688" y="1036419"/>
                </a:lnTo>
                <a:lnTo>
                  <a:pt x="10290898" y="1042044"/>
                </a:lnTo>
                <a:lnTo>
                  <a:pt x="10283493" y="1028415"/>
                </a:lnTo>
                <a:cubicBezTo>
                  <a:pt x="10281528" y="1024980"/>
                  <a:pt x="10278513" y="1023262"/>
                  <a:pt x="10274446" y="1023262"/>
                </a:cubicBezTo>
                <a:close/>
                <a:moveTo>
                  <a:pt x="11289801" y="1023262"/>
                </a:moveTo>
                <a:cubicBezTo>
                  <a:pt x="11293716" y="1027027"/>
                  <a:pt x="11296590" y="1030508"/>
                  <a:pt x="11298425" y="1033703"/>
                </a:cubicBezTo>
                <a:lnTo>
                  <a:pt x="11298718" y="1034189"/>
                </a:lnTo>
                <a:lnTo>
                  <a:pt x="11292027" y="1027224"/>
                </a:lnTo>
                <a:cubicBezTo>
                  <a:pt x="11289381" y="1025622"/>
                  <a:pt x="11286398" y="1024821"/>
                  <a:pt x="11283077" y="1024821"/>
                </a:cubicBezTo>
                <a:cubicBezTo>
                  <a:pt x="11276845" y="1024821"/>
                  <a:pt x="11272142" y="1027539"/>
                  <a:pt x="11268967" y="1032976"/>
                </a:cubicBezTo>
                <a:lnTo>
                  <a:pt x="11255577" y="1057200"/>
                </a:lnTo>
                <a:lnTo>
                  <a:pt x="11285497" y="1074237"/>
                </a:lnTo>
                <a:lnTo>
                  <a:pt x="11303734" y="1043046"/>
                </a:lnTo>
                <a:lnTo>
                  <a:pt x="11299975" y="1036275"/>
                </a:lnTo>
                <a:lnTo>
                  <a:pt x="11313627" y="1058932"/>
                </a:lnTo>
                <a:lnTo>
                  <a:pt x="11304010" y="1066767"/>
                </a:lnTo>
                <a:lnTo>
                  <a:pt x="11338320" y="1067392"/>
                </a:lnTo>
                <a:lnTo>
                  <a:pt x="11354332" y="1036419"/>
                </a:lnTo>
                <a:lnTo>
                  <a:pt x="11343542" y="1042044"/>
                </a:lnTo>
                <a:lnTo>
                  <a:pt x="11336137" y="1028415"/>
                </a:lnTo>
                <a:cubicBezTo>
                  <a:pt x="11334172" y="1024980"/>
                  <a:pt x="11331157" y="1023262"/>
                  <a:pt x="11327090" y="1023262"/>
                </a:cubicBezTo>
                <a:close/>
                <a:moveTo>
                  <a:pt x="4232281" y="1011634"/>
                </a:moveTo>
                <a:cubicBezTo>
                  <a:pt x="4246253" y="1011634"/>
                  <a:pt x="4259233" y="1015112"/>
                  <a:pt x="4271225" y="1022067"/>
                </a:cubicBezTo>
                <a:cubicBezTo>
                  <a:pt x="4282799" y="1028841"/>
                  <a:pt x="4291973" y="1038013"/>
                  <a:pt x="4298748" y="1049584"/>
                </a:cubicBezTo>
                <a:cubicBezTo>
                  <a:pt x="4305706" y="1061572"/>
                  <a:pt x="4309185" y="1074521"/>
                  <a:pt x="4309185" y="1088432"/>
                </a:cubicBezTo>
                <a:cubicBezTo>
                  <a:pt x="4309185" y="1102476"/>
                  <a:pt x="4305706" y="1115491"/>
                  <a:pt x="4298748" y="1127479"/>
                </a:cubicBezTo>
                <a:cubicBezTo>
                  <a:pt x="4291975" y="1139048"/>
                  <a:pt x="4282801" y="1148192"/>
                  <a:pt x="4271225" y="1154910"/>
                </a:cubicBezTo>
                <a:cubicBezTo>
                  <a:pt x="4259321" y="1161847"/>
                  <a:pt x="4246341" y="1165315"/>
                  <a:pt x="4232281" y="1165315"/>
                </a:cubicBezTo>
                <a:cubicBezTo>
                  <a:pt x="4218292" y="1165315"/>
                  <a:pt x="4205345" y="1161847"/>
                  <a:pt x="4193443" y="1154910"/>
                </a:cubicBezTo>
                <a:cubicBezTo>
                  <a:pt x="4181900" y="1148211"/>
                  <a:pt x="4172736" y="1139067"/>
                  <a:pt x="4165951" y="1127479"/>
                </a:cubicBezTo>
                <a:cubicBezTo>
                  <a:pt x="4159021" y="1115537"/>
                  <a:pt x="4155555" y="1102522"/>
                  <a:pt x="4155555" y="1088432"/>
                </a:cubicBezTo>
                <a:cubicBezTo>
                  <a:pt x="4155555" y="1074475"/>
                  <a:pt x="4159021" y="1061526"/>
                  <a:pt x="4165951" y="1049584"/>
                </a:cubicBezTo>
                <a:cubicBezTo>
                  <a:pt x="4172737" y="1037994"/>
                  <a:pt x="4181901" y="1028822"/>
                  <a:pt x="4193443" y="1022067"/>
                </a:cubicBezTo>
                <a:cubicBezTo>
                  <a:pt x="4205433" y="1015112"/>
                  <a:pt x="4218380" y="1011634"/>
                  <a:pt x="4232281" y="1011634"/>
                </a:cubicBezTo>
                <a:close/>
                <a:moveTo>
                  <a:pt x="5284926" y="1011634"/>
                </a:moveTo>
                <a:cubicBezTo>
                  <a:pt x="5298896" y="1011634"/>
                  <a:pt x="5311879" y="1015112"/>
                  <a:pt x="5323870" y="1022067"/>
                </a:cubicBezTo>
                <a:cubicBezTo>
                  <a:pt x="5335443" y="1028841"/>
                  <a:pt x="5344617" y="1038013"/>
                  <a:pt x="5351393" y="1049584"/>
                </a:cubicBezTo>
                <a:cubicBezTo>
                  <a:pt x="5358350" y="1061572"/>
                  <a:pt x="5361828" y="1074521"/>
                  <a:pt x="5361828" y="1088432"/>
                </a:cubicBezTo>
                <a:cubicBezTo>
                  <a:pt x="5361828" y="1102476"/>
                  <a:pt x="5358350" y="1115491"/>
                  <a:pt x="5351393" y="1127479"/>
                </a:cubicBezTo>
                <a:cubicBezTo>
                  <a:pt x="5344619" y="1139048"/>
                  <a:pt x="5335444" y="1148192"/>
                  <a:pt x="5323870" y="1154909"/>
                </a:cubicBezTo>
                <a:cubicBezTo>
                  <a:pt x="5311966" y="1161846"/>
                  <a:pt x="5298986" y="1165315"/>
                  <a:pt x="5284926" y="1165315"/>
                </a:cubicBezTo>
                <a:cubicBezTo>
                  <a:pt x="5270936" y="1165315"/>
                  <a:pt x="5257990" y="1161846"/>
                  <a:pt x="5246086" y="1154909"/>
                </a:cubicBezTo>
                <a:cubicBezTo>
                  <a:pt x="5234543" y="1148210"/>
                  <a:pt x="5225379" y="1139067"/>
                  <a:pt x="5218594" y="1127479"/>
                </a:cubicBezTo>
                <a:cubicBezTo>
                  <a:pt x="5211664" y="1115537"/>
                  <a:pt x="5208199" y="1102522"/>
                  <a:pt x="5208199" y="1088432"/>
                </a:cubicBezTo>
                <a:cubicBezTo>
                  <a:pt x="5208199" y="1074475"/>
                  <a:pt x="5211664" y="1061526"/>
                  <a:pt x="5218594" y="1049584"/>
                </a:cubicBezTo>
                <a:cubicBezTo>
                  <a:pt x="5225380" y="1037994"/>
                  <a:pt x="5234543" y="1028821"/>
                  <a:pt x="5246086" y="1022067"/>
                </a:cubicBezTo>
                <a:cubicBezTo>
                  <a:pt x="5258077" y="1015112"/>
                  <a:pt x="5271024" y="1011634"/>
                  <a:pt x="5284926" y="1011634"/>
                </a:cubicBezTo>
                <a:close/>
                <a:moveTo>
                  <a:pt x="10251140" y="1011634"/>
                </a:moveTo>
                <a:cubicBezTo>
                  <a:pt x="10265111" y="1011634"/>
                  <a:pt x="10278092" y="1015111"/>
                  <a:pt x="10290083" y="1022066"/>
                </a:cubicBezTo>
                <a:cubicBezTo>
                  <a:pt x="10301656" y="1028840"/>
                  <a:pt x="10310831" y="1038012"/>
                  <a:pt x="10317606" y="1049583"/>
                </a:cubicBezTo>
                <a:cubicBezTo>
                  <a:pt x="10324563" y="1061571"/>
                  <a:pt x="10328042" y="1074520"/>
                  <a:pt x="10328042" y="1088431"/>
                </a:cubicBezTo>
                <a:cubicBezTo>
                  <a:pt x="10328042" y="1102475"/>
                  <a:pt x="10324563" y="1115490"/>
                  <a:pt x="10317606" y="1127478"/>
                </a:cubicBezTo>
                <a:cubicBezTo>
                  <a:pt x="10310833" y="1139048"/>
                  <a:pt x="10301658" y="1148191"/>
                  <a:pt x="10290083" y="1154908"/>
                </a:cubicBezTo>
                <a:cubicBezTo>
                  <a:pt x="10278180" y="1161846"/>
                  <a:pt x="10265199" y="1165314"/>
                  <a:pt x="10251140" y="1165314"/>
                </a:cubicBezTo>
                <a:cubicBezTo>
                  <a:pt x="10237150" y="1165314"/>
                  <a:pt x="10224203" y="1161846"/>
                  <a:pt x="10212300" y="1154908"/>
                </a:cubicBezTo>
                <a:cubicBezTo>
                  <a:pt x="10200757" y="1148210"/>
                  <a:pt x="10191593" y="1139066"/>
                  <a:pt x="10184808" y="1127478"/>
                </a:cubicBezTo>
                <a:cubicBezTo>
                  <a:pt x="10177878" y="1115536"/>
                  <a:pt x="10174412" y="1102521"/>
                  <a:pt x="10174412" y="1088431"/>
                </a:cubicBezTo>
                <a:cubicBezTo>
                  <a:pt x="10174412" y="1074474"/>
                  <a:pt x="10177878" y="1061525"/>
                  <a:pt x="10184808" y="1049583"/>
                </a:cubicBezTo>
                <a:cubicBezTo>
                  <a:pt x="10191594" y="1037993"/>
                  <a:pt x="10200758" y="1028821"/>
                  <a:pt x="10212300" y="1022066"/>
                </a:cubicBezTo>
                <a:cubicBezTo>
                  <a:pt x="10224291" y="1015111"/>
                  <a:pt x="10237237" y="1011634"/>
                  <a:pt x="10251140" y="1011634"/>
                </a:cubicBezTo>
                <a:close/>
                <a:moveTo>
                  <a:pt x="11303784" y="1011633"/>
                </a:moveTo>
                <a:cubicBezTo>
                  <a:pt x="11317755" y="1011633"/>
                  <a:pt x="11330736" y="1015111"/>
                  <a:pt x="11342727" y="1022066"/>
                </a:cubicBezTo>
                <a:cubicBezTo>
                  <a:pt x="11354300" y="1028840"/>
                  <a:pt x="11363475" y="1038012"/>
                  <a:pt x="11370250" y="1049582"/>
                </a:cubicBezTo>
                <a:cubicBezTo>
                  <a:pt x="11377207" y="1061571"/>
                  <a:pt x="11380686" y="1074520"/>
                  <a:pt x="11380686" y="1088431"/>
                </a:cubicBezTo>
                <a:cubicBezTo>
                  <a:pt x="11380686" y="1102475"/>
                  <a:pt x="11377207" y="1115490"/>
                  <a:pt x="11370250" y="1127478"/>
                </a:cubicBezTo>
                <a:cubicBezTo>
                  <a:pt x="11363477" y="1139047"/>
                  <a:pt x="11354302" y="1148191"/>
                  <a:pt x="11342727" y="1154908"/>
                </a:cubicBezTo>
                <a:cubicBezTo>
                  <a:pt x="11330824" y="1161845"/>
                  <a:pt x="11317843" y="1165314"/>
                  <a:pt x="11303784" y="1165314"/>
                </a:cubicBezTo>
                <a:cubicBezTo>
                  <a:pt x="11289794" y="1165314"/>
                  <a:pt x="11276847" y="1161845"/>
                  <a:pt x="11264944" y="1154908"/>
                </a:cubicBezTo>
                <a:cubicBezTo>
                  <a:pt x="11253401" y="1148209"/>
                  <a:pt x="11244237" y="1139066"/>
                  <a:pt x="11237452" y="1127478"/>
                </a:cubicBezTo>
                <a:cubicBezTo>
                  <a:pt x="11230522" y="1115536"/>
                  <a:pt x="11227056" y="1102521"/>
                  <a:pt x="11227056" y="1088431"/>
                </a:cubicBezTo>
                <a:cubicBezTo>
                  <a:pt x="11227056" y="1074474"/>
                  <a:pt x="11230522" y="1061525"/>
                  <a:pt x="11237452" y="1049582"/>
                </a:cubicBezTo>
                <a:cubicBezTo>
                  <a:pt x="11244238" y="1037993"/>
                  <a:pt x="11253402" y="1028821"/>
                  <a:pt x="11264944" y="1022066"/>
                </a:cubicBezTo>
                <a:cubicBezTo>
                  <a:pt x="11276935" y="1015111"/>
                  <a:pt x="11289881" y="1011633"/>
                  <a:pt x="11303784" y="1011633"/>
                </a:cubicBezTo>
                <a:close/>
                <a:moveTo>
                  <a:pt x="2044749" y="1008569"/>
                </a:moveTo>
                <a:cubicBezTo>
                  <a:pt x="2052293" y="1010837"/>
                  <a:pt x="2059666" y="1013934"/>
                  <a:pt x="2066870" y="1017858"/>
                </a:cubicBezTo>
                <a:cubicBezTo>
                  <a:pt x="2074616" y="1021656"/>
                  <a:pt x="2080740" y="1026777"/>
                  <a:pt x="2085242" y="1033220"/>
                </a:cubicBezTo>
                <a:cubicBezTo>
                  <a:pt x="2088963" y="1038167"/>
                  <a:pt x="2090824" y="1043983"/>
                  <a:pt x="2090824" y="1050667"/>
                </a:cubicBezTo>
                <a:cubicBezTo>
                  <a:pt x="2090824" y="1053498"/>
                  <a:pt x="2090561" y="1055828"/>
                  <a:pt x="2090034" y="1057657"/>
                </a:cubicBezTo>
                <a:cubicBezTo>
                  <a:pt x="2087950" y="1057186"/>
                  <a:pt x="2083362" y="1055656"/>
                  <a:pt x="2076268" y="1053066"/>
                </a:cubicBezTo>
                <a:cubicBezTo>
                  <a:pt x="2076673" y="1057858"/>
                  <a:pt x="2076875" y="1061508"/>
                  <a:pt x="2076875" y="1064019"/>
                </a:cubicBezTo>
                <a:cubicBezTo>
                  <a:pt x="2076875" y="1065743"/>
                  <a:pt x="2076854" y="1066772"/>
                  <a:pt x="2076814" y="1067105"/>
                </a:cubicBezTo>
                <a:cubicBezTo>
                  <a:pt x="2073754" y="1067014"/>
                  <a:pt x="2069356" y="1065974"/>
                  <a:pt x="2063618" y="1063984"/>
                </a:cubicBezTo>
                <a:cubicBezTo>
                  <a:pt x="2060709" y="1061946"/>
                  <a:pt x="2057955" y="1059129"/>
                  <a:pt x="2055355" y="1055532"/>
                </a:cubicBezTo>
                <a:cubicBezTo>
                  <a:pt x="2050805" y="1049063"/>
                  <a:pt x="2047751" y="1041421"/>
                  <a:pt x="2046195" y="1032607"/>
                </a:cubicBezTo>
                <a:cubicBezTo>
                  <a:pt x="2045208" y="1026534"/>
                  <a:pt x="2044715" y="1020154"/>
                  <a:pt x="2044715" y="1013468"/>
                </a:cubicBezTo>
                <a:cubicBezTo>
                  <a:pt x="2044715" y="1010971"/>
                  <a:pt x="2044726" y="1009339"/>
                  <a:pt x="2044749" y="1008569"/>
                </a:cubicBezTo>
                <a:close/>
                <a:moveTo>
                  <a:pt x="3665367" y="1008569"/>
                </a:moveTo>
                <a:cubicBezTo>
                  <a:pt x="3672911" y="1010837"/>
                  <a:pt x="3680285" y="1013933"/>
                  <a:pt x="3687487" y="1017858"/>
                </a:cubicBezTo>
                <a:cubicBezTo>
                  <a:pt x="3695234" y="1021656"/>
                  <a:pt x="3701359" y="1026777"/>
                  <a:pt x="3705859" y="1033220"/>
                </a:cubicBezTo>
                <a:cubicBezTo>
                  <a:pt x="3709581" y="1038167"/>
                  <a:pt x="3711442" y="1043983"/>
                  <a:pt x="3711442" y="1050667"/>
                </a:cubicBezTo>
                <a:cubicBezTo>
                  <a:pt x="3711442" y="1053498"/>
                  <a:pt x="3711179" y="1055828"/>
                  <a:pt x="3710653" y="1057656"/>
                </a:cubicBezTo>
                <a:cubicBezTo>
                  <a:pt x="3708569" y="1057186"/>
                  <a:pt x="3703980" y="1055656"/>
                  <a:pt x="3696887" y="1053066"/>
                </a:cubicBezTo>
                <a:cubicBezTo>
                  <a:pt x="3697290" y="1057858"/>
                  <a:pt x="3697493" y="1061508"/>
                  <a:pt x="3697493" y="1064019"/>
                </a:cubicBezTo>
                <a:cubicBezTo>
                  <a:pt x="3697493" y="1065743"/>
                  <a:pt x="3697472" y="1066772"/>
                  <a:pt x="3697433" y="1067105"/>
                </a:cubicBezTo>
                <a:cubicBezTo>
                  <a:pt x="3694372" y="1067014"/>
                  <a:pt x="3689973" y="1065973"/>
                  <a:pt x="3684236" y="1063984"/>
                </a:cubicBezTo>
                <a:cubicBezTo>
                  <a:pt x="3681328" y="1061946"/>
                  <a:pt x="3678574" y="1059129"/>
                  <a:pt x="3675973" y="1055532"/>
                </a:cubicBezTo>
                <a:cubicBezTo>
                  <a:pt x="3671424" y="1049062"/>
                  <a:pt x="3668369" y="1041421"/>
                  <a:pt x="3666814" y="1032607"/>
                </a:cubicBezTo>
                <a:cubicBezTo>
                  <a:pt x="3665825" y="1026534"/>
                  <a:pt x="3665332" y="1020154"/>
                  <a:pt x="3665332" y="1013468"/>
                </a:cubicBezTo>
                <a:cubicBezTo>
                  <a:pt x="3665332" y="1010971"/>
                  <a:pt x="3665344" y="1009338"/>
                  <a:pt x="3665367" y="1008569"/>
                </a:cubicBezTo>
                <a:close/>
                <a:moveTo>
                  <a:pt x="4788459" y="1008568"/>
                </a:moveTo>
                <a:cubicBezTo>
                  <a:pt x="4796002" y="1010836"/>
                  <a:pt x="4803376" y="1013933"/>
                  <a:pt x="4810579" y="1017858"/>
                </a:cubicBezTo>
                <a:cubicBezTo>
                  <a:pt x="4818325" y="1021656"/>
                  <a:pt x="4824450" y="1026777"/>
                  <a:pt x="4828951" y="1033220"/>
                </a:cubicBezTo>
                <a:cubicBezTo>
                  <a:pt x="4832673" y="1038167"/>
                  <a:pt x="4834534" y="1043982"/>
                  <a:pt x="4834534" y="1050667"/>
                </a:cubicBezTo>
                <a:cubicBezTo>
                  <a:pt x="4834534" y="1053497"/>
                  <a:pt x="4834270" y="1055827"/>
                  <a:pt x="4833743" y="1057656"/>
                </a:cubicBezTo>
                <a:cubicBezTo>
                  <a:pt x="4831660" y="1057186"/>
                  <a:pt x="4827072" y="1055655"/>
                  <a:pt x="4819978" y="1053065"/>
                </a:cubicBezTo>
                <a:cubicBezTo>
                  <a:pt x="4820382" y="1057858"/>
                  <a:pt x="4820584" y="1061508"/>
                  <a:pt x="4820584" y="1064018"/>
                </a:cubicBezTo>
                <a:cubicBezTo>
                  <a:pt x="4820584" y="1065742"/>
                  <a:pt x="4820564" y="1066771"/>
                  <a:pt x="4820524" y="1067105"/>
                </a:cubicBezTo>
                <a:cubicBezTo>
                  <a:pt x="4817463" y="1067014"/>
                  <a:pt x="4813065" y="1065973"/>
                  <a:pt x="4807328" y="1063984"/>
                </a:cubicBezTo>
                <a:cubicBezTo>
                  <a:pt x="4804419" y="1061946"/>
                  <a:pt x="4801664" y="1059129"/>
                  <a:pt x="4799063" y="1055531"/>
                </a:cubicBezTo>
                <a:cubicBezTo>
                  <a:pt x="4794515" y="1049062"/>
                  <a:pt x="4791461" y="1041421"/>
                  <a:pt x="4789905" y="1032607"/>
                </a:cubicBezTo>
                <a:cubicBezTo>
                  <a:pt x="4788917" y="1026533"/>
                  <a:pt x="4788424" y="1020154"/>
                  <a:pt x="4788424" y="1013467"/>
                </a:cubicBezTo>
                <a:cubicBezTo>
                  <a:pt x="4788424" y="1010971"/>
                  <a:pt x="4788435" y="1009338"/>
                  <a:pt x="4788459" y="1008568"/>
                </a:cubicBezTo>
                <a:close/>
                <a:moveTo>
                  <a:pt x="8063606" y="1008568"/>
                </a:moveTo>
                <a:cubicBezTo>
                  <a:pt x="8071149" y="1010836"/>
                  <a:pt x="8078523" y="1013933"/>
                  <a:pt x="8085727" y="1017858"/>
                </a:cubicBezTo>
                <a:cubicBezTo>
                  <a:pt x="8093473" y="1021655"/>
                  <a:pt x="8099597" y="1026776"/>
                  <a:pt x="8104099" y="1033220"/>
                </a:cubicBezTo>
                <a:cubicBezTo>
                  <a:pt x="8107820" y="1038166"/>
                  <a:pt x="8109681" y="1043982"/>
                  <a:pt x="8109681" y="1050666"/>
                </a:cubicBezTo>
                <a:cubicBezTo>
                  <a:pt x="8109681" y="1053497"/>
                  <a:pt x="8109418" y="1055827"/>
                  <a:pt x="8108891" y="1057656"/>
                </a:cubicBezTo>
                <a:cubicBezTo>
                  <a:pt x="8106807" y="1057185"/>
                  <a:pt x="8102219" y="1055655"/>
                  <a:pt x="8095125" y="1053065"/>
                </a:cubicBezTo>
                <a:cubicBezTo>
                  <a:pt x="8095529" y="1057857"/>
                  <a:pt x="8095731" y="1061508"/>
                  <a:pt x="8095731" y="1064018"/>
                </a:cubicBezTo>
                <a:cubicBezTo>
                  <a:pt x="8095731" y="1065742"/>
                  <a:pt x="8095711" y="1066771"/>
                  <a:pt x="8095671" y="1067104"/>
                </a:cubicBezTo>
                <a:cubicBezTo>
                  <a:pt x="8092611" y="1067013"/>
                  <a:pt x="8088212" y="1065973"/>
                  <a:pt x="8082475" y="1063983"/>
                </a:cubicBezTo>
                <a:cubicBezTo>
                  <a:pt x="8079566" y="1061945"/>
                  <a:pt x="8076812" y="1059128"/>
                  <a:pt x="8074211" y="1055531"/>
                </a:cubicBezTo>
                <a:cubicBezTo>
                  <a:pt x="8069661" y="1049062"/>
                  <a:pt x="8066608" y="1041420"/>
                  <a:pt x="8065052" y="1032607"/>
                </a:cubicBezTo>
                <a:cubicBezTo>
                  <a:pt x="8064065" y="1026533"/>
                  <a:pt x="8063571" y="1020153"/>
                  <a:pt x="8063571" y="1013467"/>
                </a:cubicBezTo>
                <a:cubicBezTo>
                  <a:pt x="8063571" y="1010971"/>
                  <a:pt x="8063583" y="1009338"/>
                  <a:pt x="8063606" y="1008568"/>
                </a:cubicBezTo>
                <a:close/>
                <a:moveTo>
                  <a:pt x="9684224" y="1008568"/>
                </a:moveTo>
                <a:cubicBezTo>
                  <a:pt x="9691767" y="1010836"/>
                  <a:pt x="9699141" y="1013932"/>
                  <a:pt x="9706344" y="1017857"/>
                </a:cubicBezTo>
                <a:cubicBezTo>
                  <a:pt x="9714090" y="1021655"/>
                  <a:pt x="9720214" y="1026776"/>
                  <a:pt x="9724716" y="1033219"/>
                </a:cubicBezTo>
                <a:cubicBezTo>
                  <a:pt x="9728438" y="1038166"/>
                  <a:pt x="9730299" y="1043982"/>
                  <a:pt x="9730299" y="1050666"/>
                </a:cubicBezTo>
                <a:cubicBezTo>
                  <a:pt x="9730299" y="1053497"/>
                  <a:pt x="9730035" y="1055827"/>
                  <a:pt x="9729509" y="1057655"/>
                </a:cubicBezTo>
                <a:cubicBezTo>
                  <a:pt x="9727425" y="1057185"/>
                  <a:pt x="9722836" y="1055655"/>
                  <a:pt x="9715743" y="1053065"/>
                </a:cubicBezTo>
                <a:cubicBezTo>
                  <a:pt x="9716147" y="1057857"/>
                  <a:pt x="9716349" y="1061507"/>
                  <a:pt x="9716349" y="1064018"/>
                </a:cubicBezTo>
                <a:cubicBezTo>
                  <a:pt x="9716349" y="1065742"/>
                  <a:pt x="9716329" y="1066771"/>
                  <a:pt x="9716288" y="1067104"/>
                </a:cubicBezTo>
                <a:cubicBezTo>
                  <a:pt x="9713229" y="1067013"/>
                  <a:pt x="9708830" y="1065972"/>
                  <a:pt x="9703093" y="1063983"/>
                </a:cubicBezTo>
                <a:cubicBezTo>
                  <a:pt x="9700184" y="1061945"/>
                  <a:pt x="9697429" y="1059128"/>
                  <a:pt x="9694829" y="1055531"/>
                </a:cubicBezTo>
                <a:cubicBezTo>
                  <a:pt x="9690279" y="1049061"/>
                  <a:pt x="9687226" y="1041420"/>
                  <a:pt x="9685669" y="1032606"/>
                </a:cubicBezTo>
                <a:cubicBezTo>
                  <a:pt x="9684683" y="1026533"/>
                  <a:pt x="9684189" y="1020153"/>
                  <a:pt x="9684189" y="1013467"/>
                </a:cubicBezTo>
                <a:cubicBezTo>
                  <a:pt x="9684189" y="1010970"/>
                  <a:pt x="9684201" y="1009338"/>
                  <a:pt x="9684224" y="1008568"/>
                </a:cubicBezTo>
                <a:close/>
                <a:moveTo>
                  <a:pt x="10807317" y="1008567"/>
                </a:moveTo>
                <a:cubicBezTo>
                  <a:pt x="10814860" y="1010836"/>
                  <a:pt x="10822234" y="1013932"/>
                  <a:pt x="10829437" y="1017857"/>
                </a:cubicBezTo>
                <a:cubicBezTo>
                  <a:pt x="10837183" y="1021655"/>
                  <a:pt x="10843307" y="1026776"/>
                  <a:pt x="10847809" y="1033219"/>
                </a:cubicBezTo>
                <a:cubicBezTo>
                  <a:pt x="10851531" y="1038166"/>
                  <a:pt x="10853392" y="1043982"/>
                  <a:pt x="10853392" y="1050666"/>
                </a:cubicBezTo>
                <a:cubicBezTo>
                  <a:pt x="10853392" y="1053497"/>
                  <a:pt x="10853128" y="1055826"/>
                  <a:pt x="10852602" y="1057655"/>
                </a:cubicBezTo>
                <a:cubicBezTo>
                  <a:pt x="10850518" y="1057185"/>
                  <a:pt x="10845929" y="1055654"/>
                  <a:pt x="10838836" y="1053064"/>
                </a:cubicBezTo>
                <a:cubicBezTo>
                  <a:pt x="10839240" y="1057857"/>
                  <a:pt x="10839442" y="1061507"/>
                  <a:pt x="10839442" y="1064017"/>
                </a:cubicBezTo>
                <a:cubicBezTo>
                  <a:pt x="10839442" y="1065742"/>
                  <a:pt x="10839422" y="1066770"/>
                  <a:pt x="10839381" y="1067104"/>
                </a:cubicBezTo>
                <a:cubicBezTo>
                  <a:pt x="10836322" y="1067013"/>
                  <a:pt x="10831923" y="1065972"/>
                  <a:pt x="10826186" y="1063983"/>
                </a:cubicBezTo>
                <a:cubicBezTo>
                  <a:pt x="10823277" y="1061945"/>
                  <a:pt x="10820523" y="1059128"/>
                  <a:pt x="10817922" y="1055530"/>
                </a:cubicBezTo>
                <a:cubicBezTo>
                  <a:pt x="10813372" y="1049061"/>
                  <a:pt x="10810319" y="1041420"/>
                  <a:pt x="10808762" y="1032606"/>
                </a:cubicBezTo>
                <a:cubicBezTo>
                  <a:pt x="10807776" y="1026533"/>
                  <a:pt x="10807282" y="1020153"/>
                  <a:pt x="10807282" y="1013466"/>
                </a:cubicBezTo>
                <a:cubicBezTo>
                  <a:pt x="10807282" y="1010970"/>
                  <a:pt x="10807294" y="1009337"/>
                  <a:pt x="10807317" y="1008567"/>
                </a:cubicBezTo>
                <a:close/>
                <a:moveTo>
                  <a:pt x="2029680" y="1008171"/>
                </a:moveTo>
                <a:cubicBezTo>
                  <a:pt x="2029721" y="1009377"/>
                  <a:pt x="2029742" y="1011041"/>
                  <a:pt x="2029742" y="1013161"/>
                </a:cubicBezTo>
                <a:cubicBezTo>
                  <a:pt x="2029742" y="1019676"/>
                  <a:pt x="2029240" y="1026088"/>
                  <a:pt x="2028236" y="1032398"/>
                </a:cubicBezTo>
                <a:cubicBezTo>
                  <a:pt x="2026913" y="1041420"/>
                  <a:pt x="2023874" y="1048902"/>
                  <a:pt x="2019120" y="1054845"/>
                </a:cubicBezTo>
                <a:cubicBezTo>
                  <a:pt x="2016859" y="1058155"/>
                  <a:pt x="2014286" y="1060825"/>
                  <a:pt x="2011399" y="1062854"/>
                </a:cubicBezTo>
                <a:cubicBezTo>
                  <a:pt x="2005877" y="1065474"/>
                  <a:pt x="2001282" y="1066805"/>
                  <a:pt x="1997612" y="1066848"/>
                </a:cubicBezTo>
                <a:cubicBezTo>
                  <a:pt x="1997592" y="1066692"/>
                  <a:pt x="1997582" y="1065691"/>
                  <a:pt x="1997582" y="1063843"/>
                </a:cubicBezTo>
                <a:cubicBezTo>
                  <a:pt x="1997582" y="1061063"/>
                  <a:pt x="1997785" y="1057471"/>
                  <a:pt x="1998190" y="1053066"/>
                </a:cubicBezTo>
                <a:cubicBezTo>
                  <a:pt x="1991049" y="1055392"/>
                  <a:pt x="1986443" y="1056864"/>
                  <a:pt x="1984370" y="1057484"/>
                </a:cubicBezTo>
                <a:cubicBezTo>
                  <a:pt x="1983879" y="1055690"/>
                  <a:pt x="1983634" y="1053333"/>
                  <a:pt x="1983634" y="1050415"/>
                </a:cubicBezTo>
                <a:cubicBezTo>
                  <a:pt x="1983634" y="1043740"/>
                  <a:pt x="1985466" y="1037822"/>
                  <a:pt x="1989129" y="1032661"/>
                </a:cubicBezTo>
                <a:cubicBezTo>
                  <a:pt x="1994010" y="1026463"/>
                  <a:pt x="2000169" y="1021450"/>
                  <a:pt x="2007606" y="1017620"/>
                </a:cubicBezTo>
                <a:cubicBezTo>
                  <a:pt x="2014140" y="1013957"/>
                  <a:pt x="2021498" y="1010808"/>
                  <a:pt x="2029680" y="1008171"/>
                </a:cubicBezTo>
                <a:close/>
                <a:moveTo>
                  <a:pt x="3650297" y="1008171"/>
                </a:moveTo>
                <a:cubicBezTo>
                  <a:pt x="3650340" y="1009377"/>
                  <a:pt x="3650360" y="1011040"/>
                  <a:pt x="3650360" y="1013161"/>
                </a:cubicBezTo>
                <a:cubicBezTo>
                  <a:pt x="3650360" y="1019675"/>
                  <a:pt x="3649859" y="1026087"/>
                  <a:pt x="3648855" y="1032397"/>
                </a:cubicBezTo>
                <a:cubicBezTo>
                  <a:pt x="3647531" y="1041419"/>
                  <a:pt x="3644492" y="1048901"/>
                  <a:pt x="3639738" y="1054844"/>
                </a:cubicBezTo>
                <a:cubicBezTo>
                  <a:pt x="3637477" y="1058155"/>
                  <a:pt x="3634904" y="1060824"/>
                  <a:pt x="3632017" y="1062853"/>
                </a:cubicBezTo>
                <a:cubicBezTo>
                  <a:pt x="3626495" y="1065474"/>
                  <a:pt x="3621900" y="1066805"/>
                  <a:pt x="3618230" y="1066848"/>
                </a:cubicBezTo>
                <a:cubicBezTo>
                  <a:pt x="3618210" y="1066692"/>
                  <a:pt x="3618201" y="1065690"/>
                  <a:pt x="3618201" y="1063842"/>
                </a:cubicBezTo>
                <a:cubicBezTo>
                  <a:pt x="3618201" y="1061063"/>
                  <a:pt x="3618403" y="1057471"/>
                  <a:pt x="3618809" y="1053066"/>
                </a:cubicBezTo>
                <a:cubicBezTo>
                  <a:pt x="3611668" y="1055392"/>
                  <a:pt x="3607061" y="1056864"/>
                  <a:pt x="3604988" y="1057484"/>
                </a:cubicBezTo>
                <a:cubicBezTo>
                  <a:pt x="3604497" y="1055690"/>
                  <a:pt x="3604252" y="1053333"/>
                  <a:pt x="3604252" y="1050414"/>
                </a:cubicBezTo>
                <a:cubicBezTo>
                  <a:pt x="3604252" y="1043740"/>
                  <a:pt x="3606084" y="1037822"/>
                  <a:pt x="3609747" y="1032661"/>
                </a:cubicBezTo>
                <a:cubicBezTo>
                  <a:pt x="3614628" y="1026463"/>
                  <a:pt x="3620787" y="1021450"/>
                  <a:pt x="3628224" y="1017619"/>
                </a:cubicBezTo>
                <a:cubicBezTo>
                  <a:pt x="3634758" y="1013957"/>
                  <a:pt x="3642116" y="1010807"/>
                  <a:pt x="3650297" y="1008171"/>
                </a:cubicBezTo>
                <a:close/>
                <a:moveTo>
                  <a:pt x="4773390" y="1008171"/>
                </a:moveTo>
                <a:cubicBezTo>
                  <a:pt x="4773431" y="1009377"/>
                  <a:pt x="4773451" y="1011040"/>
                  <a:pt x="4773451" y="1013161"/>
                </a:cubicBezTo>
                <a:cubicBezTo>
                  <a:pt x="4773451" y="1019675"/>
                  <a:pt x="4772949" y="1026087"/>
                  <a:pt x="4771946" y="1032397"/>
                </a:cubicBezTo>
                <a:cubicBezTo>
                  <a:pt x="4770622" y="1041419"/>
                  <a:pt x="4767584" y="1048901"/>
                  <a:pt x="4762830" y="1054844"/>
                </a:cubicBezTo>
                <a:cubicBezTo>
                  <a:pt x="4760569" y="1058155"/>
                  <a:pt x="4757995" y="1060824"/>
                  <a:pt x="4755109" y="1062853"/>
                </a:cubicBezTo>
                <a:cubicBezTo>
                  <a:pt x="4749586" y="1065474"/>
                  <a:pt x="4744990" y="1066805"/>
                  <a:pt x="4741321" y="1066848"/>
                </a:cubicBezTo>
                <a:cubicBezTo>
                  <a:pt x="4741302" y="1066692"/>
                  <a:pt x="4741291" y="1065690"/>
                  <a:pt x="4741291" y="1063842"/>
                </a:cubicBezTo>
                <a:cubicBezTo>
                  <a:pt x="4741291" y="1061063"/>
                  <a:pt x="4741494" y="1057470"/>
                  <a:pt x="4741898" y="1053065"/>
                </a:cubicBezTo>
                <a:cubicBezTo>
                  <a:pt x="4734758" y="1055391"/>
                  <a:pt x="4730153" y="1056864"/>
                  <a:pt x="4728080" y="1057484"/>
                </a:cubicBezTo>
                <a:cubicBezTo>
                  <a:pt x="4727589" y="1055689"/>
                  <a:pt x="4727344" y="1053333"/>
                  <a:pt x="4727344" y="1050414"/>
                </a:cubicBezTo>
                <a:cubicBezTo>
                  <a:pt x="4727344" y="1043740"/>
                  <a:pt x="4729175" y="1037822"/>
                  <a:pt x="4732840" y="1032661"/>
                </a:cubicBezTo>
                <a:cubicBezTo>
                  <a:pt x="4737719" y="1026463"/>
                  <a:pt x="4743878" y="1021449"/>
                  <a:pt x="4751315" y="1017619"/>
                </a:cubicBezTo>
                <a:cubicBezTo>
                  <a:pt x="4757850" y="1013956"/>
                  <a:pt x="4765208" y="1010807"/>
                  <a:pt x="4773390" y="1008171"/>
                </a:cubicBezTo>
                <a:close/>
                <a:moveTo>
                  <a:pt x="8048537" y="1008171"/>
                </a:moveTo>
                <a:cubicBezTo>
                  <a:pt x="8048578" y="1009376"/>
                  <a:pt x="8048599" y="1011040"/>
                  <a:pt x="8048599" y="1013160"/>
                </a:cubicBezTo>
                <a:cubicBezTo>
                  <a:pt x="8048599" y="1019675"/>
                  <a:pt x="8048097" y="1026087"/>
                  <a:pt x="8047092" y="1032397"/>
                </a:cubicBezTo>
                <a:cubicBezTo>
                  <a:pt x="8045770" y="1041419"/>
                  <a:pt x="8042731" y="1048901"/>
                  <a:pt x="8037977" y="1054844"/>
                </a:cubicBezTo>
                <a:cubicBezTo>
                  <a:pt x="8035716" y="1058154"/>
                  <a:pt x="8033142" y="1060824"/>
                  <a:pt x="8030256" y="1062853"/>
                </a:cubicBezTo>
                <a:cubicBezTo>
                  <a:pt x="8024734" y="1065473"/>
                  <a:pt x="8020138" y="1066804"/>
                  <a:pt x="8016469" y="1066847"/>
                </a:cubicBezTo>
                <a:cubicBezTo>
                  <a:pt x="8016449" y="1066692"/>
                  <a:pt x="8016439" y="1065690"/>
                  <a:pt x="8016439" y="1063841"/>
                </a:cubicBezTo>
                <a:cubicBezTo>
                  <a:pt x="8016439" y="1061063"/>
                  <a:pt x="8016641" y="1057470"/>
                  <a:pt x="8017046" y="1053065"/>
                </a:cubicBezTo>
                <a:cubicBezTo>
                  <a:pt x="8009906" y="1055391"/>
                  <a:pt x="8005300" y="1056864"/>
                  <a:pt x="8003227" y="1057483"/>
                </a:cubicBezTo>
                <a:cubicBezTo>
                  <a:pt x="8002736" y="1055689"/>
                  <a:pt x="8002491" y="1053332"/>
                  <a:pt x="8002491" y="1050414"/>
                </a:cubicBezTo>
                <a:cubicBezTo>
                  <a:pt x="8002491" y="1043739"/>
                  <a:pt x="8004323" y="1037822"/>
                  <a:pt x="8007986" y="1032660"/>
                </a:cubicBezTo>
                <a:cubicBezTo>
                  <a:pt x="8012866" y="1026463"/>
                  <a:pt x="8019025" y="1021449"/>
                  <a:pt x="8026463" y="1017619"/>
                </a:cubicBezTo>
                <a:cubicBezTo>
                  <a:pt x="8032997" y="1013956"/>
                  <a:pt x="8040355" y="1010807"/>
                  <a:pt x="8048537" y="1008171"/>
                </a:cubicBezTo>
                <a:close/>
                <a:moveTo>
                  <a:pt x="9669154" y="1008170"/>
                </a:moveTo>
                <a:cubicBezTo>
                  <a:pt x="9669196" y="1009376"/>
                  <a:pt x="9669217" y="1011040"/>
                  <a:pt x="9669217" y="1013160"/>
                </a:cubicBezTo>
                <a:cubicBezTo>
                  <a:pt x="9669217" y="1019674"/>
                  <a:pt x="9668714" y="1026086"/>
                  <a:pt x="9667710" y="1032397"/>
                </a:cubicBezTo>
                <a:cubicBezTo>
                  <a:pt x="9666387" y="1041418"/>
                  <a:pt x="9663349" y="1048900"/>
                  <a:pt x="9658595" y="1054843"/>
                </a:cubicBezTo>
                <a:cubicBezTo>
                  <a:pt x="9656334" y="1058154"/>
                  <a:pt x="9653760" y="1060824"/>
                  <a:pt x="9650874" y="1062852"/>
                </a:cubicBezTo>
                <a:cubicBezTo>
                  <a:pt x="9645352" y="1065473"/>
                  <a:pt x="9640756" y="1066804"/>
                  <a:pt x="9637087" y="1066847"/>
                </a:cubicBezTo>
                <a:cubicBezTo>
                  <a:pt x="9637067" y="1066691"/>
                  <a:pt x="9637057" y="1065689"/>
                  <a:pt x="9637057" y="1063841"/>
                </a:cubicBezTo>
                <a:cubicBezTo>
                  <a:pt x="9637057" y="1061062"/>
                  <a:pt x="9637259" y="1057470"/>
                  <a:pt x="9637664" y="1053065"/>
                </a:cubicBezTo>
                <a:cubicBezTo>
                  <a:pt x="9630524" y="1055391"/>
                  <a:pt x="9625917" y="1056863"/>
                  <a:pt x="9623844" y="1057483"/>
                </a:cubicBezTo>
                <a:cubicBezTo>
                  <a:pt x="9623354" y="1055689"/>
                  <a:pt x="9623109" y="1053332"/>
                  <a:pt x="9623109" y="1050414"/>
                </a:cubicBezTo>
                <a:cubicBezTo>
                  <a:pt x="9623109" y="1043739"/>
                  <a:pt x="9624940" y="1037821"/>
                  <a:pt x="9628604" y="1032660"/>
                </a:cubicBezTo>
                <a:cubicBezTo>
                  <a:pt x="9633484" y="1026462"/>
                  <a:pt x="9639643" y="1021449"/>
                  <a:pt x="9647081" y="1017619"/>
                </a:cubicBezTo>
                <a:cubicBezTo>
                  <a:pt x="9653614" y="1013956"/>
                  <a:pt x="9660972" y="1010807"/>
                  <a:pt x="9669154" y="1008170"/>
                </a:cubicBezTo>
                <a:close/>
                <a:moveTo>
                  <a:pt x="10792247" y="1008170"/>
                </a:moveTo>
                <a:cubicBezTo>
                  <a:pt x="10792289" y="1009376"/>
                  <a:pt x="10792310" y="1011039"/>
                  <a:pt x="10792310" y="1013160"/>
                </a:cubicBezTo>
                <a:cubicBezTo>
                  <a:pt x="10792310" y="1019674"/>
                  <a:pt x="10791807" y="1026086"/>
                  <a:pt x="10790803" y="1032396"/>
                </a:cubicBezTo>
                <a:cubicBezTo>
                  <a:pt x="10789480" y="1041418"/>
                  <a:pt x="10786442" y="1048900"/>
                  <a:pt x="10781688" y="1054843"/>
                </a:cubicBezTo>
                <a:cubicBezTo>
                  <a:pt x="10779427" y="1058154"/>
                  <a:pt x="10776853" y="1060823"/>
                  <a:pt x="10773967" y="1062852"/>
                </a:cubicBezTo>
                <a:cubicBezTo>
                  <a:pt x="10768445" y="1065473"/>
                  <a:pt x="10763849" y="1066804"/>
                  <a:pt x="10760180" y="1066847"/>
                </a:cubicBezTo>
                <a:cubicBezTo>
                  <a:pt x="10760160" y="1066691"/>
                  <a:pt x="10760150" y="1065689"/>
                  <a:pt x="10760150" y="1063841"/>
                </a:cubicBezTo>
                <a:cubicBezTo>
                  <a:pt x="10760150" y="1061062"/>
                  <a:pt x="10760352" y="1057469"/>
                  <a:pt x="10760757" y="1053064"/>
                </a:cubicBezTo>
                <a:cubicBezTo>
                  <a:pt x="10753617" y="1055390"/>
                  <a:pt x="10749010" y="1056863"/>
                  <a:pt x="10746937" y="1057483"/>
                </a:cubicBezTo>
                <a:cubicBezTo>
                  <a:pt x="10746447" y="1055689"/>
                  <a:pt x="10746202" y="1053332"/>
                  <a:pt x="10746202" y="1050413"/>
                </a:cubicBezTo>
                <a:cubicBezTo>
                  <a:pt x="10746202" y="1043739"/>
                  <a:pt x="10748033" y="1037821"/>
                  <a:pt x="10751697" y="1032660"/>
                </a:cubicBezTo>
                <a:cubicBezTo>
                  <a:pt x="10756577" y="1026462"/>
                  <a:pt x="10762736" y="1021449"/>
                  <a:pt x="10770174" y="1017618"/>
                </a:cubicBezTo>
                <a:cubicBezTo>
                  <a:pt x="10776707" y="1013956"/>
                  <a:pt x="10784065" y="1010806"/>
                  <a:pt x="10792247" y="1008170"/>
                </a:cubicBezTo>
                <a:close/>
                <a:moveTo>
                  <a:pt x="4232281" y="1003162"/>
                </a:moveTo>
                <a:cubicBezTo>
                  <a:pt x="4216881" y="1003162"/>
                  <a:pt x="4202542" y="1007056"/>
                  <a:pt x="4189265" y="1014844"/>
                </a:cubicBezTo>
                <a:cubicBezTo>
                  <a:pt x="4176406" y="1022392"/>
                  <a:pt x="4166202" y="1032594"/>
                  <a:pt x="4158651" y="1045450"/>
                </a:cubicBezTo>
                <a:cubicBezTo>
                  <a:pt x="4150879" y="1058695"/>
                  <a:pt x="4146994" y="1073022"/>
                  <a:pt x="4146994" y="1088432"/>
                </a:cubicBezTo>
                <a:cubicBezTo>
                  <a:pt x="4146994" y="1103975"/>
                  <a:pt x="4150879" y="1118369"/>
                  <a:pt x="4158651" y="1131613"/>
                </a:cubicBezTo>
                <a:cubicBezTo>
                  <a:pt x="4166202" y="1144469"/>
                  <a:pt x="4176406" y="1154671"/>
                  <a:pt x="4189265" y="1162220"/>
                </a:cubicBezTo>
                <a:cubicBezTo>
                  <a:pt x="4202454" y="1169931"/>
                  <a:pt x="4216794" y="1173787"/>
                  <a:pt x="4232281" y="1173787"/>
                </a:cubicBezTo>
                <a:cubicBezTo>
                  <a:pt x="4247840" y="1173787"/>
                  <a:pt x="4262215" y="1169931"/>
                  <a:pt x="4275404" y="1162220"/>
                </a:cubicBezTo>
                <a:cubicBezTo>
                  <a:pt x="4288295" y="1154652"/>
                  <a:pt x="4298509" y="1144450"/>
                  <a:pt x="4306048" y="1131613"/>
                </a:cubicBezTo>
                <a:cubicBezTo>
                  <a:pt x="4313846" y="1118324"/>
                  <a:pt x="4317746" y="1103930"/>
                  <a:pt x="4317746" y="1088432"/>
                </a:cubicBezTo>
                <a:cubicBezTo>
                  <a:pt x="4317746" y="1073066"/>
                  <a:pt x="4313846" y="1058738"/>
                  <a:pt x="4306048" y="1045450"/>
                </a:cubicBezTo>
                <a:cubicBezTo>
                  <a:pt x="4298509" y="1032614"/>
                  <a:pt x="4288295" y="1022412"/>
                  <a:pt x="4275404" y="1014844"/>
                </a:cubicBezTo>
                <a:cubicBezTo>
                  <a:pt x="4262126" y="1007056"/>
                  <a:pt x="4247751" y="1003162"/>
                  <a:pt x="4232281" y="1003162"/>
                </a:cubicBezTo>
                <a:close/>
                <a:moveTo>
                  <a:pt x="5284926" y="1003162"/>
                </a:moveTo>
                <a:cubicBezTo>
                  <a:pt x="5269526" y="1003162"/>
                  <a:pt x="5255186" y="1007056"/>
                  <a:pt x="5241908" y="1014844"/>
                </a:cubicBezTo>
                <a:cubicBezTo>
                  <a:pt x="5229049" y="1022392"/>
                  <a:pt x="5218845" y="1032594"/>
                  <a:pt x="5211294" y="1045450"/>
                </a:cubicBezTo>
                <a:cubicBezTo>
                  <a:pt x="5203523" y="1058695"/>
                  <a:pt x="5199637" y="1073022"/>
                  <a:pt x="5199637" y="1088432"/>
                </a:cubicBezTo>
                <a:cubicBezTo>
                  <a:pt x="5199637" y="1103975"/>
                  <a:pt x="5203523" y="1118369"/>
                  <a:pt x="5211294" y="1131613"/>
                </a:cubicBezTo>
                <a:cubicBezTo>
                  <a:pt x="5218845" y="1144469"/>
                  <a:pt x="5229049" y="1154671"/>
                  <a:pt x="5241908" y="1162219"/>
                </a:cubicBezTo>
                <a:cubicBezTo>
                  <a:pt x="5255097" y="1169931"/>
                  <a:pt x="5269438" y="1173787"/>
                  <a:pt x="5284926" y="1173787"/>
                </a:cubicBezTo>
                <a:cubicBezTo>
                  <a:pt x="5300485" y="1173787"/>
                  <a:pt x="5314859" y="1169931"/>
                  <a:pt x="5328048" y="1162219"/>
                </a:cubicBezTo>
                <a:cubicBezTo>
                  <a:pt x="5340940" y="1154652"/>
                  <a:pt x="5351154" y="1144450"/>
                  <a:pt x="5358693" y="1131613"/>
                </a:cubicBezTo>
                <a:cubicBezTo>
                  <a:pt x="5366491" y="1118324"/>
                  <a:pt x="5370390" y="1103930"/>
                  <a:pt x="5370390" y="1088432"/>
                </a:cubicBezTo>
                <a:cubicBezTo>
                  <a:pt x="5370390" y="1073066"/>
                  <a:pt x="5366491" y="1058738"/>
                  <a:pt x="5358693" y="1045450"/>
                </a:cubicBezTo>
                <a:cubicBezTo>
                  <a:pt x="5351154" y="1032613"/>
                  <a:pt x="5340940" y="1022412"/>
                  <a:pt x="5328048" y="1014844"/>
                </a:cubicBezTo>
                <a:cubicBezTo>
                  <a:pt x="5314770" y="1007056"/>
                  <a:pt x="5300395" y="1003162"/>
                  <a:pt x="5284926" y="1003162"/>
                </a:cubicBezTo>
                <a:close/>
                <a:moveTo>
                  <a:pt x="10251140" y="1003161"/>
                </a:moveTo>
                <a:cubicBezTo>
                  <a:pt x="10235740" y="1003161"/>
                  <a:pt x="10221400" y="1007055"/>
                  <a:pt x="10208121" y="1014844"/>
                </a:cubicBezTo>
                <a:cubicBezTo>
                  <a:pt x="10195262" y="1022392"/>
                  <a:pt x="10185058" y="1032593"/>
                  <a:pt x="10177508" y="1045449"/>
                </a:cubicBezTo>
                <a:cubicBezTo>
                  <a:pt x="10169736" y="1058694"/>
                  <a:pt x="10165850" y="1073021"/>
                  <a:pt x="10165850" y="1088431"/>
                </a:cubicBezTo>
                <a:cubicBezTo>
                  <a:pt x="10165850" y="1103974"/>
                  <a:pt x="10169736" y="1118368"/>
                  <a:pt x="10177508" y="1131612"/>
                </a:cubicBezTo>
                <a:cubicBezTo>
                  <a:pt x="10185058" y="1144468"/>
                  <a:pt x="10195262" y="1154671"/>
                  <a:pt x="10208121" y="1162219"/>
                </a:cubicBezTo>
                <a:cubicBezTo>
                  <a:pt x="10221312" y="1169930"/>
                  <a:pt x="10235651" y="1173786"/>
                  <a:pt x="10251140" y="1173786"/>
                </a:cubicBezTo>
                <a:cubicBezTo>
                  <a:pt x="10266698" y="1173786"/>
                  <a:pt x="10281073" y="1169930"/>
                  <a:pt x="10294262" y="1162219"/>
                </a:cubicBezTo>
                <a:cubicBezTo>
                  <a:pt x="10307153" y="1154651"/>
                  <a:pt x="10317368" y="1144449"/>
                  <a:pt x="10324906" y="1131612"/>
                </a:cubicBezTo>
                <a:cubicBezTo>
                  <a:pt x="10332705" y="1118323"/>
                  <a:pt x="10336604" y="1103929"/>
                  <a:pt x="10336604" y="1088431"/>
                </a:cubicBezTo>
                <a:cubicBezTo>
                  <a:pt x="10336604" y="1073065"/>
                  <a:pt x="10332705" y="1058737"/>
                  <a:pt x="10324906" y="1045449"/>
                </a:cubicBezTo>
                <a:cubicBezTo>
                  <a:pt x="10317368" y="1032613"/>
                  <a:pt x="10307153" y="1022411"/>
                  <a:pt x="10294262" y="1014844"/>
                </a:cubicBezTo>
                <a:cubicBezTo>
                  <a:pt x="10280984" y="1007055"/>
                  <a:pt x="10266609" y="1003161"/>
                  <a:pt x="10251140" y="1003161"/>
                </a:cubicBezTo>
                <a:close/>
                <a:moveTo>
                  <a:pt x="11303784" y="1003161"/>
                </a:moveTo>
                <a:cubicBezTo>
                  <a:pt x="11288384" y="1003161"/>
                  <a:pt x="11274044" y="1007055"/>
                  <a:pt x="11260765" y="1014843"/>
                </a:cubicBezTo>
                <a:cubicBezTo>
                  <a:pt x="11247906" y="1022391"/>
                  <a:pt x="11237702" y="1032593"/>
                  <a:pt x="11230152" y="1045449"/>
                </a:cubicBezTo>
                <a:cubicBezTo>
                  <a:pt x="11222380" y="1058694"/>
                  <a:pt x="11218494" y="1073021"/>
                  <a:pt x="11218494" y="1088431"/>
                </a:cubicBezTo>
                <a:cubicBezTo>
                  <a:pt x="11218494" y="1103974"/>
                  <a:pt x="11222380" y="1118368"/>
                  <a:pt x="11230152" y="1131612"/>
                </a:cubicBezTo>
                <a:cubicBezTo>
                  <a:pt x="11237702" y="1144468"/>
                  <a:pt x="11247906" y="1154670"/>
                  <a:pt x="11260765" y="1162218"/>
                </a:cubicBezTo>
                <a:cubicBezTo>
                  <a:pt x="11273956" y="1169930"/>
                  <a:pt x="11288295" y="1173786"/>
                  <a:pt x="11303784" y="1173786"/>
                </a:cubicBezTo>
                <a:cubicBezTo>
                  <a:pt x="11319342" y="1173786"/>
                  <a:pt x="11333717" y="1169930"/>
                  <a:pt x="11346906" y="1162218"/>
                </a:cubicBezTo>
                <a:cubicBezTo>
                  <a:pt x="11359797" y="1154651"/>
                  <a:pt x="11370012" y="1144449"/>
                  <a:pt x="11377550" y="1131612"/>
                </a:cubicBezTo>
                <a:cubicBezTo>
                  <a:pt x="11385349" y="1118322"/>
                  <a:pt x="11389248" y="1103929"/>
                  <a:pt x="11389248" y="1088431"/>
                </a:cubicBezTo>
                <a:cubicBezTo>
                  <a:pt x="11389248" y="1073065"/>
                  <a:pt x="11385349" y="1058737"/>
                  <a:pt x="11377550" y="1045449"/>
                </a:cubicBezTo>
                <a:cubicBezTo>
                  <a:pt x="11370012" y="1032612"/>
                  <a:pt x="11359797" y="1022411"/>
                  <a:pt x="11346906" y="1014843"/>
                </a:cubicBezTo>
                <a:cubicBezTo>
                  <a:pt x="11333628" y="1007055"/>
                  <a:pt x="11319253" y="1003161"/>
                  <a:pt x="11303784" y="1003161"/>
                </a:cubicBezTo>
                <a:close/>
                <a:moveTo>
                  <a:pt x="2038565" y="1001273"/>
                </a:moveTo>
                <a:cubicBezTo>
                  <a:pt x="2038113" y="1006632"/>
                  <a:pt x="2037887" y="1011291"/>
                  <a:pt x="2037887" y="1015252"/>
                </a:cubicBezTo>
                <a:cubicBezTo>
                  <a:pt x="2037887" y="1020790"/>
                  <a:pt x="2038337" y="1026850"/>
                  <a:pt x="2039235" y="1033432"/>
                </a:cubicBezTo>
                <a:cubicBezTo>
                  <a:pt x="2040918" y="1043703"/>
                  <a:pt x="2044189" y="1052197"/>
                  <a:pt x="2049048" y="1058911"/>
                </a:cubicBezTo>
                <a:cubicBezTo>
                  <a:pt x="2056565" y="1069264"/>
                  <a:pt x="2067878" y="1074311"/>
                  <a:pt x="2082984" y="1074057"/>
                </a:cubicBezTo>
                <a:cubicBezTo>
                  <a:pt x="2083406" y="1070272"/>
                  <a:pt x="2083617" y="1067296"/>
                  <a:pt x="2083617" y="1065126"/>
                </a:cubicBezTo>
                <a:cubicBezTo>
                  <a:pt x="2083617" y="1063645"/>
                  <a:pt x="2083559" y="1062444"/>
                  <a:pt x="2083444" y="1061521"/>
                </a:cubicBezTo>
                <a:cubicBezTo>
                  <a:pt x="2084610" y="1062856"/>
                  <a:pt x="2088416" y="1064045"/>
                  <a:pt x="2094864" y="1065090"/>
                </a:cubicBezTo>
                <a:cubicBezTo>
                  <a:pt x="2096839" y="1059708"/>
                  <a:pt x="2097827" y="1054611"/>
                  <a:pt x="2097827" y="1049802"/>
                </a:cubicBezTo>
                <a:cubicBezTo>
                  <a:pt x="2097827" y="1041695"/>
                  <a:pt x="2095222" y="1034374"/>
                  <a:pt x="2090015" y="1027838"/>
                </a:cubicBezTo>
                <a:cubicBezTo>
                  <a:pt x="2085806" y="1021653"/>
                  <a:pt x="2078599" y="1016018"/>
                  <a:pt x="2068394" y="1010935"/>
                </a:cubicBezTo>
                <a:cubicBezTo>
                  <a:pt x="2059781" y="1006509"/>
                  <a:pt x="2049838" y="1003288"/>
                  <a:pt x="2038565" y="1001273"/>
                </a:cubicBezTo>
                <a:close/>
                <a:moveTo>
                  <a:pt x="3659182" y="1001273"/>
                </a:moveTo>
                <a:cubicBezTo>
                  <a:pt x="3658732" y="1006632"/>
                  <a:pt x="3658506" y="1011291"/>
                  <a:pt x="3658506" y="1015251"/>
                </a:cubicBezTo>
                <a:cubicBezTo>
                  <a:pt x="3658506" y="1020790"/>
                  <a:pt x="3658954" y="1026850"/>
                  <a:pt x="3659853" y="1033431"/>
                </a:cubicBezTo>
                <a:cubicBezTo>
                  <a:pt x="3661537" y="1043703"/>
                  <a:pt x="3664808" y="1052196"/>
                  <a:pt x="3669665" y="1058911"/>
                </a:cubicBezTo>
                <a:cubicBezTo>
                  <a:pt x="3677184" y="1069263"/>
                  <a:pt x="3688495" y="1074311"/>
                  <a:pt x="3703602" y="1074056"/>
                </a:cubicBezTo>
                <a:cubicBezTo>
                  <a:pt x="3704023" y="1070272"/>
                  <a:pt x="3704234" y="1067295"/>
                  <a:pt x="3704234" y="1065126"/>
                </a:cubicBezTo>
                <a:cubicBezTo>
                  <a:pt x="3704234" y="1063645"/>
                  <a:pt x="3704177" y="1062444"/>
                  <a:pt x="3704062" y="1061521"/>
                </a:cubicBezTo>
                <a:cubicBezTo>
                  <a:pt x="3705228" y="1062856"/>
                  <a:pt x="3709035" y="1064045"/>
                  <a:pt x="3715483" y="1065090"/>
                </a:cubicBezTo>
                <a:cubicBezTo>
                  <a:pt x="3717458" y="1059707"/>
                  <a:pt x="3718444" y="1054611"/>
                  <a:pt x="3718444" y="1049801"/>
                </a:cubicBezTo>
                <a:cubicBezTo>
                  <a:pt x="3718444" y="1041695"/>
                  <a:pt x="3715840" y="1034374"/>
                  <a:pt x="3710633" y="1027838"/>
                </a:cubicBezTo>
                <a:cubicBezTo>
                  <a:pt x="3706423" y="1021652"/>
                  <a:pt x="3699216" y="1016018"/>
                  <a:pt x="3689012" y="1010935"/>
                </a:cubicBezTo>
                <a:cubicBezTo>
                  <a:pt x="3680400" y="1006509"/>
                  <a:pt x="3670457" y="1003288"/>
                  <a:pt x="3659182" y="1001273"/>
                </a:cubicBezTo>
                <a:close/>
                <a:moveTo>
                  <a:pt x="4782275" y="1001273"/>
                </a:moveTo>
                <a:cubicBezTo>
                  <a:pt x="4781822" y="1006632"/>
                  <a:pt x="4781596" y="1011291"/>
                  <a:pt x="4781596" y="1015251"/>
                </a:cubicBezTo>
                <a:cubicBezTo>
                  <a:pt x="4781596" y="1020790"/>
                  <a:pt x="4782045" y="1026850"/>
                  <a:pt x="4782944" y="1033431"/>
                </a:cubicBezTo>
                <a:cubicBezTo>
                  <a:pt x="4784627" y="1043703"/>
                  <a:pt x="4787899" y="1052196"/>
                  <a:pt x="4792757" y="1058911"/>
                </a:cubicBezTo>
                <a:cubicBezTo>
                  <a:pt x="4800274" y="1069263"/>
                  <a:pt x="4811587" y="1074311"/>
                  <a:pt x="4826694" y="1074056"/>
                </a:cubicBezTo>
                <a:cubicBezTo>
                  <a:pt x="4827116" y="1070272"/>
                  <a:pt x="4827327" y="1067295"/>
                  <a:pt x="4827327" y="1065126"/>
                </a:cubicBezTo>
                <a:cubicBezTo>
                  <a:pt x="4827327" y="1063645"/>
                  <a:pt x="4827269" y="1062444"/>
                  <a:pt x="4827153" y="1061521"/>
                </a:cubicBezTo>
                <a:cubicBezTo>
                  <a:pt x="4828318" y="1062856"/>
                  <a:pt x="4832125" y="1064045"/>
                  <a:pt x="4838573" y="1065090"/>
                </a:cubicBezTo>
                <a:cubicBezTo>
                  <a:pt x="4840548" y="1059707"/>
                  <a:pt x="4841535" y="1054611"/>
                  <a:pt x="4841535" y="1049801"/>
                </a:cubicBezTo>
                <a:cubicBezTo>
                  <a:pt x="4841535" y="1041695"/>
                  <a:pt x="4838932" y="1034373"/>
                  <a:pt x="4833724" y="1027838"/>
                </a:cubicBezTo>
                <a:cubicBezTo>
                  <a:pt x="4829514" y="1021652"/>
                  <a:pt x="4822307" y="1016018"/>
                  <a:pt x="4812104" y="1010935"/>
                </a:cubicBezTo>
                <a:cubicBezTo>
                  <a:pt x="4803491" y="1006508"/>
                  <a:pt x="4793548" y="1003288"/>
                  <a:pt x="4782275" y="1001273"/>
                </a:cubicBezTo>
                <a:close/>
                <a:moveTo>
                  <a:pt x="8057422" y="1001272"/>
                </a:moveTo>
                <a:cubicBezTo>
                  <a:pt x="8056970" y="1006632"/>
                  <a:pt x="8056744" y="1011291"/>
                  <a:pt x="8056744" y="1015251"/>
                </a:cubicBezTo>
                <a:cubicBezTo>
                  <a:pt x="8056744" y="1020789"/>
                  <a:pt x="8057193" y="1026849"/>
                  <a:pt x="8058091" y="1033431"/>
                </a:cubicBezTo>
                <a:cubicBezTo>
                  <a:pt x="8059775" y="1043702"/>
                  <a:pt x="8063046" y="1052196"/>
                  <a:pt x="8067904" y="1058910"/>
                </a:cubicBezTo>
                <a:cubicBezTo>
                  <a:pt x="8075422" y="1069263"/>
                  <a:pt x="8086734" y="1074311"/>
                  <a:pt x="8101841" y="1074056"/>
                </a:cubicBezTo>
                <a:cubicBezTo>
                  <a:pt x="8102263" y="1070271"/>
                  <a:pt x="8102474" y="1067294"/>
                  <a:pt x="8102474" y="1065125"/>
                </a:cubicBezTo>
                <a:cubicBezTo>
                  <a:pt x="8102474" y="1063644"/>
                  <a:pt x="8102416" y="1062443"/>
                  <a:pt x="8102301" y="1061520"/>
                </a:cubicBezTo>
                <a:cubicBezTo>
                  <a:pt x="8103466" y="1062855"/>
                  <a:pt x="8107273" y="1064044"/>
                  <a:pt x="8113721" y="1065089"/>
                </a:cubicBezTo>
                <a:cubicBezTo>
                  <a:pt x="8115695" y="1059707"/>
                  <a:pt x="8116683" y="1054610"/>
                  <a:pt x="8116683" y="1049801"/>
                </a:cubicBezTo>
                <a:cubicBezTo>
                  <a:pt x="8116683" y="1041694"/>
                  <a:pt x="8114079" y="1034373"/>
                  <a:pt x="8108872" y="1027837"/>
                </a:cubicBezTo>
                <a:cubicBezTo>
                  <a:pt x="8104662" y="1021652"/>
                  <a:pt x="8097455" y="1016017"/>
                  <a:pt x="8087251" y="1010935"/>
                </a:cubicBezTo>
                <a:cubicBezTo>
                  <a:pt x="8078638" y="1006508"/>
                  <a:pt x="8068695" y="1003287"/>
                  <a:pt x="8057422" y="1001272"/>
                </a:cubicBezTo>
                <a:close/>
                <a:moveTo>
                  <a:pt x="9678039" y="1001272"/>
                </a:moveTo>
                <a:cubicBezTo>
                  <a:pt x="9677587" y="1006631"/>
                  <a:pt x="9677362" y="1011290"/>
                  <a:pt x="9677362" y="1015251"/>
                </a:cubicBezTo>
                <a:cubicBezTo>
                  <a:pt x="9677362" y="1020789"/>
                  <a:pt x="9677811" y="1026849"/>
                  <a:pt x="9678709" y="1033431"/>
                </a:cubicBezTo>
                <a:cubicBezTo>
                  <a:pt x="9680393" y="1043702"/>
                  <a:pt x="9683664" y="1052195"/>
                  <a:pt x="9688522" y="1058910"/>
                </a:cubicBezTo>
                <a:cubicBezTo>
                  <a:pt x="9696040" y="1069262"/>
                  <a:pt x="9707352" y="1074310"/>
                  <a:pt x="9722459" y="1074055"/>
                </a:cubicBezTo>
                <a:cubicBezTo>
                  <a:pt x="9722880" y="1070271"/>
                  <a:pt x="9723091" y="1067294"/>
                  <a:pt x="9723091" y="1065125"/>
                </a:cubicBezTo>
                <a:cubicBezTo>
                  <a:pt x="9723091" y="1063644"/>
                  <a:pt x="9723034" y="1062443"/>
                  <a:pt x="9722919" y="1061520"/>
                </a:cubicBezTo>
                <a:cubicBezTo>
                  <a:pt x="9724084" y="1062855"/>
                  <a:pt x="9727891" y="1064044"/>
                  <a:pt x="9734339" y="1065089"/>
                </a:cubicBezTo>
                <a:cubicBezTo>
                  <a:pt x="9736313" y="1059706"/>
                  <a:pt x="9737300" y="1054610"/>
                  <a:pt x="9737300" y="1049800"/>
                </a:cubicBezTo>
                <a:cubicBezTo>
                  <a:pt x="9737300" y="1041694"/>
                  <a:pt x="9734697" y="1034373"/>
                  <a:pt x="9729490" y="1027837"/>
                </a:cubicBezTo>
                <a:cubicBezTo>
                  <a:pt x="9725280" y="1021652"/>
                  <a:pt x="9718073" y="1016017"/>
                  <a:pt x="9707869" y="1010934"/>
                </a:cubicBezTo>
                <a:cubicBezTo>
                  <a:pt x="9699256" y="1006508"/>
                  <a:pt x="9689313" y="1003287"/>
                  <a:pt x="9678039" y="1001272"/>
                </a:cubicBezTo>
                <a:close/>
                <a:moveTo>
                  <a:pt x="10801132" y="1001272"/>
                </a:moveTo>
                <a:cubicBezTo>
                  <a:pt x="10800680" y="1006631"/>
                  <a:pt x="10800455" y="1011290"/>
                  <a:pt x="10800455" y="1015250"/>
                </a:cubicBezTo>
                <a:cubicBezTo>
                  <a:pt x="10800455" y="1020789"/>
                  <a:pt x="10800904" y="1026849"/>
                  <a:pt x="10801802" y="1033430"/>
                </a:cubicBezTo>
                <a:cubicBezTo>
                  <a:pt x="10803486" y="1043702"/>
                  <a:pt x="10806757" y="1052195"/>
                  <a:pt x="10811615" y="1058910"/>
                </a:cubicBezTo>
                <a:cubicBezTo>
                  <a:pt x="10819133" y="1069262"/>
                  <a:pt x="10830445" y="1074310"/>
                  <a:pt x="10845552" y="1074055"/>
                </a:cubicBezTo>
                <a:cubicBezTo>
                  <a:pt x="10845973" y="1070271"/>
                  <a:pt x="10846184" y="1067294"/>
                  <a:pt x="10846184" y="1065125"/>
                </a:cubicBezTo>
                <a:cubicBezTo>
                  <a:pt x="10846184" y="1063644"/>
                  <a:pt x="10846127" y="1062443"/>
                  <a:pt x="10846012" y="1061520"/>
                </a:cubicBezTo>
                <a:cubicBezTo>
                  <a:pt x="10847177" y="1062854"/>
                  <a:pt x="10850984" y="1064044"/>
                  <a:pt x="10857432" y="1065089"/>
                </a:cubicBezTo>
                <a:cubicBezTo>
                  <a:pt x="10859406" y="1059706"/>
                  <a:pt x="10860393" y="1054610"/>
                  <a:pt x="10860393" y="1049800"/>
                </a:cubicBezTo>
                <a:cubicBezTo>
                  <a:pt x="10860393" y="1041694"/>
                  <a:pt x="10857790" y="1034373"/>
                  <a:pt x="10852583" y="1027837"/>
                </a:cubicBezTo>
                <a:cubicBezTo>
                  <a:pt x="10848373" y="1021651"/>
                  <a:pt x="10841166" y="1016017"/>
                  <a:pt x="10830962" y="1010934"/>
                </a:cubicBezTo>
                <a:cubicBezTo>
                  <a:pt x="10822349" y="1006508"/>
                  <a:pt x="10812406" y="1003287"/>
                  <a:pt x="10801132" y="1001272"/>
                </a:cubicBezTo>
                <a:close/>
                <a:moveTo>
                  <a:pt x="2035631" y="1001101"/>
                </a:moveTo>
                <a:cubicBezTo>
                  <a:pt x="2024592" y="1003301"/>
                  <a:pt x="2014431" y="1006603"/>
                  <a:pt x="2005150" y="1011009"/>
                </a:cubicBezTo>
                <a:cubicBezTo>
                  <a:pt x="1995530" y="1016054"/>
                  <a:pt x="1988804" y="1021615"/>
                  <a:pt x="1984972" y="1027691"/>
                </a:cubicBezTo>
                <a:cubicBezTo>
                  <a:pt x="1979411" y="1034416"/>
                  <a:pt x="1976631" y="1041818"/>
                  <a:pt x="1976631" y="1049898"/>
                </a:cubicBezTo>
                <a:cubicBezTo>
                  <a:pt x="1976631" y="1054570"/>
                  <a:pt x="1977612" y="1059634"/>
                  <a:pt x="1979575" y="1065090"/>
                </a:cubicBezTo>
                <a:cubicBezTo>
                  <a:pt x="1985704" y="1063932"/>
                  <a:pt x="1989459" y="1062632"/>
                  <a:pt x="1990840" y="1061192"/>
                </a:cubicBezTo>
                <a:cubicBezTo>
                  <a:pt x="1990783" y="1061246"/>
                  <a:pt x="1990755" y="1061810"/>
                  <a:pt x="1990755" y="1062884"/>
                </a:cubicBezTo>
                <a:cubicBezTo>
                  <a:pt x="1990755" y="1065227"/>
                  <a:pt x="1991044" y="1068891"/>
                  <a:pt x="1991623" y="1073877"/>
                </a:cubicBezTo>
                <a:cubicBezTo>
                  <a:pt x="1998496" y="1074016"/>
                  <a:pt x="2004573" y="1073010"/>
                  <a:pt x="2009853" y="1070858"/>
                </a:cubicBezTo>
                <a:cubicBezTo>
                  <a:pt x="2016410" y="1068188"/>
                  <a:pt x="2021705" y="1064115"/>
                  <a:pt x="2025737" y="1058636"/>
                </a:cubicBezTo>
                <a:cubicBezTo>
                  <a:pt x="2030243" y="1052200"/>
                  <a:pt x="2033396" y="1043737"/>
                  <a:pt x="2035193" y="1033248"/>
                </a:cubicBezTo>
                <a:cubicBezTo>
                  <a:pt x="2036170" y="1027027"/>
                  <a:pt x="2036658" y="1021345"/>
                  <a:pt x="2036658" y="1016204"/>
                </a:cubicBezTo>
                <a:cubicBezTo>
                  <a:pt x="2036658" y="1012114"/>
                  <a:pt x="2036316" y="1007080"/>
                  <a:pt x="2035631" y="1001101"/>
                </a:cubicBezTo>
                <a:close/>
                <a:moveTo>
                  <a:pt x="3656248" y="1001101"/>
                </a:moveTo>
                <a:cubicBezTo>
                  <a:pt x="3645210" y="1003300"/>
                  <a:pt x="3635050" y="1006603"/>
                  <a:pt x="3625768" y="1011009"/>
                </a:cubicBezTo>
                <a:cubicBezTo>
                  <a:pt x="3616148" y="1016054"/>
                  <a:pt x="3609423" y="1021614"/>
                  <a:pt x="3605591" y="1027690"/>
                </a:cubicBezTo>
                <a:cubicBezTo>
                  <a:pt x="3600029" y="1034416"/>
                  <a:pt x="3597250" y="1041818"/>
                  <a:pt x="3597250" y="1049898"/>
                </a:cubicBezTo>
                <a:cubicBezTo>
                  <a:pt x="3597250" y="1054569"/>
                  <a:pt x="3598230" y="1059634"/>
                  <a:pt x="3600193" y="1065090"/>
                </a:cubicBezTo>
                <a:cubicBezTo>
                  <a:pt x="3606322" y="1063931"/>
                  <a:pt x="3610078" y="1062632"/>
                  <a:pt x="3611458" y="1061191"/>
                </a:cubicBezTo>
                <a:cubicBezTo>
                  <a:pt x="3611402" y="1061246"/>
                  <a:pt x="3611372" y="1061810"/>
                  <a:pt x="3611372" y="1062884"/>
                </a:cubicBezTo>
                <a:cubicBezTo>
                  <a:pt x="3611372" y="1065226"/>
                  <a:pt x="3611663" y="1068891"/>
                  <a:pt x="3612242" y="1073877"/>
                </a:cubicBezTo>
                <a:cubicBezTo>
                  <a:pt x="3619115" y="1074016"/>
                  <a:pt x="3625191" y="1073010"/>
                  <a:pt x="3630471" y="1070858"/>
                </a:cubicBezTo>
                <a:cubicBezTo>
                  <a:pt x="3637029" y="1068188"/>
                  <a:pt x="3642323" y="1064114"/>
                  <a:pt x="3646354" y="1058635"/>
                </a:cubicBezTo>
                <a:cubicBezTo>
                  <a:pt x="3650861" y="1052200"/>
                  <a:pt x="3654014" y="1043736"/>
                  <a:pt x="3655812" y="1033248"/>
                </a:cubicBezTo>
                <a:cubicBezTo>
                  <a:pt x="3656788" y="1027026"/>
                  <a:pt x="3657276" y="1021345"/>
                  <a:pt x="3657276" y="1016204"/>
                </a:cubicBezTo>
                <a:cubicBezTo>
                  <a:pt x="3657276" y="1012114"/>
                  <a:pt x="3656935" y="1007080"/>
                  <a:pt x="3656248" y="1001101"/>
                </a:cubicBezTo>
                <a:close/>
                <a:moveTo>
                  <a:pt x="4779340" y="1001100"/>
                </a:moveTo>
                <a:cubicBezTo>
                  <a:pt x="4768301" y="1003300"/>
                  <a:pt x="4758141" y="1006603"/>
                  <a:pt x="4748860" y="1011008"/>
                </a:cubicBezTo>
                <a:cubicBezTo>
                  <a:pt x="4739240" y="1016053"/>
                  <a:pt x="4732514" y="1021614"/>
                  <a:pt x="4728682" y="1027690"/>
                </a:cubicBezTo>
                <a:cubicBezTo>
                  <a:pt x="4723121" y="1034415"/>
                  <a:pt x="4720341" y="1041818"/>
                  <a:pt x="4720341" y="1049897"/>
                </a:cubicBezTo>
                <a:cubicBezTo>
                  <a:pt x="4720341" y="1054569"/>
                  <a:pt x="4721321" y="1059634"/>
                  <a:pt x="4723284" y="1065090"/>
                </a:cubicBezTo>
                <a:cubicBezTo>
                  <a:pt x="4729414" y="1063931"/>
                  <a:pt x="4733169" y="1062632"/>
                  <a:pt x="4734549" y="1061191"/>
                </a:cubicBezTo>
                <a:cubicBezTo>
                  <a:pt x="4734493" y="1061246"/>
                  <a:pt x="4734464" y="1061810"/>
                  <a:pt x="4734464" y="1062884"/>
                </a:cubicBezTo>
                <a:cubicBezTo>
                  <a:pt x="4734464" y="1065226"/>
                  <a:pt x="4734754" y="1068891"/>
                  <a:pt x="4735333" y="1073877"/>
                </a:cubicBezTo>
                <a:cubicBezTo>
                  <a:pt x="4742205" y="1074016"/>
                  <a:pt x="4748283" y="1073009"/>
                  <a:pt x="4753562" y="1070858"/>
                </a:cubicBezTo>
                <a:cubicBezTo>
                  <a:pt x="4760120" y="1068187"/>
                  <a:pt x="4765415" y="1064114"/>
                  <a:pt x="4769446" y="1058635"/>
                </a:cubicBezTo>
                <a:cubicBezTo>
                  <a:pt x="4773952" y="1052199"/>
                  <a:pt x="4777106" y="1043736"/>
                  <a:pt x="4778903" y="1033248"/>
                </a:cubicBezTo>
                <a:cubicBezTo>
                  <a:pt x="4779879" y="1027026"/>
                  <a:pt x="4780367" y="1021345"/>
                  <a:pt x="4780367" y="1016204"/>
                </a:cubicBezTo>
                <a:cubicBezTo>
                  <a:pt x="4780367" y="1012114"/>
                  <a:pt x="4780025" y="1007080"/>
                  <a:pt x="4779340" y="1001100"/>
                </a:cubicBezTo>
                <a:close/>
                <a:moveTo>
                  <a:pt x="8054488" y="1001100"/>
                </a:moveTo>
                <a:cubicBezTo>
                  <a:pt x="8043448" y="1003300"/>
                  <a:pt x="8033288" y="1006602"/>
                  <a:pt x="8024007" y="1011008"/>
                </a:cubicBezTo>
                <a:cubicBezTo>
                  <a:pt x="8014387" y="1016053"/>
                  <a:pt x="8007661" y="1021614"/>
                  <a:pt x="8003829" y="1027690"/>
                </a:cubicBezTo>
                <a:cubicBezTo>
                  <a:pt x="7998268" y="1034415"/>
                  <a:pt x="7995488" y="1041818"/>
                  <a:pt x="7995488" y="1049897"/>
                </a:cubicBezTo>
                <a:cubicBezTo>
                  <a:pt x="7995488" y="1054569"/>
                  <a:pt x="7996469" y="1059633"/>
                  <a:pt x="7998431" y="1065089"/>
                </a:cubicBezTo>
                <a:cubicBezTo>
                  <a:pt x="8004561" y="1063930"/>
                  <a:pt x="8008316" y="1062631"/>
                  <a:pt x="8009697" y="1061191"/>
                </a:cubicBezTo>
                <a:cubicBezTo>
                  <a:pt x="8009640" y="1061245"/>
                  <a:pt x="8009611" y="1061809"/>
                  <a:pt x="8009611" y="1062883"/>
                </a:cubicBezTo>
                <a:cubicBezTo>
                  <a:pt x="8009611" y="1065226"/>
                  <a:pt x="8009901" y="1068890"/>
                  <a:pt x="8010480" y="1073877"/>
                </a:cubicBezTo>
                <a:cubicBezTo>
                  <a:pt x="8017353" y="1074016"/>
                  <a:pt x="8023430" y="1073009"/>
                  <a:pt x="8028709" y="1070857"/>
                </a:cubicBezTo>
                <a:cubicBezTo>
                  <a:pt x="8035267" y="1068187"/>
                  <a:pt x="8040562" y="1064114"/>
                  <a:pt x="8044593" y="1058635"/>
                </a:cubicBezTo>
                <a:cubicBezTo>
                  <a:pt x="8049100" y="1052199"/>
                  <a:pt x="8052252" y="1043736"/>
                  <a:pt x="8054050" y="1033247"/>
                </a:cubicBezTo>
                <a:cubicBezTo>
                  <a:pt x="8055027" y="1027026"/>
                  <a:pt x="8055515" y="1021344"/>
                  <a:pt x="8055515" y="1016203"/>
                </a:cubicBezTo>
                <a:cubicBezTo>
                  <a:pt x="8055515" y="1012114"/>
                  <a:pt x="8055172" y="1007080"/>
                  <a:pt x="8054488" y="1001100"/>
                </a:cubicBezTo>
                <a:close/>
                <a:moveTo>
                  <a:pt x="9675105" y="1001100"/>
                </a:moveTo>
                <a:cubicBezTo>
                  <a:pt x="9664066" y="1003299"/>
                  <a:pt x="9653906" y="1006602"/>
                  <a:pt x="9644624" y="1011008"/>
                </a:cubicBezTo>
                <a:cubicBezTo>
                  <a:pt x="9635004" y="1016053"/>
                  <a:pt x="9628278" y="1021613"/>
                  <a:pt x="9624446" y="1027689"/>
                </a:cubicBezTo>
                <a:cubicBezTo>
                  <a:pt x="9618886" y="1034415"/>
                  <a:pt x="9616105" y="1041817"/>
                  <a:pt x="9616105" y="1049897"/>
                </a:cubicBezTo>
                <a:cubicBezTo>
                  <a:pt x="9616105" y="1054568"/>
                  <a:pt x="9617087" y="1059633"/>
                  <a:pt x="9619049" y="1065089"/>
                </a:cubicBezTo>
                <a:cubicBezTo>
                  <a:pt x="9625179" y="1063930"/>
                  <a:pt x="9628934" y="1062631"/>
                  <a:pt x="9630315" y="1061190"/>
                </a:cubicBezTo>
                <a:cubicBezTo>
                  <a:pt x="9630257" y="1061245"/>
                  <a:pt x="9630229" y="1061809"/>
                  <a:pt x="9630229" y="1062883"/>
                </a:cubicBezTo>
                <a:cubicBezTo>
                  <a:pt x="9630229" y="1065225"/>
                  <a:pt x="9630518" y="1068890"/>
                  <a:pt x="9631097" y="1073876"/>
                </a:cubicBezTo>
                <a:cubicBezTo>
                  <a:pt x="9637971" y="1074015"/>
                  <a:pt x="9644047" y="1073009"/>
                  <a:pt x="9649327" y="1070857"/>
                </a:cubicBezTo>
                <a:cubicBezTo>
                  <a:pt x="9655885" y="1068187"/>
                  <a:pt x="9661179" y="1064113"/>
                  <a:pt x="9665211" y="1058634"/>
                </a:cubicBezTo>
                <a:cubicBezTo>
                  <a:pt x="9669718" y="1052199"/>
                  <a:pt x="9672870" y="1043736"/>
                  <a:pt x="9674668" y="1033247"/>
                </a:cubicBezTo>
                <a:cubicBezTo>
                  <a:pt x="9675644" y="1027026"/>
                  <a:pt x="9676133" y="1021344"/>
                  <a:pt x="9676133" y="1016203"/>
                </a:cubicBezTo>
                <a:cubicBezTo>
                  <a:pt x="9676133" y="1012113"/>
                  <a:pt x="9675790" y="1007079"/>
                  <a:pt x="9675105" y="1001100"/>
                </a:cubicBezTo>
                <a:close/>
                <a:moveTo>
                  <a:pt x="10798198" y="1001099"/>
                </a:moveTo>
                <a:cubicBezTo>
                  <a:pt x="10787159" y="1003299"/>
                  <a:pt x="10776999" y="1006602"/>
                  <a:pt x="10767717" y="1011008"/>
                </a:cubicBezTo>
                <a:cubicBezTo>
                  <a:pt x="10758097" y="1016052"/>
                  <a:pt x="10751371" y="1021613"/>
                  <a:pt x="10747539" y="1027689"/>
                </a:cubicBezTo>
                <a:cubicBezTo>
                  <a:pt x="10741979" y="1034414"/>
                  <a:pt x="10739198" y="1041817"/>
                  <a:pt x="10739198" y="1049897"/>
                </a:cubicBezTo>
                <a:cubicBezTo>
                  <a:pt x="10739198" y="1054568"/>
                  <a:pt x="10740180" y="1059633"/>
                  <a:pt x="10742142" y="1065089"/>
                </a:cubicBezTo>
                <a:cubicBezTo>
                  <a:pt x="10748272" y="1063930"/>
                  <a:pt x="10752027" y="1062631"/>
                  <a:pt x="10753408" y="1061190"/>
                </a:cubicBezTo>
                <a:cubicBezTo>
                  <a:pt x="10753350" y="1061245"/>
                  <a:pt x="10753322" y="1061809"/>
                  <a:pt x="10753322" y="1062883"/>
                </a:cubicBezTo>
                <a:cubicBezTo>
                  <a:pt x="10753322" y="1065225"/>
                  <a:pt x="10753611" y="1068890"/>
                  <a:pt x="10754190" y="1073876"/>
                </a:cubicBezTo>
                <a:cubicBezTo>
                  <a:pt x="10761064" y="1074015"/>
                  <a:pt x="10767140" y="1073008"/>
                  <a:pt x="10772420" y="1070857"/>
                </a:cubicBezTo>
                <a:cubicBezTo>
                  <a:pt x="10778978" y="1068187"/>
                  <a:pt x="10784272" y="1064113"/>
                  <a:pt x="10788304" y="1058634"/>
                </a:cubicBezTo>
                <a:cubicBezTo>
                  <a:pt x="10792811" y="1052198"/>
                  <a:pt x="10795963" y="1043735"/>
                  <a:pt x="10797761" y="1033247"/>
                </a:cubicBezTo>
                <a:cubicBezTo>
                  <a:pt x="10798737" y="1027025"/>
                  <a:pt x="10799226" y="1021344"/>
                  <a:pt x="10799226" y="1016203"/>
                </a:cubicBezTo>
                <a:cubicBezTo>
                  <a:pt x="10799226" y="1012113"/>
                  <a:pt x="10798883" y="1007079"/>
                  <a:pt x="10798198" y="1001099"/>
                </a:cubicBezTo>
                <a:close/>
                <a:moveTo>
                  <a:pt x="2539035" y="976355"/>
                </a:moveTo>
                <a:lnTo>
                  <a:pt x="2538628" y="977979"/>
                </a:lnTo>
                <a:lnTo>
                  <a:pt x="2538615" y="977695"/>
                </a:lnTo>
                <a:close/>
                <a:moveTo>
                  <a:pt x="3087777" y="976355"/>
                </a:moveTo>
                <a:lnTo>
                  <a:pt x="3087369" y="977979"/>
                </a:lnTo>
                <a:lnTo>
                  <a:pt x="3087357" y="977695"/>
                </a:lnTo>
                <a:close/>
                <a:moveTo>
                  <a:pt x="8557891" y="976354"/>
                </a:moveTo>
                <a:lnTo>
                  <a:pt x="8557484" y="977978"/>
                </a:lnTo>
                <a:lnTo>
                  <a:pt x="8557471" y="977694"/>
                </a:lnTo>
                <a:close/>
                <a:moveTo>
                  <a:pt x="9106633" y="976354"/>
                </a:moveTo>
                <a:lnTo>
                  <a:pt x="9106226" y="977978"/>
                </a:lnTo>
                <a:lnTo>
                  <a:pt x="9106213" y="977694"/>
                </a:lnTo>
                <a:close/>
                <a:moveTo>
                  <a:pt x="978385" y="974579"/>
                </a:moveTo>
                <a:cubicBezTo>
                  <a:pt x="976829" y="974579"/>
                  <a:pt x="975363" y="975305"/>
                  <a:pt x="973985" y="976759"/>
                </a:cubicBezTo>
                <a:cubicBezTo>
                  <a:pt x="973146" y="977438"/>
                  <a:pt x="971987" y="977847"/>
                  <a:pt x="970508" y="977985"/>
                </a:cubicBezTo>
                <a:cubicBezTo>
                  <a:pt x="959130" y="979028"/>
                  <a:pt x="940193" y="980712"/>
                  <a:pt x="913698" y="983039"/>
                </a:cubicBezTo>
                <a:cubicBezTo>
                  <a:pt x="910138" y="983418"/>
                  <a:pt x="906893" y="983608"/>
                  <a:pt x="903961" y="983608"/>
                </a:cubicBezTo>
                <a:cubicBezTo>
                  <a:pt x="902871" y="983608"/>
                  <a:pt x="902092" y="983589"/>
                  <a:pt x="901623" y="983552"/>
                </a:cubicBezTo>
                <a:cubicBezTo>
                  <a:pt x="898192" y="983448"/>
                  <a:pt x="894352" y="981509"/>
                  <a:pt x="890103" y="977734"/>
                </a:cubicBezTo>
                <a:cubicBezTo>
                  <a:pt x="888900" y="976613"/>
                  <a:pt x="887830" y="976052"/>
                  <a:pt x="886893" y="976052"/>
                </a:cubicBezTo>
                <a:cubicBezTo>
                  <a:pt x="885137" y="976052"/>
                  <a:pt x="884259" y="977334"/>
                  <a:pt x="884259" y="979899"/>
                </a:cubicBezTo>
                <a:cubicBezTo>
                  <a:pt x="884259" y="982553"/>
                  <a:pt x="885835" y="985459"/>
                  <a:pt x="888986" y="988614"/>
                </a:cubicBezTo>
                <a:cubicBezTo>
                  <a:pt x="891236" y="991155"/>
                  <a:pt x="893695" y="993272"/>
                  <a:pt x="896363" y="994967"/>
                </a:cubicBezTo>
                <a:cubicBezTo>
                  <a:pt x="898095" y="996162"/>
                  <a:pt x="899790" y="996759"/>
                  <a:pt x="901448" y="996759"/>
                </a:cubicBezTo>
                <a:cubicBezTo>
                  <a:pt x="902432" y="996759"/>
                  <a:pt x="903657" y="996410"/>
                  <a:pt x="905124" y="995712"/>
                </a:cubicBezTo>
                <a:cubicBezTo>
                  <a:pt x="905595" y="995429"/>
                  <a:pt x="907717" y="994882"/>
                  <a:pt x="911490" y="994073"/>
                </a:cubicBezTo>
                <a:cubicBezTo>
                  <a:pt x="920269" y="992628"/>
                  <a:pt x="933981" y="990884"/>
                  <a:pt x="952625" y="988843"/>
                </a:cubicBezTo>
                <a:lnTo>
                  <a:pt x="970657" y="986940"/>
                </a:lnTo>
                <a:lnTo>
                  <a:pt x="958730" y="998043"/>
                </a:lnTo>
                <a:cubicBezTo>
                  <a:pt x="954393" y="1001767"/>
                  <a:pt x="950173" y="1005068"/>
                  <a:pt x="946069" y="1007947"/>
                </a:cubicBezTo>
                <a:cubicBezTo>
                  <a:pt x="945161" y="1006379"/>
                  <a:pt x="942938" y="1004677"/>
                  <a:pt x="939399" y="1002838"/>
                </a:cubicBezTo>
                <a:cubicBezTo>
                  <a:pt x="936522" y="1001163"/>
                  <a:pt x="934096" y="1000325"/>
                  <a:pt x="932120" y="1000325"/>
                </a:cubicBezTo>
                <a:cubicBezTo>
                  <a:pt x="928242" y="1000325"/>
                  <a:pt x="925044" y="1001340"/>
                  <a:pt x="922526" y="1003368"/>
                </a:cubicBezTo>
                <a:cubicBezTo>
                  <a:pt x="921737" y="1004157"/>
                  <a:pt x="921342" y="1004973"/>
                  <a:pt x="921342" y="1005818"/>
                </a:cubicBezTo>
                <a:cubicBezTo>
                  <a:pt x="921342" y="1007342"/>
                  <a:pt x="922393" y="1008104"/>
                  <a:pt x="924495" y="1008104"/>
                </a:cubicBezTo>
                <a:cubicBezTo>
                  <a:pt x="925464" y="1008104"/>
                  <a:pt x="926916" y="1008209"/>
                  <a:pt x="928849" y="1008418"/>
                </a:cubicBezTo>
                <a:cubicBezTo>
                  <a:pt x="930570" y="1008713"/>
                  <a:pt x="931797" y="1009305"/>
                  <a:pt x="932530" y="1010196"/>
                </a:cubicBezTo>
                <a:cubicBezTo>
                  <a:pt x="932868" y="1010583"/>
                  <a:pt x="933038" y="1011664"/>
                  <a:pt x="933038" y="1013439"/>
                </a:cubicBezTo>
                <a:cubicBezTo>
                  <a:pt x="933038" y="1026459"/>
                  <a:pt x="932824" y="1039700"/>
                  <a:pt x="932396" y="1053163"/>
                </a:cubicBezTo>
                <a:cubicBezTo>
                  <a:pt x="916607" y="1053818"/>
                  <a:pt x="902749" y="1054781"/>
                  <a:pt x="890822" y="1056054"/>
                </a:cubicBezTo>
                <a:cubicBezTo>
                  <a:pt x="885771" y="1056366"/>
                  <a:pt x="883046" y="1056521"/>
                  <a:pt x="882647" y="1056521"/>
                </a:cubicBezTo>
                <a:cubicBezTo>
                  <a:pt x="879892" y="1056521"/>
                  <a:pt x="876589" y="1055027"/>
                  <a:pt x="872739" y="1052036"/>
                </a:cubicBezTo>
                <a:cubicBezTo>
                  <a:pt x="870894" y="1050693"/>
                  <a:pt x="869691" y="1050022"/>
                  <a:pt x="869131" y="1050022"/>
                </a:cubicBezTo>
                <a:cubicBezTo>
                  <a:pt x="867490" y="1050022"/>
                  <a:pt x="866670" y="1051392"/>
                  <a:pt x="866670" y="1054129"/>
                </a:cubicBezTo>
                <a:cubicBezTo>
                  <a:pt x="866670" y="1056609"/>
                  <a:pt x="867542" y="1058720"/>
                  <a:pt x="869285" y="1060463"/>
                </a:cubicBezTo>
                <a:cubicBezTo>
                  <a:pt x="871851" y="1063268"/>
                  <a:pt x="874569" y="1065628"/>
                  <a:pt x="877441" y="1067542"/>
                </a:cubicBezTo>
                <a:cubicBezTo>
                  <a:pt x="879939" y="1069308"/>
                  <a:pt x="882570" y="1070192"/>
                  <a:pt x="885334" y="1070192"/>
                </a:cubicBezTo>
                <a:cubicBezTo>
                  <a:pt x="886541" y="1070192"/>
                  <a:pt x="888036" y="1069682"/>
                  <a:pt x="889818" y="1068665"/>
                </a:cubicBezTo>
                <a:cubicBezTo>
                  <a:pt x="891550" y="1067573"/>
                  <a:pt x="895497" y="1066719"/>
                  <a:pt x="901661" y="1066105"/>
                </a:cubicBezTo>
                <a:cubicBezTo>
                  <a:pt x="927054" y="1063237"/>
                  <a:pt x="948548" y="1061889"/>
                  <a:pt x="966141" y="1062062"/>
                </a:cubicBezTo>
                <a:cubicBezTo>
                  <a:pt x="980066" y="1062234"/>
                  <a:pt x="991344" y="1063071"/>
                  <a:pt x="999976" y="1064575"/>
                </a:cubicBezTo>
                <a:cubicBezTo>
                  <a:pt x="1002938" y="1065153"/>
                  <a:pt x="1004752" y="1065440"/>
                  <a:pt x="1005417" y="1065440"/>
                </a:cubicBezTo>
                <a:cubicBezTo>
                  <a:pt x="1008906" y="1065440"/>
                  <a:pt x="1010651" y="1063783"/>
                  <a:pt x="1010651" y="1060467"/>
                </a:cubicBezTo>
                <a:cubicBezTo>
                  <a:pt x="1010651" y="1058636"/>
                  <a:pt x="1009779" y="1056973"/>
                  <a:pt x="1008034" y="1055476"/>
                </a:cubicBezTo>
                <a:cubicBezTo>
                  <a:pt x="1005558" y="1053532"/>
                  <a:pt x="1002242" y="1051764"/>
                  <a:pt x="998084" y="1050174"/>
                </a:cubicBezTo>
                <a:cubicBezTo>
                  <a:pt x="996007" y="1049505"/>
                  <a:pt x="994495" y="1049170"/>
                  <a:pt x="993547" y="1049170"/>
                </a:cubicBezTo>
                <a:cubicBezTo>
                  <a:pt x="991815" y="1049170"/>
                  <a:pt x="989877" y="1049647"/>
                  <a:pt x="987733" y="1050601"/>
                </a:cubicBezTo>
                <a:cubicBezTo>
                  <a:pt x="986781" y="1051003"/>
                  <a:pt x="984649" y="1051286"/>
                  <a:pt x="981338" y="1051453"/>
                </a:cubicBezTo>
                <a:cubicBezTo>
                  <a:pt x="962987" y="1051912"/>
                  <a:pt x="950520" y="1052249"/>
                  <a:pt x="943939" y="1052462"/>
                </a:cubicBezTo>
                <a:cubicBezTo>
                  <a:pt x="944091" y="1046860"/>
                  <a:pt x="944697" y="1034871"/>
                  <a:pt x="945760" y="1016496"/>
                </a:cubicBezTo>
                <a:cubicBezTo>
                  <a:pt x="955233" y="1011296"/>
                  <a:pt x="966618" y="1004213"/>
                  <a:pt x="979916" y="995250"/>
                </a:cubicBezTo>
                <a:cubicBezTo>
                  <a:pt x="982810" y="993400"/>
                  <a:pt x="985567" y="992421"/>
                  <a:pt x="988186" y="992316"/>
                </a:cubicBezTo>
                <a:cubicBezTo>
                  <a:pt x="991669" y="992061"/>
                  <a:pt x="993410" y="990695"/>
                  <a:pt x="993410" y="988215"/>
                </a:cubicBezTo>
                <a:cubicBezTo>
                  <a:pt x="993410" y="986908"/>
                  <a:pt x="993078" y="985756"/>
                  <a:pt x="992415" y="984760"/>
                </a:cubicBezTo>
                <a:cubicBezTo>
                  <a:pt x="990530" y="982068"/>
                  <a:pt x="987426" y="979271"/>
                  <a:pt x="983100" y="976368"/>
                </a:cubicBezTo>
                <a:cubicBezTo>
                  <a:pt x="981162" y="975175"/>
                  <a:pt x="979590" y="974579"/>
                  <a:pt x="978385" y="974579"/>
                </a:cubicBezTo>
                <a:close/>
                <a:moveTo>
                  <a:pt x="6997241" y="974578"/>
                </a:moveTo>
                <a:cubicBezTo>
                  <a:pt x="6995686" y="974578"/>
                  <a:pt x="6994219" y="975305"/>
                  <a:pt x="6992841" y="976758"/>
                </a:cubicBezTo>
                <a:cubicBezTo>
                  <a:pt x="6992002" y="977438"/>
                  <a:pt x="6990843" y="977846"/>
                  <a:pt x="6989364" y="977984"/>
                </a:cubicBezTo>
                <a:cubicBezTo>
                  <a:pt x="6977986" y="979027"/>
                  <a:pt x="6959049" y="980712"/>
                  <a:pt x="6932554" y="983038"/>
                </a:cubicBezTo>
                <a:cubicBezTo>
                  <a:pt x="6928995" y="983417"/>
                  <a:pt x="6925749" y="983607"/>
                  <a:pt x="6922817" y="983607"/>
                </a:cubicBezTo>
                <a:cubicBezTo>
                  <a:pt x="6921727" y="983607"/>
                  <a:pt x="6920948" y="983588"/>
                  <a:pt x="6920480" y="983551"/>
                </a:cubicBezTo>
                <a:cubicBezTo>
                  <a:pt x="6917048" y="983447"/>
                  <a:pt x="6913208" y="981508"/>
                  <a:pt x="6908959" y="977733"/>
                </a:cubicBezTo>
                <a:cubicBezTo>
                  <a:pt x="6907757" y="976612"/>
                  <a:pt x="6906687" y="976051"/>
                  <a:pt x="6905749" y="976051"/>
                </a:cubicBezTo>
                <a:cubicBezTo>
                  <a:pt x="6903993" y="976051"/>
                  <a:pt x="6903116" y="977333"/>
                  <a:pt x="6903116" y="979898"/>
                </a:cubicBezTo>
                <a:cubicBezTo>
                  <a:pt x="6903116" y="982553"/>
                  <a:pt x="6904691" y="985458"/>
                  <a:pt x="6907842" y="988613"/>
                </a:cubicBezTo>
                <a:cubicBezTo>
                  <a:pt x="6910092" y="991154"/>
                  <a:pt x="6912551" y="993271"/>
                  <a:pt x="6915219" y="994966"/>
                </a:cubicBezTo>
                <a:cubicBezTo>
                  <a:pt x="6916951" y="996161"/>
                  <a:pt x="6918646" y="996758"/>
                  <a:pt x="6920304" y="996758"/>
                </a:cubicBezTo>
                <a:cubicBezTo>
                  <a:pt x="6921288" y="996758"/>
                  <a:pt x="6922513" y="996409"/>
                  <a:pt x="6923980" y="995711"/>
                </a:cubicBezTo>
                <a:cubicBezTo>
                  <a:pt x="6924451" y="995428"/>
                  <a:pt x="6926573" y="994881"/>
                  <a:pt x="6930346" y="994072"/>
                </a:cubicBezTo>
                <a:cubicBezTo>
                  <a:pt x="6939126" y="992627"/>
                  <a:pt x="6952837" y="990883"/>
                  <a:pt x="6971481" y="988842"/>
                </a:cubicBezTo>
                <a:lnTo>
                  <a:pt x="6989513" y="986939"/>
                </a:lnTo>
                <a:lnTo>
                  <a:pt x="6977587" y="998042"/>
                </a:lnTo>
                <a:cubicBezTo>
                  <a:pt x="6973250" y="1001766"/>
                  <a:pt x="6969029" y="1005067"/>
                  <a:pt x="6964925" y="1007946"/>
                </a:cubicBezTo>
                <a:cubicBezTo>
                  <a:pt x="6964018" y="1006379"/>
                  <a:pt x="6961794" y="1004676"/>
                  <a:pt x="6958255" y="1002837"/>
                </a:cubicBezTo>
                <a:cubicBezTo>
                  <a:pt x="6955378" y="1001162"/>
                  <a:pt x="6952952" y="1000325"/>
                  <a:pt x="6950976" y="1000325"/>
                </a:cubicBezTo>
                <a:cubicBezTo>
                  <a:pt x="6947098" y="1000325"/>
                  <a:pt x="6943900" y="1001339"/>
                  <a:pt x="6941382" y="1003368"/>
                </a:cubicBezTo>
                <a:cubicBezTo>
                  <a:pt x="6940593" y="1004156"/>
                  <a:pt x="6940198" y="1004972"/>
                  <a:pt x="6940198" y="1005817"/>
                </a:cubicBezTo>
                <a:cubicBezTo>
                  <a:pt x="6940198" y="1007341"/>
                  <a:pt x="6941249" y="1008103"/>
                  <a:pt x="6943351" y="1008103"/>
                </a:cubicBezTo>
                <a:cubicBezTo>
                  <a:pt x="6944321" y="1008103"/>
                  <a:pt x="6945772" y="1008208"/>
                  <a:pt x="6947705" y="1008417"/>
                </a:cubicBezTo>
                <a:cubicBezTo>
                  <a:pt x="6949426" y="1008712"/>
                  <a:pt x="6950653" y="1009305"/>
                  <a:pt x="6951386" y="1010195"/>
                </a:cubicBezTo>
                <a:cubicBezTo>
                  <a:pt x="6951725" y="1010582"/>
                  <a:pt x="6951894" y="1011663"/>
                  <a:pt x="6951894" y="1013439"/>
                </a:cubicBezTo>
                <a:cubicBezTo>
                  <a:pt x="6951894" y="1026458"/>
                  <a:pt x="6951680" y="1039699"/>
                  <a:pt x="6951252" y="1053162"/>
                </a:cubicBezTo>
                <a:cubicBezTo>
                  <a:pt x="6935463" y="1053817"/>
                  <a:pt x="6921605" y="1054780"/>
                  <a:pt x="6909678" y="1056053"/>
                </a:cubicBezTo>
                <a:cubicBezTo>
                  <a:pt x="6904627" y="1056365"/>
                  <a:pt x="6901902" y="1056520"/>
                  <a:pt x="6901503" y="1056520"/>
                </a:cubicBezTo>
                <a:cubicBezTo>
                  <a:pt x="6898748" y="1056520"/>
                  <a:pt x="6895445" y="1055026"/>
                  <a:pt x="6891595" y="1052035"/>
                </a:cubicBezTo>
                <a:cubicBezTo>
                  <a:pt x="6889750" y="1050692"/>
                  <a:pt x="6888547" y="1050021"/>
                  <a:pt x="6887987" y="1050021"/>
                </a:cubicBezTo>
                <a:cubicBezTo>
                  <a:pt x="6886347" y="1050021"/>
                  <a:pt x="6885526" y="1051391"/>
                  <a:pt x="6885526" y="1054128"/>
                </a:cubicBezTo>
                <a:cubicBezTo>
                  <a:pt x="6885526" y="1056608"/>
                  <a:pt x="6886398" y="1058719"/>
                  <a:pt x="6888142" y="1060462"/>
                </a:cubicBezTo>
                <a:cubicBezTo>
                  <a:pt x="6890707" y="1063267"/>
                  <a:pt x="6893426" y="1065626"/>
                  <a:pt x="6896297" y="1067541"/>
                </a:cubicBezTo>
                <a:cubicBezTo>
                  <a:pt x="6898796" y="1069307"/>
                  <a:pt x="6901426" y="1070191"/>
                  <a:pt x="6904190" y="1070191"/>
                </a:cubicBezTo>
                <a:cubicBezTo>
                  <a:pt x="6905397" y="1070191"/>
                  <a:pt x="6906892" y="1069681"/>
                  <a:pt x="6908674" y="1068664"/>
                </a:cubicBezTo>
                <a:cubicBezTo>
                  <a:pt x="6910406" y="1067572"/>
                  <a:pt x="6914353" y="1066718"/>
                  <a:pt x="6920517" y="1066104"/>
                </a:cubicBezTo>
                <a:cubicBezTo>
                  <a:pt x="6945910" y="1063235"/>
                  <a:pt x="6967404" y="1061888"/>
                  <a:pt x="6984997" y="1062061"/>
                </a:cubicBezTo>
                <a:cubicBezTo>
                  <a:pt x="6998922" y="1062233"/>
                  <a:pt x="7010200" y="1063071"/>
                  <a:pt x="7018832" y="1064574"/>
                </a:cubicBezTo>
                <a:cubicBezTo>
                  <a:pt x="7021795" y="1065151"/>
                  <a:pt x="7023609" y="1065439"/>
                  <a:pt x="7024273" y="1065439"/>
                </a:cubicBezTo>
                <a:cubicBezTo>
                  <a:pt x="7027763" y="1065439"/>
                  <a:pt x="7029508" y="1063782"/>
                  <a:pt x="7029508" y="1060466"/>
                </a:cubicBezTo>
                <a:cubicBezTo>
                  <a:pt x="7029508" y="1058635"/>
                  <a:pt x="7028635" y="1056972"/>
                  <a:pt x="7026890" y="1055475"/>
                </a:cubicBezTo>
                <a:cubicBezTo>
                  <a:pt x="7024414" y="1053531"/>
                  <a:pt x="7021098" y="1051764"/>
                  <a:pt x="7016940" y="1050173"/>
                </a:cubicBezTo>
                <a:cubicBezTo>
                  <a:pt x="7014864" y="1049504"/>
                  <a:pt x="7013351" y="1049169"/>
                  <a:pt x="7012403" y="1049169"/>
                </a:cubicBezTo>
                <a:cubicBezTo>
                  <a:pt x="7010672" y="1049169"/>
                  <a:pt x="7008734" y="1049646"/>
                  <a:pt x="7006589" y="1050600"/>
                </a:cubicBezTo>
                <a:cubicBezTo>
                  <a:pt x="7005637" y="1051002"/>
                  <a:pt x="7003506" y="1051286"/>
                  <a:pt x="7000195" y="1051452"/>
                </a:cubicBezTo>
                <a:cubicBezTo>
                  <a:pt x="6981843" y="1051911"/>
                  <a:pt x="6969376" y="1052248"/>
                  <a:pt x="6962795" y="1052461"/>
                </a:cubicBezTo>
                <a:cubicBezTo>
                  <a:pt x="6962947" y="1046859"/>
                  <a:pt x="6963554" y="1034870"/>
                  <a:pt x="6964616" y="1016496"/>
                </a:cubicBezTo>
                <a:cubicBezTo>
                  <a:pt x="6974089" y="1011295"/>
                  <a:pt x="6985474" y="1004213"/>
                  <a:pt x="6998772" y="995249"/>
                </a:cubicBezTo>
                <a:cubicBezTo>
                  <a:pt x="7001666" y="993399"/>
                  <a:pt x="7004423" y="992421"/>
                  <a:pt x="7007042" y="992315"/>
                </a:cubicBezTo>
                <a:cubicBezTo>
                  <a:pt x="7010525" y="992061"/>
                  <a:pt x="7012266" y="990694"/>
                  <a:pt x="7012266" y="988214"/>
                </a:cubicBezTo>
                <a:cubicBezTo>
                  <a:pt x="7012266" y="986907"/>
                  <a:pt x="7011935" y="985756"/>
                  <a:pt x="7011271" y="984759"/>
                </a:cubicBezTo>
                <a:cubicBezTo>
                  <a:pt x="7009387" y="982067"/>
                  <a:pt x="7006282" y="979270"/>
                  <a:pt x="7001956" y="976367"/>
                </a:cubicBezTo>
                <a:cubicBezTo>
                  <a:pt x="7000018" y="975174"/>
                  <a:pt x="6998446" y="974578"/>
                  <a:pt x="6997241" y="974578"/>
                </a:cubicBezTo>
                <a:close/>
                <a:moveTo>
                  <a:pt x="1482473" y="971718"/>
                </a:moveTo>
                <a:cubicBezTo>
                  <a:pt x="1483050" y="977667"/>
                  <a:pt x="1483338" y="984699"/>
                  <a:pt x="1483338" y="992816"/>
                </a:cubicBezTo>
                <a:lnTo>
                  <a:pt x="1483338" y="1017314"/>
                </a:lnTo>
                <a:lnTo>
                  <a:pt x="1454125" y="1017314"/>
                </a:lnTo>
                <a:lnTo>
                  <a:pt x="1454125" y="996292"/>
                </a:lnTo>
                <a:cubicBezTo>
                  <a:pt x="1458284" y="994387"/>
                  <a:pt x="1460363" y="992453"/>
                  <a:pt x="1460363" y="990490"/>
                </a:cubicBezTo>
                <a:cubicBezTo>
                  <a:pt x="1460363" y="988756"/>
                  <a:pt x="1459402" y="987556"/>
                  <a:pt x="1457479" y="986890"/>
                </a:cubicBezTo>
                <a:cubicBezTo>
                  <a:pt x="1455072" y="986015"/>
                  <a:pt x="1449800" y="985153"/>
                  <a:pt x="1441665" y="984305"/>
                </a:cubicBezTo>
                <a:cubicBezTo>
                  <a:pt x="1442127" y="990233"/>
                  <a:pt x="1442358" y="995962"/>
                  <a:pt x="1442358" y="1001493"/>
                </a:cubicBezTo>
                <a:lnTo>
                  <a:pt x="1442358" y="1017314"/>
                </a:lnTo>
                <a:lnTo>
                  <a:pt x="1424111" y="1017314"/>
                </a:lnTo>
                <a:cubicBezTo>
                  <a:pt x="1419454" y="1017314"/>
                  <a:pt x="1414360" y="1016967"/>
                  <a:pt x="1408827" y="1016274"/>
                </a:cubicBezTo>
                <a:lnTo>
                  <a:pt x="1410804" y="1026308"/>
                </a:lnTo>
                <a:cubicBezTo>
                  <a:pt x="1415684" y="1025615"/>
                  <a:pt x="1420119" y="1025268"/>
                  <a:pt x="1424111" y="1025268"/>
                </a:cubicBezTo>
                <a:lnTo>
                  <a:pt x="1563863" y="1025268"/>
                </a:lnTo>
                <a:cubicBezTo>
                  <a:pt x="1566775" y="1025268"/>
                  <a:pt x="1568231" y="1024159"/>
                  <a:pt x="1568231" y="1021941"/>
                </a:cubicBezTo>
                <a:cubicBezTo>
                  <a:pt x="1568231" y="1020415"/>
                  <a:pt x="1566332" y="1018411"/>
                  <a:pt x="1562533" y="1015928"/>
                </a:cubicBezTo>
                <a:cubicBezTo>
                  <a:pt x="1558225" y="1012000"/>
                  <a:pt x="1555549" y="1010036"/>
                  <a:pt x="1554505" y="1010036"/>
                </a:cubicBezTo>
                <a:cubicBezTo>
                  <a:pt x="1553220" y="1010036"/>
                  <a:pt x="1550470" y="1012462"/>
                  <a:pt x="1546254" y="1017314"/>
                </a:cubicBezTo>
                <a:lnTo>
                  <a:pt x="1495106" y="1017314"/>
                </a:lnTo>
                <a:lnTo>
                  <a:pt x="1495106" y="1002381"/>
                </a:lnTo>
                <a:lnTo>
                  <a:pt x="1546275" y="1002381"/>
                </a:lnTo>
                <a:cubicBezTo>
                  <a:pt x="1549187" y="1002381"/>
                  <a:pt x="1550643" y="1001272"/>
                  <a:pt x="1550643" y="999054"/>
                </a:cubicBezTo>
                <a:cubicBezTo>
                  <a:pt x="1550643" y="997545"/>
                  <a:pt x="1549273" y="995680"/>
                  <a:pt x="1546533" y="993459"/>
                </a:cubicBezTo>
                <a:cubicBezTo>
                  <a:pt x="1541359" y="989368"/>
                  <a:pt x="1538211" y="987323"/>
                  <a:pt x="1537090" y="987323"/>
                </a:cubicBezTo>
                <a:cubicBezTo>
                  <a:pt x="1535794" y="987323"/>
                  <a:pt x="1533153" y="989691"/>
                  <a:pt x="1529168" y="994427"/>
                </a:cubicBezTo>
                <a:lnTo>
                  <a:pt x="1495106" y="994427"/>
                </a:lnTo>
                <a:lnTo>
                  <a:pt x="1495106" y="983675"/>
                </a:lnTo>
                <a:cubicBezTo>
                  <a:pt x="1499149" y="982000"/>
                  <a:pt x="1501170" y="980076"/>
                  <a:pt x="1501170" y="977905"/>
                </a:cubicBezTo>
                <a:cubicBezTo>
                  <a:pt x="1501170" y="976113"/>
                  <a:pt x="1499995" y="974809"/>
                  <a:pt x="1497643" y="973995"/>
                </a:cubicBezTo>
                <a:cubicBezTo>
                  <a:pt x="1495619" y="973320"/>
                  <a:pt x="1490562" y="972561"/>
                  <a:pt x="1482473" y="971718"/>
                </a:cubicBezTo>
                <a:close/>
                <a:moveTo>
                  <a:pt x="7501329" y="971717"/>
                </a:moveTo>
                <a:cubicBezTo>
                  <a:pt x="7501906" y="977666"/>
                  <a:pt x="7502195" y="984699"/>
                  <a:pt x="7502195" y="992815"/>
                </a:cubicBezTo>
                <a:lnTo>
                  <a:pt x="7502195" y="1017313"/>
                </a:lnTo>
                <a:lnTo>
                  <a:pt x="7472981" y="1017313"/>
                </a:lnTo>
                <a:lnTo>
                  <a:pt x="7472981" y="996291"/>
                </a:lnTo>
                <a:cubicBezTo>
                  <a:pt x="7477140" y="994386"/>
                  <a:pt x="7479219" y="992452"/>
                  <a:pt x="7479219" y="990489"/>
                </a:cubicBezTo>
                <a:cubicBezTo>
                  <a:pt x="7479219" y="988755"/>
                  <a:pt x="7478258" y="987555"/>
                  <a:pt x="7476335" y="986889"/>
                </a:cubicBezTo>
                <a:cubicBezTo>
                  <a:pt x="7473928" y="986014"/>
                  <a:pt x="7468657" y="985152"/>
                  <a:pt x="7460522" y="984304"/>
                </a:cubicBezTo>
                <a:cubicBezTo>
                  <a:pt x="7460984" y="990232"/>
                  <a:pt x="7461215" y="995961"/>
                  <a:pt x="7461215" y="1001493"/>
                </a:cubicBezTo>
                <a:lnTo>
                  <a:pt x="7461215" y="1017313"/>
                </a:lnTo>
                <a:lnTo>
                  <a:pt x="7442967" y="1017313"/>
                </a:lnTo>
                <a:cubicBezTo>
                  <a:pt x="7438310" y="1017313"/>
                  <a:pt x="7433216" y="1016966"/>
                  <a:pt x="7427684" y="1016273"/>
                </a:cubicBezTo>
                <a:lnTo>
                  <a:pt x="7429661" y="1026307"/>
                </a:lnTo>
                <a:cubicBezTo>
                  <a:pt x="7434540" y="1025614"/>
                  <a:pt x="7438976" y="1025267"/>
                  <a:pt x="7442967" y="1025267"/>
                </a:cubicBezTo>
                <a:lnTo>
                  <a:pt x="7582719" y="1025267"/>
                </a:lnTo>
                <a:cubicBezTo>
                  <a:pt x="7585631" y="1025267"/>
                  <a:pt x="7587088" y="1024158"/>
                  <a:pt x="7587088" y="1021940"/>
                </a:cubicBezTo>
                <a:cubicBezTo>
                  <a:pt x="7587088" y="1020414"/>
                  <a:pt x="7585188" y="1018410"/>
                  <a:pt x="7581389" y="1015927"/>
                </a:cubicBezTo>
                <a:cubicBezTo>
                  <a:pt x="7577081" y="1011999"/>
                  <a:pt x="7574406" y="1010035"/>
                  <a:pt x="7573362" y="1010035"/>
                </a:cubicBezTo>
                <a:cubicBezTo>
                  <a:pt x="7572077" y="1010035"/>
                  <a:pt x="7569326" y="1012461"/>
                  <a:pt x="7565111" y="1017313"/>
                </a:cubicBezTo>
                <a:lnTo>
                  <a:pt x="7513963" y="1017313"/>
                </a:lnTo>
                <a:lnTo>
                  <a:pt x="7513963" y="1002380"/>
                </a:lnTo>
                <a:lnTo>
                  <a:pt x="7565131" y="1002380"/>
                </a:lnTo>
                <a:cubicBezTo>
                  <a:pt x="7568044" y="1002380"/>
                  <a:pt x="7569500" y="1001271"/>
                  <a:pt x="7569500" y="999053"/>
                </a:cubicBezTo>
                <a:cubicBezTo>
                  <a:pt x="7569500" y="997544"/>
                  <a:pt x="7568130" y="995679"/>
                  <a:pt x="7565389" y="993458"/>
                </a:cubicBezTo>
                <a:cubicBezTo>
                  <a:pt x="7560215" y="989367"/>
                  <a:pt x="7557068" y="987322"/>
                  <a:pt x="7555947" y="987322"/>
                </a:cubicBezTo>
                <a:cubicBezTo>
                  <a:pt x="7554651" y="987322"/>
                  <a:pt x="7552010" y="989690"/>
                  <a:pt x="7548024" y="994426"/>
                </a:cubicBezTo>
                <a:lnTo>
                  <a:pt x="7513963" y="994426"/>
                </a:lnTo>
                <a:lnTo>
                  <a:pt x="7513963" y="983674"/>
                </a:lnTo>
                <a:cubicBezTo>
                  <a:pt x="7518006" y="981999"/>
                  <a:pt x="7520027" y="980076"/>
                  <a:pt x="7520027" y="977904"/>
                </a:cubicBezTo>
                <a:cubicBezTo>
                  <a:pt x="7520027" y="976112"/>
                  <a:pt x="7518851" y="974809"/>
                  <a:pt x="7516499" y="973994"/>
                </a:cubicBezTo>
                <a:cubicBezTo>
                  <a:pt x="7514475" y="973319"/>
                  <a:pt x="7509418" y="972560"/>
                  <a:pt x="7501329" y="971717"/>
                </a:cubicBezTo>
                <a:close/>
                <a:moveTo>
                  <a:pt x="2093891" y="962214"/>
                </a:moveTo>
                <a:cubicBezTo>
                  <a:pt x="2100233" y="962214"/>
                  <a:pt x="2105651" y="963699"/>
                  <a:pt x="2110146" y="966669"/>
                </a:cubicBezTo>
                <a:cubicBezTo>
                  <a:pt x="2108898" y="968482"/>
                  <a:pt x="2106040" y="972312"/>
                  <a:pt x="2101568" y="978161"/>
                </a:cubicBezTo>
                <a:cubicBezTo>
                  <a:pt x="2108143" y="979860"/>
                  <a:pt x="2112647" y="981227"/>
                  <a:pt x="2115085" y="982262"/>
                </a:cubicBezTo>
                <a:cubicBezTo>
                  <a:pt x="2113780" y="985135"/>
                  <a:pt x="2111626" y="988157"/>
                  <a:pt x="2108623" y="991329"/>
                </a:cubicBezTo>
                <a:cubicBezTo>
                  <a:pt x="2105057" y="995065"/>
                  <a:pt x="2100822" y="997750"/>
                  <a:pt x="2095917" y="999386"/>
                </a:cubicBezTo>
                <a:cubicBezTo>
                  <a:pt x="2091773" y="1000702"/>
                  <a:pt x="2086997" y="1001360"/>
                  <a:pt x="2081589" y="1001360"/>
                </a:cubicBezTo>
                <a:cubicBezTo>
                  <a:pt x="2078580" y="1001360"/>
                  <a:pt x="2075727" y="1001152"/>
                  <a:pt x="2073028" y="1000736"/>
                </a:cubicBezTo>
                <a:cubicBezTo>
                  <a:pt x="2064263" y="999516"/>
                  <a:pt x="2056125" y="997523"/>
                  <a:pt x="2048614" y="994760"/>
                </a:cubicBezTo>
                <a:cubicBezTo>
                  <a:pt x="2053099" y="988582"/>
                  <a:pt x="2058558" y="982415"/>
                  <a:pt x="2064991" y="976259"/>
                </a:cubicBezTo>
                <a:cubicBezTo>
                  <a:pt x="2070705" y="970258"/>
                  <a:pt x="2077440" y="966020"/>
                  <a:pt x="2085195" y="963546"/>
                </a:cubicBezTo>
                <a:cubicBezTo>
                  <a:pt x="2087809" y="962657"/>
                  <a:pt x="2090708" y="962214"/>
                  <a:pt x="2093891" y="962214"/>
                </a:cubicBezTo>
                <a:close/>
                <a:moveTo>
                  <a:pt x="3714508" y="962213"/>
                </a:moveTo>
                <a:cubicBezTo>
                  <a:pt x="3720849" y="962213"/>
                  <a:pt x="3726268" y="963699"/>
                  <a:pt x="3730763" y="966669"/>
                </a:cubicBezTo>
                <a:cubicBezTo>
                  <a:pt x="3729516" y="968482"/>
                  <a:pt x="3726656" y="972312"/>
                  <a:pt x="3722186" y="978161"/>
                </a:cubicBezTo>
                <a:cubicBezTo>
                  <a:pt x="3728759" y="979860"/>
                  <a:pt x="3733264" y="981227"/>
                  <a:pt x="3735701" y="982261"/>
                </a:cubicBezTo>
                <a:cubicBezTo>
                  <a:pt x="3734397" y="985135"/>
                  <a:pt x="3732243" y="988157"/>
                  <a:pt x="3729239" y="991329"/>
                </a:cubicBezTo>
                <a:cubicBezTo>
                  <a:pt x="3725674" y="995064"/>
                  <a:pt x="3721438" y="997750"/>
                  <a:pt x="3716534" y="999385"/>
                </a:cubicBezTo>
                <a:cubicBezTo>
                  <a:pt x="3712391" y="1000702"/>
                  <a:pt x="3707616" y="1001360"/>
                  <a:pt x="3702207" y="1001360"/>
                </a:cubicBezTo>
                <a:cubicBezTo>
                  <a:pt x="3699199" y="1001360"/>
                  <a:pt x="3696345" y="1001152"/>
                  <a:pt x="3693645" y="1000736"/>
                </a:cubicBezTo>
                <a:cubicBezTo>
                  <a:pt x="3684881" y="999516"/>
                  <a:pt x="3676743" y="997523"/>
                  <a:pt x="3669233" y="994760"/>
                </a:cubicBezTo>
                <a:cubicBezTo>
                  <a:pt x="3673718" y="988582"/>
                  <a:pt x="3679176" y="982414"/>
                  <a:pt x="3685608" y="976258"/>
                </a:cubicBezTo>
                <a:cubicBezTo>
                  <a:pt x="3691324" y="970258"/>
                  <a:pt x="3698059" y="966020"/>
                  <a:pt x="3705813" y="963546"/>
                </a:cubicBezTo>
                <a:cubicBezTo>
                  <a:pt x="3708427" y="962657"/>
                  <a:pt x="3711325" y="962213"/>
                  <a:pt x="3714508" y="962213"/>
                </a:cubicBezTo>
                <a:close/>
                <a:moveTo>
                  <a:pt x="4837601" y="962213"/>
                </a:moveTo>
                <a:cubicBezTo>
                  <a:pt x="4843942" y="962213"/>
                  <a:pt x="4849359" y="963699"/>
                  <a:pt x="4853853" y="966669"/>
                </a:cubicBezTo>
                <a:cubicBezTo>
                  <a:pt x="4852607" y="968481"/>
                  <a:pt x="4849747" y="972312"/>
                  <a:pt x="4845277" y="978161"/>
                </a:cubicBezTo>
                <a:cubicBezTo>
                  <a:pt x="4851851" y="979860"/>
                  <a:pt x="4856356" y="981227"/>
                  <a:pt x="4858794" y="982261"/>
                </a:cubicBezTo>
                <a:cubicBezTo>
                  <a:pt x="4857489" y="985134"/>
                  <a:pt x="4855336" y="988157"/>
                  <a:pt x="4852331" y="991329"/>
                </a:cubicBezTo>
                <a:cubicBezTo>
                  <a:pt x="4848765" y="995064"/>
                  <a:pt x="4844529" y="997750"/>
                  <a:pt x="4839626" y="999385"/>
                </a:cubicBezTo>
                <a:cubicBezTo>
                  <a:pt x="4835483" y="1000702"/>
                  <a:pt x="4830707" y="1001360"/>
                  <a:pt x="4825297" y="1001360"/>
                </a:cubicBezTo>
                <a:cubicBezTo>
                  <a:pt x="4822290" y="1001360"/>
                  <a:pt x="4819437" y="1001152"/>
                  <a:pt x="4816738" y="1000735"/>
                </a:cubicBezTo>
                <a:cubicBezTo>
                  <a:pt x="4807972" y="999515"/>
                  <a:pt x="4799835" y="997523"/>
                  <a:pt x="4792324" y="994760"/>
                </a:cubicBezTo>
                <a:cubicBezTo>
                  <a:pt x="4796809" y="988581"/>
                  <a:pt x="4802268" y="982414"/>
                  <a:pt x="4808699" y="976258"/>
                </a:cubicBezTo>
                <a:cubicBezTo>
                  <a:pt x="4814415" y="970257"/>
                  <a:pt x="4821149" y="966020"/>
                  <a:pt x="4828904" y="963546"/>
                </a:cubicBezTo>
                <a:cubicBezTo>
                  <a:pt x="4831519" y="962657"/>
                  <a:pt x="4834417" y="962213"/>
                  <a:pt x="4837601" y="962213"/>
                </a:cubicBezTo>
                <a:close/>
                <a:moveTo>
                  <a:pt x="8112748" y="962213"/>
                </a:moveTo>
                <a:cubicBezTo>
                  <a:pt x="8119089" y="962213"/>
                  <a:pt x="8124507" y="963698"/>
                  <a:pt x="8129001" y="966668"/>
                </a:cubicBezTo>
                <a:cubicBezTo>
                  <a:pt x="8127754" y="968481"/>
                  <a:pt x="8124895" y="972311"/>
                  <a:pt x="8120424" y="978160"/>
                </a:cubicBezTo>
                <a:cubicBezTo>
                  <a:pt x="8126999" y="979859"/>
                  <a:pt x="8131504" y="981226"/>
                  <a:pt x="8133940" y="982261"/>
                </a:cubicBezTo>
                <a:cubicBezTo>
                  <a:pt x="8132636" y="985134"/>
                  <a:pt x="8130482" y="988156"/>
                  <a:pt x="8127479" y="991328"/>
                </a:cubicBezTo>
                <a:cubicBezTo>
                  <a:pt x="8123913" y="995064"/>
                  <a:pt x="8119677" y="997749"/>
                  <a:pt x="8114773" y="999385"/>
                </a:cubicBezTo>
                <a:cubicBezTo>
                  <a:pt x="8110630" y="1000701"/>
                  <a:pt x="8105854" y="1001359"/>
                  <a:pt x="8100445" y="1001359"/>
                </a:cubicBezTo>
                <a:cubicBezTo>
                  <a:pt x="8097437" y="1001359"/>
                  <a:pt x="8094584" y="1001151"/>
                  <a:pt x="8091885" y="1000735"/>
                </a:cubicBezTo>
                <a:cubicBezTo>
                  <a:pt x="8083120" y="999515"/>
                  <a:pt x="8074982" y="997523"/>
                  <a:pt x="8067471" y="994759"/>
                </a:cubicBezTo>
                <a:cubicBezTo>
                  <a:pt x="8071956" y="988581"/>
                  <a:pt x="8077415" y="982414"/>
                  <a:pt x="8083847" y="976258"/>
                </a:cubicBezTo>
                <a:cubicBezTo>
                  <a:pt x="8089562" y="970257"/>
                  <a:pt x="8096297" y="966019"/>
                  <a:pt x="8104052" y="963545"/>
                </a:cubicBezTo>
                <a:cubicBezTo>
                  <a:pt x="8106666" y="962657"/>
                  <a:pt x="8109564" y="962213"/>
                  <a:pt x="8112748" y="962213"/>
                </a:cubicBezTo>
                <a:close/>
                <a:moveTo>
                  <a:pt x="9733365" y="962213"/>
                </a:moveTo>
                <a:cubicBezTo>
                  <a:pt x="9739707" y="962213"/>
                  <a:pt x="9745125" y="963698"/>
                  <a:pt x="9749619" y="966668"/>
                </a:cubicBezTo>
                <a:cubicBezTo>
                  <a:pt x="9748372" y="968481"/>
                  <a:pt x="9745513" y="972311"/>
                  <a:pt x="9741042" y="978160"/>
                </a:cubicBezTo>
                <a:cubicBezTo>
                  <a:pt x="9747616" y="979859"/>
                  <a:pt x="9752122" y="981226"/>
                  <a:pt x="9754558" y="982261"/>
                </a:cubicBezTo>
                <a:cubicBezTo>
                  <a:pt x="9753254" y="985134"/>
                  <a:pt x="9751100" y="988156"/>
                  <a:pt x="9748096" y="991328"/>
                </a:cubicBezTo>
                <a:cubicBezTo>
                  <a:pt x="9744530" y="995063"/>
                  <a:pt x="9740295" y="997749"/>
                  <a:pt x="9735391" y="999385"/>
                </a:cubicBezTo>
                <a:cubicBezTo>
                  <a:pt x="9731248" y="1000701"/>
                  <a:pt x="9726472" y="1001359"/>
                  <a:pt x="9721063" y="1001359"/>
                </a:cubicBezTo>
                <a:cubicBezTo>
                  <a:pt x="9718055" y="1001359"/>
                  <a:pt x="9715201" y="1001151"/>
                  <a:pt x="9712502" y="1000735"/>
                </a:cubicBezTo>
                <a:cubicBezTo>
                  <a:pt x="9703738" y="999515"/>
                  <a:pt x="9695600" y="997522"/>
                  <a:pt x="9688088" y="994759"/>
                </a:cubicBezTo>
                <a:cubicBezTo>
                  <a:pt x="9692574" y="988581"/>
                  <a:pt x="9698033" y="982413"/>
                  <a:pt x="9704465" y="976258"/>
                </a:cubicBezTo>
                <a:cubicBezTo>
                  <a:pt x="9710180" y="970257"/>
                  <a:pt x="9716914" y="966019"/>
                  <a:pt x="9724669" y="963545"/>
                </a:cubicBezTo>
                <a:cubicBezTo>
                  <a:pt x="9727284" y="962656"/>
                  <a:pt x="9730182" y="962213"/>
                  <a:pt x="9733365" y="962213"/>
                </a:cubicBezTo>
                <a:close/>
                <a:moveTo>
                  <a:pt x="10856458" y="962212"/>
                </a:moveTo>
                <a:cubicBezTo>
                  <a:pt x="10862800" y="962212"/>
                  <a:pt x="10868217" y="963698"/>
                  <a:pt x="10872712" y="966668"/>
                </a:cubicBezTo>
                <a:cubicBezTo>
                  <a:pt x="10871465" y="968481"/>
                  <a:pt x="10868606" y="972311"/>
                  <a:pt x="10864135" y="978160"/>
                </a:cubicBezTo>
                <a:cubicBezTo>
                  <a:pt x="10870709" y="979859"/>
                  <a:pt x="10875215" y="981226"/>
                  <a:pt x="10877651" y="982261"/>
                </a:cubicBezTo>
                <a:cubicBezTo>
                  <a:pt x="10876347" y="985134"/>
                  <a:pt x="10874193" y="988156"/>
                  <a:pt x="10871189" y="991328"/>
                </a:cubicBezTo>
                <a:cubicBezTo>
                  <a:pt x="10867623" y="995063"/>
                  <a:pt x="10863388" y="997749"/>
                  <a:pt x="10858484" y="999384"/>
                </a:cubicBezTo>
                <a:cubicBezTo>
                  <a:pt x="10854341" y="1000701"/>
                  <a:pt x="10849565" y="1001359"/>
                  <a:pt x="10844156" y="1001359"/>
                </a:cubicBezTo>
                <a:cubicBezTo>
                  <a:pt x="10841148" y="1001359"/>
                  <a:pt x="10838294" y="1001151"/>
                  <a:pt x="10835595" y="1000735"/>
                </a:cubicBezTo>
                <a:cubicBezTo>
                  <a:pt x="10826831" y="999514"/>
                  <a:pt x="10818693" y="997522"/>
                  <a:pt x="10811181" y="994759"/>
                </a:cubicBezTo>
                <a:cubicBezTo>
                  <a:pt x="10815667" y="988581"/>
                  <a:pt x="10821126" y="982413"/>
                  <a:pt x="10827558" y="976257"/>
                </a:cubicBezTo>
                <a:cubicBezTo>
                  <a:pt x="10833273" y="970256"/>
                  <a:pt x="10840007" y="966019"/>
                  <a:pt x="10847762" y="963545"/>
                </a:cubicBezTo>
                <a:cubicBezTo>
                  <a:pt x="10850377" y="962656"/>
                  <a:pt x="10853275" y="962212"/>
                  <a:pt x="10856458" y="962212"/>
                </a:cubicBezTo>
                <a:close/>
                <a:moveTo>
                  <a:pt x="1981171" y="962037"/>
                </a:moveTo>
                <a:cubicBezTo>
                  <a:pt x="1984242" y="962037"/>
                  <a:pt x="1987004" y="962446"/>
                  <a:pt x="1989457" y="963264"/>
                </a:cubicBezTo>
                <a:cubicBezTo>
                  <a:pt x="1997365" y="966061"/>
                  <a:pt x="2004094" y="970238"/>
                  <a:pt x="2009643" y="975795"/>
                </a:cubicBezTo>
                <a:cubicBezTo>
                  <a:pt x="2015537" y="981339"/>
                  <a:pt x="2021110" y="987661"/>
                  <a:pt x="2026364" y="994762"/>
                </a:cubicBezTo>
                <a:cubicBezTo>
                  <a:pt x="2019533" y="997292"/>
                  <a:pt x="2011443" y="999299"/>
                  <a:pt x="2002094" y="1000783"/>
                </a:cubicBezTo>
                <a:cubicBezTo>
                  <a:pt x="1999142" y="1001286"/>
                  <a:pt x="1996210" y="1001537"/>
                  <a:pt x="1993301" y="1001537"/>
                </a:cubicBezTo>
                <a:cubicBezTo>
                  <a:pt x="1987953" y="1001537"/>
                  <a:pt x="1982932" y="1000706"/>
                  <a:pt x="1978237" y="999043"/>
                </a:cubicBezTo>
                <a:cubicBezTo>
                  <a:pt x="1974403" y="997833"/>
                  <a:pt x="1970858" y="995707"/>
                  <a:pt x="1967603" y="992664"/>
                </a:cubicBezTo>
                <a:cubicBezTo>
                  <a:pt x="1963981" y="989254"/>
                  <a:pt x="1961412" y="985782"/>
                  <a:pt x="1959894" y="982248"/>
                </a:cubicBezTo>
                <a:cubicBezTo>
                  <a:pt x="1962985" y="980897"/>
                  <a:pt x="1967490" y="979652"/>
                  <a:pt x="1973410" y="978513"/>
                </a:cubicBezTo>
                <a:cubicBezTo>
                  <a:pt x="1969404" y="972875"/>
                  <a:pt x="1966545" y="968849"/>
                  <a:pt x="1964833" y="966433"/>
                </a:cubicBezTo>
                <a:cubicBezTo>
                  <a:pt x="1969319" y="963502"/>
                  <a:pt x="1974765" y="962037"/>
                  <a:pt x="1981171" y="962037"/>
                </a:cubicBezTo>
                <a:close/>
                <a:moveTo>
                  <a:pt x="3601790" y="962037"/>
                </a:moveTo>
                <a:cubicBezTo>
                  <a:pt x="3604861" y="962037"/>
                  <a:pt x="3607622" y="962446"/>
                  <a:pt x="3610074" y="963264"/>
                </a:cubicBezTo>
                <a:cubicBezTo>
                  <a:pt x="3617984" y="966061"/>
                  <a:pt x="3624713" y="970237"/>
                  <a:pt x="3630261" y="975794"/>
                </a:cubicBezTo>
                <a:cubicBezTo>
                  <a:pt x="3636155" y="981339"/>
                  <a:pt x="3641728" y="987661"/>
                  <a:pt x="3646982" y="994762"/>
                </a:cubicBezTo>
                <a:cubicBezTo>
                  <a:pt x="3640151" y="997292"/>
                  <a:pt x="3632062" y="999299"/>
                  <a:pt x="3622713" y="1000783"/>
                </a:cubicBezTo>
                <a:cubicBezTo>
                  <a:pt x="3619760" y="1001285"/>
                  <a:pt x="3616828" y="1001537"/>
                  <a:pt x="3613918" y="1001537"/>
                </a:cubicBezTo>
                <a:cubicBezTo>
                  <a:pt x="3608571" y="1001537"/>
                  <a:pt x="3603550" y="1000706"/>
                  <a:pt x="3598856" y="999043"/>
                </a:cubicBezTo>
                <a:cubicBezTo>
                  <a:pt x="3595022" y="997833"/>
                  <a:pt x="3591476" y="995706"/>
                  <a:pt x="3588221" y="992664"/>
                </a:cubicBezTo>
                <a:cubicBezTo>
                  <a:pt x="3584599" y="989254"/>
                  <a:pt x="3582030" y="985782"/>
                  <a:pt x="3580511" y="982248"/>
                </a:cubicBezTo>
                <a:cubicBezTo>
                  <a:pt x="3583603" y="980897"/>
                  <a:pt x="3588108" y="979652"/>
                  <a:pt x="3594028" y="978513"/>
                </a:cubicBezTo>
                <a:cubicBezTo>
                  <a:pt x="3590022" y="972875"/>
                  <a:pt x="3587162" y="968849"/>
                  <a:pt x="3585451" y="966433"/>
                </a:cubicBezTo>
                <a:cubicBezTo>
                  <a:pt x="3589938" y="963502"/>
                  <a:pt x="3595382" y="962037"/>
                  <a:pt x="3601790" y="962037"/>
                </a:cubicBezTo>
                <a:close/>
                <a:moveTo>
                  <a:pt x="4724881" y="962036"/>
                </a:moveTo>
                <a:cubicBezTo>
                  <a:pt x="4727951" y="962036"/>
                  <a:pt x="4730714" y="962446"/>
                  <a:pt x="4733167" y="963264"/>
                </a:cubicBezTo>
                <a:cubicBezTo>
                  <a:pt x="4741074" y="966060"/>
                  <a:pt x="4747804" y="970237"/>
                  <a:pt x="4753353" y="975794"/>
                </a:cubicBezTo>
                <a:cubicBezTo>
                  <a:pt x="4759246" y="981338"/>
                  <a:pt x="4764820" y="987661"/>
                  <a:pt x="4770073" y="994761"/>
                </a:cubicBezTo>
                <a:cubicBezTo>
                  <a:pt x="4763242" y="997292"/>
                  <a:pt x="4755153" y="999299"/>
                  <a:pt x="4745804" y="1000783"/>
                </a:cubicBezTo>
                <a:cubicBezTo>
                  <a:pt x="4742851" y="1001285"/>
                  <a:pt x="4739919" y="1001537"/>
                  <a:pt x="4737011" y="1001537"/>
                </a:cubicBezTo>
                <a:cubicBezTo>
                  <a:pt x="4731664" y="1001537"/>
                  <a:pt x="4726641" y="1000705"/>
                  <a:pt x="4721946" y="999043"/>
                </a:cubicBezTo>
                <a:cubicBezTo>
                  <a:pt x="4718112" y="997833"/>
                  <a:pt x="4714568" y="995706"/>
                  <a:pt x="4711312" y="992664"/>
                </a:cubicBezTo>
                <a:cubicBezTo>
                  <a:pt x="4707690" y="989253"/>
                  <a:pt x="4705121" y="985781"/>
                  <a:pt x="4703603" y="982248"/>
                </a:cubicBezTo>
                <a:cubicBezTo>
                  <a:pt x="4706694" y="980897"/>
                  <a:pt x="4711200" y="979652"/>
                  <a:pt x="4717119" y="978513"/>
                </a:cubicBezTo>
                <a:cubicBezTo>
                  <a:pt x="4713113" y="972875"/>
                  <a:pt x="4710254" y="968848"/>
                  <a:pt x="4708542" y="966433"/>
                </a:cubicBezTo>
                <a:cubicBezTo>
                  <a:pt x="4713029" y="963502"/>
                  <a:pt x="4718474" y="962036"/>
                  <a:pt x="4724881" y="962036"/>
                </a:cubicBezTo>
                <a:close/>
                <a:moveTo>
                  <a:pt x="8000028" y="962036"/>
                </a:moveTo>
                <a:cubicBezTo>
                  <a:pt x="8003099" y="962036"/>
                  <a:pt x="8005861" y="962445"/>
                  <a:pt x="8008313" y="963264"/>
                </a:cubicBezTo>
                <a:cubicBezTo>
                  <a:pt x="8016222" y="966060"/>
                  <a:pt x="8022951" y="970237"/>
                  <a:pt x="8028500" y="975794"/>
                </a:cubicBezTo>
                <a:cubicBezTo>
                  <a:pt x="8034393" y="981338"/>
                  <a:pt x="8039967" y="987660"/>
                  <a:pt x="8045220" y="994761"/>
                </a:cubicBezTo>
                <a:cubicBezTo>
                  <a:pt x="8038389" y="997291"/>
                  <a:pt x="8030300" y="999298"/>
                  <a:pt x="8020951" y="1000782"/>
                </a:cubicBezTo>
                <a:cubicBezTo>
                  <a:pt x="8017998" y="1001285"/>
                  <a:pt x="8015067" y="1001536"/>
                  <a:pt x="8012157" y="1001536"/>
                </a:cubicBezTo>
                <a:cubicBezTo>
                  <a:pt x="8006810" y="1001536"/>
                  <a:pt x="8001789" y="1000705"/>
                  <a:pt x="7997093" y="999042"/>
                </a:cubicBezTo>
                <a:cubicBezTo>
                  <a:pt x="7993260" y="997832"/>
                  <a:pt x="7989715" y="995706"/>
                  <a:pt x="7986459" y="992663"/>
                </a:cubicBezTo>
                <a:cubicBezTo>
                  <a:pt x="7982838" y="989253"/>
                  <a:pt x="7980268" y="985781"/>
                  <a:pt x="7978750" y="982247"/>
                </a:cubicBezTo>
                <a:cubicBezTo>
                  <a:pt x="7981841" y="980896"/>
                  <a:pt x="7986347" y="979651"/>
                  <a:pt x="7992266" y="978512"/>
                </a:cubicBezTo>
                <a:cubicBezTo>
                  <a:pt x="7988260" y="972875"/>
                  <a:pt x="7985401" y="968848"/>
                  <a:pt x="7983689" y="966432"/>
                </a:cubicBezTo>
                <a:cubicBezTo>
                  <a:pt x="7988176" y="963501"/>
                  <a:pt x="7993622" y="962036"/>
                  <a:pt x="8000028" y="962036"/>
                </a:cubicBezTo>
                <a:close/>
                <a:moveTo>
                  <a:pt x="9620645" y="962036"/>
                </a:moveTo>
                <a:cubicBezTo>
                  <a:pt x="9623717" y="962036"/>
                  <a:pt x="9626479" y="962445"/>
                  <a:pt x="9628931" y="963263"/>
                </a:cubicBezTo>
                <a:cubicBezTo>
                  <a:pt x="9636840" y="966060"/>
                  <a:pt x="9643569" y="970236"/>
                  <a:pt x="9649117" y="975794"/>
                </a:cubicBezTo>
                <a:cubicBezTo>
                  <a:pt x="9655011" y="981338"/>
                  <a:pt x="9660585" y="987660"/>
                  <a:pt x="9665838" y="994761"/>
                </a:cubicBezTo>
                <a:cubicBezTo>
                  <a:pt x="9659007" y="997291"/>
                  <a:pt x="9650917" y="999298"/>
                  <a:pt x="9641569" y="1000782"/>
                </a:cubicBezTo>
                <a:cubicBezTo>
                  <a:pt x="9638616" y="1001285"/>
                  <a:pt x="9635685" y="1001536"/>
                  <a:pt x="9632775" y="1001536"/>
                </a:cubicBezTo>
                <a:cubicBezTo>
                  <a:pt x="9627428" y="1001536"/>
                  <a:pt x="9622407" y="1000705"/>
                  <a:pt x="9617711" y="999042"/>
                </a:cubicBezTo>
                <a:cubicBezTo>
                  <a:pt x="9613877" y="997832"/>
                  <a:pt x="9610333" y="995705"/>
                  <a:pt x="9607077" y="992663"/>
                </a:cubicBezTo>
                <a:cubicBezTo>
                  <a:pt x="9603456" y="989253"/>
                  <a:pt x="9600886" y="985781"/>
                  <a:pt x="9599368" y="982247"/>
                </a:cubicBezTo>
                <a:cubicBezTo>
                  <a:pt x="9602459" y="980896"/>
                  <a:pt x="9606965" y="979651"/>
                  <a:pt x="9612884" y="978512"/>
                </a:cubicBezTo>
                <a:cubicBezTo>
                  <a:pt x="9608878" y="972874"/>
                  <a:pt x="9606019" y="968848"/>
                  <a:pt x="9604307" y="966432"/>
                </a:cubicBezTo>
                <a:cubicBezTo>
                  <a:pt x="9608794" y="963501"/>
                  <a:pt x="9614240" y="962036"/>
                  <a:pt x="9620645" y="962036"/>
                </a:cubicBezTo>
                <a:close/>
                <a:moveTo>
                  <a:pt x="10743738" y="962036"/>
                </a:moveTo>
                <a:cubicBezTo>
                  <a:pt x="10746810" y="962036"/>
                  <a:pt x="10749572" y="962445"/>
                  <a:pt x="10752024" y="963263"/>
                </a:cubicBezTo>
                <a:cubicBezTo>
                  <a:pt x="10759933" y="966059"/>
                  <a:pt x="10766662" y="970236"/>
                  <a:pt x="10772210" y="975793"/>
                </a:cubicBezTo>
                <a:cubicBezTo>
                  <a:pt x="10778104" y="981337"/>
                  <a:pt x="10783678" y="987660"/>
                  <a:pt x="10788931" y="994761"/>
                </a:cubicBezTo>
                <a:cubicBezTo>
                  <a:pt x="10782100" y="997291"/>
                  <a:pt x="10774010" y="999298"/>
                  <a:pt x="10764662" y="1000782"/>
                </a:cubicBezTo>
                <a:cubicBezTo>
                  <a:pt x="10761709" y="1001284"/>
                  <a:pt x="10758778" y="1001536"/>
                  <a:pt x="10755868" y="1001536"/>
                </a:cubicBezTo>
                <a:cubicBezTo>
                  <a:pt x="10750521" y="1001536"/>
                  <a:pt x="10745500" y="1000705"/>
                  <a:pt x="10740804" y="999042"/>
                </a:cubicBezTo>
                <a:cubicBezTo>
                  <a:pt x="10736970" y="997832"/>
                  <a:pt x="10733426" y="995705"/>
                  <a:pt x="10730170" y="992663"/>
                </a:cubicBezTo>
                <a:cubicBezTo>
                  <a:pt x="10726549" y="989253"/>
                  <a:pt x="10723979" y="985780"/>
                  <a:pt x="10722461" y="982247"/>
                </a:cubicBezTo>
                <a:cubicBezTo>
                  <a:pt x="10725552" y="980896"/>
                  <a:pt x="10730058" y="979651"/>
                  <a:pt x="10735977" y="978512"/>
                </a:cubicBezTo>
                <a:cubicBezTo>
                  <a:pt x="10731971" y="972874"/>
                  <a:pt x="10729112" y="968847"/>
                  <a:pt x="10727400" y="966432"/>
                </a:cubicBezTo>
                <a:cubicBezTo>
                  <a:pt x="10731887" y="963501"/>
                  <a:pt x="10737333" y="962036"/>
                  <a:pt x="10743738" y="962036"/>
                </a:cubicBezTo>
                <a:close/>
                <a:moveTo>
                  <a:pt x="2093025" y="955144"/>
                </a:moveTo>
                <a:cubicBezTo>
                  <a:pt x="2089420" y="955144"/>
                  <a:pt x="2085716" y="955756"/>
                  <a:pt x="2081916" y="956978"/>
                </a:cubicBezTo>
                <a:cubicBezTo>
                  <a:pt x="2073821" y="959735"/>
                  <a:pt x="2066426" y="964662"/>
                  <a:pt x="2059730" y="971760"/>
                </a:cubicBezTo>
                <a:cubicBezTo>
                  <a:pt x="2052111" y="979322"/>
                  <a:pt x="2045783" y="988001"/>
                  <a:pt x="2040745" y="997798"/>
                </a:cubicBezTo>
                <a:cubicBezTo>
                  <a:pt x="2050242" y="1002260"/>
                  <a:pt x="2060542" y="1005400"/>
                  <a:pt x="2071647" y="1007216"/>
                </a:cubicBezTo>
                <a:cubicBezTo>
                  <a:pt x="2075359" y="1008025"/>
                  <a:pt x="2079135" y="1008429"/>
                  <a:pt x="2082975" y="1008429"/>
                </a:cubicBezTo>
                <a:cubicBezTo>
                  <a:pt x="2088457" y="1008429"/>
                  <a:pt x="2093743" y="1007550"/>
                  <a:pt x="2098834" y="1005790"/>
                </a:cubicBezTo>
                <a:cubicBezTo>
                  <a:pt x="2110757" y="1001972"/>
                  <a:pt x="2118740" y="992920"/>
                  <a:pt x="2122780" y="978634"/>
                </a:cubicBezTo>
                <a:cubicBezTo>
                  <a:pt x="2118103" y="976220"/>
                  <a:pt x="2114203" y="974761"/>
                  <a:pt x="2111083" y="974256"/>
                </a:cubicBezTo>
                <a:cubicBezTo>
                  <a:pt x="2112657" y="973584"/>
                  <a:pt x="2115024" y="970344"/>
                  <a:pt x="2118187" y="964535"/>
                </a:cubicBezTo>
                <a:cubicBezTo>
                  <a:pt x="2110203" y="958274"/>
                  <a:pt x="2101816" y="955144"/>
                  <a:pt x="2093025" y="955144"/>
                </a:cubicBezTo>
                <a:close/>
                <a:moveTo>
                  <a:pt x="1981432" y="955144"/>
                </a:moveTo>
                <a:cubicBezTo>
                  <a:pt x="1972770" y="955144"/>
                  <a:pt x="1964499" y="958281"/>
                  <a:pt x="1956617" y="964554"/>
                </a:cubicBezTo>
                <a:cubicBezTo>
                  <a:pt x="1959443" y="969696"/>
                  <a:pt x="1961869" y="972869"/>
                  <a:pt x="1963895" y="974073"/>
                </a:cubicBezTo>
                <a:cubicBezTo>
                  <a:pt x="1961318" y="974457"/>
                  <a:pt x="1957419" y="976030"/>
                  <a:pt x="1952199" y="978792"/>
                </a:cubicBezTo>
                <a:cubicBezTo>
                  <a:pt x="1953806" y="985291"/>
                  <a:pt x="1956486" y="990720"/>
                  <a:pt x="1960238" y="995079"/>
                </a:cubicBezTo>
                <a:cubicBezTo>
                  <a:pt x="1964716" y="1000409"/>
                  <a:pt x="1969834" y="1004006"/>
                  <a:pt x="1975593" y="1005870"/>
                </a:cubicBezTo>
                <a:cubicBezTo>
                  <a:pt x="1980822" y="1007635"/>
                  <a:pt x="1986118" y="1008518"/>
                  <a:pt x="1991482" y="1008518"/>
                </a:cubicBezTo>
                <a:cubicBezTo>
                  <a:pt x="1995372" y="1008518"/>
                  <a:pt x="1999476" y="1008083"/>
                  <a:pt x="2003793" y="1007214"/>
                </a:cubicBezTo>
                <a:cubicBezTo>
                  <a:pt x="2014125" y="1005684"/>
                  <a:pt x="2024214" y="1002451"/>
                  <a:pt x="2034058" y="997516"/>
                </a:cubicBezTo>
                <a:cubicBezTo>
                  <a:pt x="2029032" y="988122"/>
                  <a:pt x="2023054" y="980307"/>
                  <a:pt x="2016124" y="974073"/>
                </a:cubicBezTo>
                <a:cubicBezTo>
                  <a:pt x="2008692" y="965377"/>
                  <a:pt x="2001185" y="959775"/>
                  <a:pt x="1993603" y="957268"/>
                </a:cubicBezTo>
                <a:cubicBezTo>
                  <a:pt x="1989209" y="955852"/>
                  <a:pt x="1985152" y="955144"/>
                  <a:pt x="1981432" y="955144"/>
                </a:cubicBezTo>
                <a:close/>
                <a:moveTo>
                  <a:pt x="3713643" y="955144"/>
                </a:moveTo>
                <a:cubicBezTo>
                  <a:pt x="3710037" y="955144"/>
                  <a:pt x="3706335" y="955755"/>
                  <a:pt x="3702534" y="956978"/>
                </a:cubicBezTo>
                <a:cubicBezTo>
                  <a:pt x="3694439" y="959734"/>
                  <a:pt x="3687043" y="964662"/>
                  <a:pt x="3680347" y="971760"/>
                </a:cubicBezTo>
                <a:cubicBezTo>
                  <a:pt x="3672730" y="979322"/>
                  <a:pt x="3666400" y="988001"/>
                  <a:pt x="3661363" y="997798"/>
                </a:cubicBezTo>
                <a:cubicBezTo>
                  <a:pt x="3670860" y="1002260"/>
                  <a:pt x="3681160" y="1005399"/>
                  <a:pt x="3692265" y="1007215"/>
                </a:cubicBezTo>
                <a:cubicBezTo>
                  <a:pt x="3695977" y="1008024"/>
                  <a:pt x="3699752" y="1008429"/>
                  <a:pt x="3703592" y="1008429"/>
                </a:cubicBezTo>
                <a:cubicBezTo>
                  <a:pt x="3709076" y="1008429"/>
                  <a:pt x="3714360" y="1007549"/>
                  <a:pt x="3719450" y="1005789"/>
                </a:cubicBezTo>
                <a:cubicBezTo>
                  <a:pt x="3731375" y="1001972"/>
                  <a:pt x="3739358" y="992920"/>
                  <a:pt x="3743396" y="978633"/>
                </a:cubicBezTo>
                <a:cubicBezTo>
                  <a:pt x="3738719" y="976220"/>
                  <a:pt x="3734820" y="974761"/>
                  <a:pt x="3731701" y="974256"/>
                </a:cubicBezTo>
                <a:cubicBezTo>
                  <a:pt x="3733274" y="973584"/>
                  <a:pt x="3735641" y="970344"/>
                  <a:pt x="3738804" y="964534"/>
                </a:cubicBezTo>
                <a:cubicBezTo>
                  <a:pt x="3730820" y="958274"/>
                  <a:pt x="3722432" y="955144"/>
                  <a:pt x="3713643" y="955144"/>
                </a:cubicBezTo>
                <a:close/>
                <a:moveTo>
                  <a:pt x="3602051" y="955144"/>
                </a:moveTo>
                <a:cubicBezTo>
                  <a:pt x="3593388" y="955144"/>
                  <a:pt x="3585117" y="958281"/>
                  <a:pt x="3577236" y="964554"/>
                </a:cubicBezTo>
                <a:cubicBezTo>
                  <a:pt x="3580061" y="969696"/>
                  <a:pt x="3582488" y="972869"/>
                  <a:pt x="3584513" y="974072"/>
                </a:cubicBezTo>
                <a:cubicBezTo>
                  <a:pt x="3581936" y="974456"/>
                  <a:pt x="3578038" y="976029"/>
                  <a:pt x="3572818" y="978792"/>
                </a:cubicBezTo>
                <a:cubicBezTo>
                  <a:pt x="3574424" y="985290"/>
                  <a:pt x="3577104" y="990720"/>
                  <a:pt x="3580856" y="995079"/>
                </a:cubicBezTo>
                <a:cubicBezTo>
                  <a:pt x="3585334" y="1000409"/>
                  <a:pt x="3590453" y="1004005"/>
                  <a:pt x="3596211" y="1005869"/>
                </a:cubicBezTo>
                <a:cubicBezTo>
                  <a:pt x="3601441" y="1007635"/>
                  <a:pt x="3606737" y="1008518"/>
                  <a:pt x="3612099" y="1008518"/>
                </a:cubicBezTo>
                <a:cubicBezTo>
                  <a:pt x="3615990" y="1008518"/>
                  <a:pt x="3620093" y="1008083"/>
                  <a:pt x="3624411" y="1007214"/>
                </a:cubicBezTo>
                <a:cubicBezTo>
                  <a:pt x="3634744" y="1005684"/>
                  <a:pt x="3644832" y="1002451"/>
                  <a:pt x="3654677" y="997516"/>
                </a:cubicBezTo>
                <a:cubicBezTo>
                  <a:pt x="3649650" y="988121"/>
                  <a:pt x="3643672" y="980307"/>
                  <a:pt x="3636742" y="974072"/>
                </a:cubicBezTo>
                <a:cubicBezTo>
                  <a:pt x="3629310" y="965377"/>
                  <a:pt x="3621803" y="959775"/>
                  <a:pt x="3614222" y="957268"/>
                </a:cubicBezTo>
                <a:cubicBezTo>
                  <a:pt x="3609827" y="955852"/>
                  <a:pt x="3605770" y="955144"/>
                  <a:pt x="3602051" y="955144"/>
                </a:cubicBezTo>
                <a:close/>
                <a:moveTo>
                  <a:pt x="4836735" y="955144"/>
                </a:moveTo>
                <a:cubicBezTo>
                  <a:pt x="4833129" y="955144"/>
                  <a:pt x="4829426" y="955755"/>
                  <a:pt x="4825625" y="956977"/>
                </a:cubicBezTo>
                <a:cubicBezTo>
                  <a:pt x="4817530" y="959734"/>
                  <a:pt x="4810136" y="964662"/>
                  <a:pt x="4803439" y="971760"/>
                </a:cubicBezTo>
                <a:cubicBezTo>
                  <a:pt x="4795821" y="979322"/>
                  <a:pt x="4789492" y="988001"/>
                  <a:pt x="4784454" y="997797"/>
                </a:cubicBezTo>
                <a:cubicBezTo>
                  <a:pt x="4793951" y="1002260"/>
                  <a:pt x="4804252" y="1005399"/>
                  <a:pt x="4815356" y="1007215"/>
                </a:cubicBezTo>
                <a:cubicBezTo>
                  <a:pt x="4819068" y="1008024"/>
                  <a:pt x="4822844" y="1008429"/>
                  <a:pt x="4826683" y="1008429"/>
                </a:cubicBezTo>
                <a:cubicBezTo>
                  <a:pt x="4832167" y="1008429"/>
                  <a:pt x="4837452" y="1007549"/>
                  <a:pt x="4842541" y="1005789"/>
                </a:cubicBezTo>
                <a:cubicBezTo>
                  <a:pt x="4854466" y="1001972"/>
                  <a:pt x="4862448" y="992920"/>
                  <a:pt x="4866487" y="978633"/>
                </a:cubicBezTo>
                <a:cubicBezTo>
                  <a:pt x="4861811" y="976219"/>
                  <a:pt x="4857912" y="974760"/>
                  <a:pt x="4854792" y="974256"/>
                </a:cubicBezTo>
                <a:cubicBezTo>
                  <a:pt x="4856364" y="973584"/>
                  <a:pt x="4858733" y="970343"/>
                  <a:pt x="4861896" y="964534"/>
                </a:cubicBezTo>
                <a:cubicBezTo>
                  <a:pt x="4853912" y="958274"/>
                  <a:pt x="4845524" y="955144"/>
                  <a:pt x="4836735" y="955144"/>
                </a:cubicBezTo>
                <a:close/>
                <a:moveTo>
                  <a:pt x="4725142" y="955144"/>
                </a:moveTo>
                <a:cubicBezTo>
                  <a:pt x="4716479" y="955144"/>
                  <a:pt x="4708208" y="958280"/>
                  <a:pt x="4700327" y="964554"/>
                </a:cubicBezTo>
                <a:cubicBezTo>
                  <a:pt x="4703153" y="969695"/>
                  <a:pt x="4705578" y="972868"/>
                  <a:pt x="4707605" y="974072"/>
                </a:cubicBezTo>
                <a:cubicBezTo>
                  <a:pt x="4705027" y="974456"/>
                  <a:pt x="4701129" y="976029"/>
                  <a:pt x="4695908" y="978792"/>
                </a:cubicBezTo>
                <a:cubicBezTo>
                  <a:pt x="4697515" y="985290"/>
                  <a:pt x="4700195" y="990719"/>
                  <a:pt x="4703946" y="995079"/>
                </a:cubicBezTo>
                <a:cubicBezTo>
                  <a:pt x="4708425" y="1000408"/>
                  <a:pt x="4713543" y="1004005"/>
                  <a:pt x="4719302" y="1005869"/>
                </a:cubicBezTo>
                <a:cubicBezTo>
                  <a:pt x="4724532" y="1007635"/>
                  <a:pt x="4729828" y="1008517"/>
                  <a:pt x="4735191" y="1008517"/>
                </a:cubicBezTo>
                <a:cubicBezTo>
                  <a:pt x="4739082" y="1008517"/>
                  <a:pt x="4743185" y="1008083"/>
                  <a:pt x="4747502" y="1007214"/>
                </a:cubicBezTo>
                <a:cubicBezTo>
                  <a:pt x="4757835" y="1005683"/>
                  <a:pt x="4767923" y="1002450"/>
                  <a:pt x="4777768" y="997516"/>
                </a:cubicBezTo>
                <a:cubicBezTo>
                  <a:pt x="4772742" y="988121"/>
                  <a:pt x="4766764" y="980307"/>
                  <a:pt x="4759834" y="974072"/>
                </a:cubicBezTo>
                <a:cubicBezTo>
                  <a:pt x="4752402" y="965377"/>
                  <a:pt x="4744895" y="959775"/>
                  <a:pt x="4737313" y="957268"/>
                </a:cubicBezTo>
                <a:cubicBezTo>
                  <a:pt x="4732918" y="955851"/>
                  <a:pt x="4728861" y="955144"/>
                  <a:pt x="4725142" y="955144"/>
                </a:cubicBezTo>
                <a:close/>
                <a:moveTo>
                  <a:pt x="8111882" y="955144"/>
                </a:moveTo>
                <a:cubicBezTo>
                  <a:pt x="8108276" y="955144"/>
                  <a:pt x="8104573" y="955755"/>
                  <a:pt x="8100772" y="956977"/>
                </a:cubicBezTo>
                <a:cubicBezTo>
                  <a:pt x="8092678" y="959734"/>
                  <a:pt x="8085283" y="964661"/>
                  <a:pt x="8078587" y="971759"/>
                </a:cubicBezTo>
                <a:cubicBezTo>
                  <a:pt x="8070968" y="979321"/>
                  <a:pt x="8064640" y="988000"/>
                  <a:pt x="8059602" y="997797"/>
                </a:cubicBezTo>
                <a:cubicBezTo>
                  <a:pt x="8069099" y="1002259"/>
                  <a:pt x="8079399" y="1005399"/>
                  <a:pt x="8090504" y="1007215"/>
                </a:cubicBezTo>
                <a:cubicBezTo>
                  <a:pt x="8094215" y="1008024"/>
                  <a:pt x="8097991" y="1008429"/>
                  <a:pt x="8101831" y="1008429"/>
                </a:cubicBezTo>
                <a:cubicBezTo>
                  <a:pt x="8107314" y="1008429"/>
                  <a:pt x="8112600" y="1007549"/>
                  <a:pt x="8117689" y="1005789"/>
                </a:cubicBezTo>
                <a:cubicBezTo>
                  <a:pt x="8129614" y="1001972"/>
                  <a:pt x="8137596" y="992919"/>
                  <a:pt x="8141635" y="978633"/>
                </a:cubicBezTo>
                <a:cubicBezTo>
                  <a:pt x="8136958" y="976219"/>
                  <a:pt x="8133059" y="974760"/>
                  <a:pt x="8129939" y="974255"/>
                </a:cubicBezTo>
                <a:cubicBezTo>
                  <a:pt x="8131512" y="973584"/>
                  <a:pt x="8133880" y="970343"/>
                  <a:pt x="8137043" y="964534"/>
                </a:cubicBezTo>
                <a:cubicBezTo>
                  <a:pt x="8129059" y="958273"/>
                  <a:pt x="8120672" y="955144"/>
                  <a:pt x="8111882" y="955144"/>
                </a:cubicBezTo>
                <a:close/>
                <a:moveTo>
                  <a:pt x="8000288" y="955144"/>
                </a:moveTo>
                <a:cubicBezTo>
                  <a:pt x="7991627" y="955144"/>
                  <a:pt x="7983355" y="958280"/>
                  <a:pt x="7975474" y="964553"/>
                </a:cubicBezTo>
                <a:cubicBezTo>
                  <a:pt x="7978300" y="969695"/>
                  <a:pt x="7980726" y="972868"/>
                  <a:pt x="7982752" y="974072"/>
                </a:cubicBezTo>
                <a:cubicBezTo>
                  <a:pt x="7980174" y="974456"/>
                  <a:pt x="7976276" y="976029"/>
                  <a:pt x="7971056" y="978791"/>
                </a:cubicBezTo>
                <a:cubicBezTo>
                  <a:pt x="7972663" y="985290"/>
                  <a:pt x="7975342" y="990719"/>
                  <a:pt x="7979094" y="995078"/>
                </a:cubicBezTo>
                <a:cubicBezTo>
                  <a:pt x="7983572" y="1000408"/>
                  <a:pt x="7988691" y="1004005"/>
                  <a:pt x="7994449" y="1005869"/>
                </a:cubicBezTo>
                <a:cubicBezTo>
                  <a:pt x="7999679" y="1007634"/>
                  <a:pt x="8004975" y="1008517"/>
                  <a:pt x="8010339" y="1008517"/>
                </a:cubicBezTo>
                <a:cubicBezTo>
                  <a:pt x="8014229" y="1008517"/>
                  <a:pt x="8018332" y="1008082"/>
                  <a:pt x="8022649" y="1007214"/>
                </a:cubicBezTo>
                <a:cubicBezTo>
                  <a:pt x="8032982" y="1005683"/>
                  <a:pt x="8043070" y="1002450"/>
                  <a:pt x="8052915" y="997515"/>
                </a:cubicBezTo>
                <a:cubicBezTo>
                  <a:pt x="8047889" y="988121"/>
                  <a:pt x="8041911" y="980306"/>
                  <a:pt x="8034981" y="974072"/>
                </a:cubicBezTo>
                <a:cubicBezTo>
                  <a:pt x="8027549" y="965376"/>
                  <a:pt x="8020042" y="959774"/>
                  <a:pt x="8012460" y="957267"/>
                </a:cubicBezTo>
                <a:cubicBezTo>
                  <a:pt x="8008065" y="955851"/>
                  <a:pt x="8004008" y="955144"/>
                  <a:pt x="8000288" y="955144"/>
                </a:cubicBezTo>
                <a:close/>
                <a:moveTo>
                  <a:pt x="9732500" y="955143"/>
                </a:moveTo>
                <a:cubicBezTo>
                  <a:pt x="9728894" y="955143"/>
                  <a:pt x="9725191" y="955754"/>
                  <a:pt x="9721390" y="956977"/>
                </a:cubicBezTo>
                <a:cubicBezTo>
                  <a:pt x="9713295" y="959734"/>
                  <a:pt x="9705900" y="964661"/>
                  <a:pt x="9699205" y="971759"/>
                </a:cubicBezTo>
                <a:cubicBezTo>
                  <a:pt x="9691586" y="979321"/>
                  <a:pt x="9685257" y="988000"/>
                  <a:pt x="9680220" y="997797"/>
                </a:cubicBezTo>
                <a:cubicBezTo>
                  <a:pt x="9689716" y="1002259"/>
                  <a:pt x="9700017" y="1005399"/>
                  <a:pt x="9711122" y="1007215"/>
                </a:cubicBezTo>
                <a:cubicBezTo>
                  <a:pt x="9714833" y="1008024"/>
                  <a:pt x="9718609" y="1008428"/>
                  <a:pt x="9722449" y="1008428"/>
                </a:cubicBezTo>
                <a:cubicBezTo>
                  <a:pt x="9727932" y="1008428"/>
                  <a:pt x="9733218" y="1007549"/>
                  <a:pt x="9738307" y="1005788"/>
                </a:cubicBezTo>
                <a:cubicBezTo>
                  <a:pt x="9750232" y="1001971"/>
                  <a:pt x="9758214" y="992919"/>
                  <a:pt x="9762253" y="978632"/>
                </a:cubicBezTo>
                <a:cubicBezTo>
                  <a:pt x="9757576" y="976219"/>
                  <a:pt x="9753677" y="974760"/>
                  <a:pt x="9750557" y="974255"/>
                </a:cubicBezTo>
                <a:cubicBezTo>
                  <a:pt x="9752130" y="973583"/>
                  <a:pt x="9754498" y="970343"/>
                  <a:pt x="9757661" y="964534"/>
                </a:cubicBezTo>
                <a:cubicBezTo>
                  <a:pt x="9749676" y="958273"/>
                  <a:pt x="9741289" y="955143"/>
                  <a:pt x="9732500" y="955143"/>
                </a:cubicBezTo>
                <a:close/>
                <a:moveTo>
                  <a:pt x="9620906" y="955143"/>
                </a:moveTo>
                <a:cubicBezTo>
                  <a:pt x="9612244" y="955143"/>
                  <a:pt x="9603973" y="958280"/>
                  <a:pt x="9596092" y="964553"/>
                </a:cubicBezTo>
                <a:cubicBezTo>
                  <a:pt x="9598918" y="969695"/>
                  <a:pt x="9601344" y="972868"/>
                  <a:pt x="9603370" y="974072"/>
                </a:cubicBezTo>
                <a:cubicBezTo>
                  <a:pt x="9600792" y="974456"/>
                  <a:pt x="9596894" y="976028"/>
                  <a:pt x="9591673" y="978791"/>
                </a:cubicBezTo>
                <a:cubicBezTo>
                  <a:pt x="9593281" y="985290"/>
                  <a:pt x="9595960" y="990719"/>
                  <a:pt x="9599712" y="995078"/>
                </a:cubicBezTo>
                <a:cubicBezTo>
                  <a:pt x="9604190" y="1000408"/>
                  <a:pt x="9609309" y="1004005"/>
                  <a:pt x="9615067" y="1005868"/>
                </a:cubicBezTo>
                <a:cubicBezTo>
                  <a:pt x="9620296" y="1007634"/>
                  <a:pt x="9625593" y="1008517"/>
                  <a:pt x="9630957" y="1008517"/>
                </a:cubicBezTo>
                <a:cubicBezTo>
                  <a:pt x="9634847" y="1008517"/>
                  <a:pt x="9638950" y="1008082"/>
                  <a:pt x="9643267" y="1007213"/>
                </a:cubicBezTo>
                <a:cubicBezTo>
                  <a:pt x="9653600" y="1005683"/>
                  <a:pt x="9663688" y="1002450"/>
                  <a:pt x="9673533" y="997515"/>
                </a:cubicBezTo>
                <a:cubicBezTo>
                  <a:pt x="9668507" y="988121"/>
                  <a:pt x="9662529" y="980306"/>
                  <a:pt x="9655598" y="974072"/>
                </a:cubicBezTo>
                <a:cubicBezTo>
                  <a:pt x="9648166" y="965376"/>
                  <a:pt x="9640659" y="959774"/>
                  <a:pt x="9633077" y="957267"/>
                </a:cubicBezTo>
                <a:cubicBezTo>
                  <a:pt x="9628683" y="955851"/>
                  <a:pt x="9624626" y="955143"/>
                  <a:pt x="9620906" y="955143"/>
                </a:cubicBezTo>
                <a:close/>
                <a:moveTo>
                  <a:pt x="10855593" y="955143"/>
                </a:moveTo>
                <a:cubicBezTo>
                  <a:pt x="10851987" y="955143"/>
                  <a:pt x="10848284" y="955754"/>
                  <a:pt x="10844483" y="956977"/>
                </a:cubicBezTo>
                <a:cubicBezTo>
                  <a:pt x="10836388" y="959733"/>
                  <a:pt x="10828993" y="964661"/>
                  <a:pt x="10822298" y="971759"/>
                </a:cubicBezTo>
                <a:cubicBezTo>
                  <a:pt x="10814679" y="979321"/>
                  <a:pt x="10808350" y="988000"/>
                  <a:pt x="10803313" y="997797"/>
                </a:cubicBezTo>
                <a:cubicBezTo>
                  <a:pt x="10812809" y="1002259"/>
                  <a:pt x="10823110" y="1005399"/>
                  <a:pt x="10834215" y="1007214"/>
                </a:cubicBezTo>
                <a:cubicBezTo>
                  <a:pt x="10837926" y="1008024"/>
                  <a:pt x="10841702" y="1008428"/>
                  <a:pt x="10845542" y="1008428"/>
                </a:cubicBezTo>
                <a:cubicBezTo>
                  <a:pt x="10851025" y="1008428"/>
                  <a:pt x="10856311" y="1007548"/>
                  <a:pt x="10861400" y="1005788"/>
                </a:cubicBezTo>
                <a:cubicBezTo>
                  <a:pt x="10873325" y="1001971"/>
                  <a:pt x="10881307" y="992919"/>
                  <a:pt x="10885346" y="978632"/>
                </a:cubicBezTo>
                <a:cubicBezTo>
                  <a:pt x="10880669" y="976219"/>
                  <a:pt x="10876770" y="974760"/>
                  <a:pt x="10873650" y="974255"/>
                </a:cubicBezTo>
                <a:cubicBezTo>
                  <a:pt x="10875223" y="973583"/>
                  <a:pt x="10877591" y="970343"/>
                  <a:pt x="10880754" y="964533"/>
                </a:cubicBezTo>
                <a:cubicBezTo>
                  <a:pt x="10872769" y="958273"/>
                  <a:pt x="10864382" y="955143"/>
                  <a:pt x="10855593" y="955143"/>
                </a:cubicBezTo>
                <a:close/>
                <a:moveTo>
                  <a:pt x="10743999" y="955143"/>
                </a:moveTo>
                <a:cubicBezTo>
                  <a:pt x="10735337" y="955143"/>
                  <a:pt x="10727066" y="958280"/>
                  <a:pt x="10719185" y="964553"/>
                </a:cubicBezTo>
                <a:cubicBezTo>
                  <a:pt x="10722011" y="969695"/>
                  <a:pt x="10724437" y="972867"/>
                  <a:pt x="10726463" y="974071"/>
                </a:cubicBezTo>
                <a:cubicBezTo>
                  <a:pt x="10723885" y="974455"/>
                  <a:pt x="10719987" y="976028"/>
                  <a:pt x="10714766" y="978791"/>
                </a:cubicBezTo>
                <a:cubicBezTo>
                  <a:pt x="10716374" y="985289"/>
                  <a:pt x="10719053" y="990719"/>
                  <a:pt x="10722805" y="995078"/>
                </a:cubicBezTo>
                <a:cubicBezTo>
                  <a:pt x="10727283" y="1000408"/>
                  <a:pt x="10732402" y="1004005"/>
                  <a:pt x="10738160" y="1005868"/>
                </a:cubicBezTo>
                <a:cubicBezTo>
                  <a:pt x="10743389" y="1007634"/>
                  <a:pt x="10748686" y="1008516"/>
                  <a:pt x="10754050" y="1008516"/>
                </a:cubicBezTo>
                <a:cubicBezTo>
                  <a:pt x="10757940" y="1008516"/>
                  <a:pt x="10762043" y="1008082"/>
                  <a:pt x="10766360" y="1007213"/>
                </a:cubicBezTo>
                <a:cubicBezTo>
                  <a:pt x="10776693" y="1005683"/>
                  <a:pt x="10786781" y="1002449"/>
                  <a:pt x="10796626" y="997515"/>
                </a:cubicBezTo>
                <a:cubicBezTo>
                  <a:pt x="10791600" y="988120"/>
                  <a:pt x="10785622" y="980306"/>
                  <a:pt x="10778691" y="974071"/>
                </a:cubicBezTo>
                <a:cubicBezTo>
                  <a:pt x="10771259" y="965376"/>
                  <a:pt x="10763752" y="959774"/>
                  <a:pt x="10756170" y="957267"/>
                </a:cubicBezTo>
                <a:cubicBezTo>
                  <a:pt x="10751776" y="955851"/>
                  <a:pt x="10747719" y="955143"/>
                  <a:pt x="10743999" y="955143"/>
                </a:cubicBezTo>
                <a:close/>
                <a:moveTo>
                  <a:pt x="6078185" y="920084"/>
                </a:moveTo>
                <a:cubicBezTo>
                  <a:pt x="6074695" y="920144"/>
                  <a:pt x="6071147" y="920576"/>
                  <a:pt x="6067545" y="921381"/>
                </a:cubicBezTo>
                <a:cubicBezTo>
                  <a:pt x="6063942" y="922185"/>
                  <a:pt x="6060295" y="923413"/>
                  <a:pt x="6056606" y="925066"/>
                </a:cubicBezTo>
                <a:cubicBezTo>
                  <a:pt x="6052916" y="926719"/>
                  <a:pt x="6049589" y="928861"/>
                  <a:pt x="6046623" y="931493"/>
                </a:cubicBezTo>
                <a:cubicBezTo>
                  <a:pt x="6043075" y="933745"/>
                  <a:pt x="6040046" y="936080"/>
                  <a:pt x="6037541" y="938497"/>
                </a:cubicBezTo>
                <a:cubicBezTo>
                  <a:pt x="6035035" y="940914"/>
                  <a:pt x="6032785" y="943541"/>
                  <a:pt x="6030794" y="946377"/>
                </a:cubicBezTo>
                <a:cubicBezTo>
                  <a:pt x="6028804" y="949214"/>
                  <a:pt x="6027201" y="952197"/>
                  <a:pt x="6025985" y="955326"/>
                </a:cubicBezTo>
                <a:cubicBezTo>
                  <a:pt x="6024770" y="958455"/>
                  <a:pt x="6024146" y="961696"/>
                  <a:pt x="6024117" y="965049"/>
                </a:cubicBezTo>
                <a:cubicBezTo>
                  <a:pt x="6024088" y="968401"/>
                  <a:pt x="6024732" y="971798"/>
                  <a:pt x="6026053" y="975239"/>
                </a:cubicBezTo>
                <a:cubicBezTo>
                  <a:pt x="6027373" y="978681"/>
                  <a:pt x="6029702" y="982201"/>
                  <a:pt x="6033038" y="985799"/>
                </a:cubicBezTo>
                <a:cubicBezTo>
                  <a:pt x="6033904" y="986608"/>
                  <a:pt x="6035213" y="986935"/>
                  <a:pt x="6036966" y="986782"/>
                </a:cubicBezTo>
                <a:cubicBezTo>
                  <a:pt x="6038716" y="986630"/>
                  <a:pt x="6040500" y="986209"/>
                  <a:pt x="6042317" y="985520"/>
                </a:cubicBezTo>
                <a:cubicBezTo>
                  <a:pt x="6044136" y="984831"/>
                  <a:pt x="6045921" y="983995"/>
                  <a:pt x="6047677" y="983013"/>
                </a:cubicBezTo>
                <a:cubicBezTo>
                  <a:pt x="6049434" y="982031"/>
                  <a:pt x="6050978" y="981059"/>
                  <a:pt x="6052313" y="980098"/>
                </a:cubicBezTo>
                <a:cubicBezTo>
                  <a:pt x="6053646" y="979136"/>
                  <a:pt x="6054699" y="977897"/>
                  <a:pt x="6055472" y="976379"/>
                </a:cubicBezTo>
                <a:cubicBezTo>
                  <a:pt x="6056246" y="974862"/>
                  <a:pt x="6055876" y="973838"/>
                  <a:pt x="6054359" y="973309"/>
                </a:cubicBezTo>
                <a:cubicBezTo>
                  <a:pt x="6051232" y="972686"/>
                  <a:pt x="6048733" y="971540"/>
                  <a:pt x="6046857" y="969870"/>
                </a:cubicBezTo>
                <a:cubicBezTo>
                  <a:pt x="6044983" y="968201"/>
                  <a:pt x="6043581" y="966213"/>
                  <a:pt x="6042654" y="963907"/>
                </a:cubicBezTo>
                <a:cubicBezTo>
                  <a:pt x="6041727" y="961601"/>
                  <a:pt x="6041236" y="959131"/>
                  <a:pt x="6041181" y="956498"/>
                </a:cubicBezTo>
                <a:cubicBezTo>
                  <a:pt x="6041128" y="953865"/>
                  <a:pt x="6041411" y="951360"/>
                  <a:pt x="6042034" y="948982"/>
                </a:cubicBezTo>
                <a:cubicBezTo>
                  <a:pt x="6042654" y="946603"/>
                  <a:pt x="6043526" y="944513"/>
                  <a:pt x="6044650" y="942709"/>
                </a:cubicBezTo>
                <a:cubicBezTo>
                  <a:pt x="6045774" y="940905"/>
                  <a:pt x="6046955" y="939646"/>
                  <a:pt x="6048194" y="938932"/>
                </a:cubicBezTo>
                <a:cubicBezTo>
                  <a:pt x="6050050" y="937953"/>
                  <a:pt x="6052204" y="937185"/>
                  <a:pt x="6054653" y="936628"/>
                </a:cubicBezTo>
                <a:cubicBezTo>
                  <a:pt x="6057104" y="936071"/>
                  <a:pt x="6059636" y="935709"/>
                  <a:pt x="6062250" y="935540"/>
                </a:cubicBezTo>
                <a:cubicBezTo>
                  <a:pt x="6064866" y="935371"/>
                  <a:pt x="6067485" y="935330"/>
                  <a:pt x="6070111" y="935415"/>
                </a:cubicBezTo>
                <a:cubicBezTo>
                  <a:pt x="6072738" y="935501"/>
                  <a:pt x="6075287" y="935645"/>
                  <a:pt x="6077760" y="935849"/>
                </a:cubicBezTo>
                <a:cubicBezTo>
                  <a:pt x="6080233" y="936052"/>
                  <a:pt x="6082511" y="936240"/>
                  <a:pt x="6084591" y="936414"/>
                </a:cubicBezTo>
                <a:cubicBezTo>
                  <a:pt x="6086669" y="936587"/>
                  <a:pt x="6087867" y="936673"/>
                  <a:pt x="6088187" y="936673"/>
                </a:cubicBezTo>
                <a:cubicBezTo>
                  <a:pt x="6083683" y="940053"/>
                  <a:pt x="6080278" y="944481"/>
                  <a:pt x="6077973" y="949958"/>
                </a:cubicBezTo>
                <a:cubicBezTo>
                  <a:pt x="6075669" y="955435"/>
                  <a:pt x="6074311" y="960878"/>
                  <a:pt x="6073900" y="966287"/>
                </a:cubicBezTo>
                <a:cubicBezTo>
                  <a:pt x="6073489" y="971697"/>
                  <a:pt x="6073839" y="977020"/>
                  <a:pt x="6074950" y="982259"/>
                </a:cubicBezTo>
                <a:cubicBezTo>
                  <a:pt x="6076063" y="987497"/>
                  <a:pt x="6077582" y="992654"/>
                  <a:pt x="6079512" y="997730"/>
                </a:cubicBezTo>
                <a:cubicBezTo>
                  <a:pt x="6081440" y="1002807"/>
                  <a:pt x="6083570" y="1007673"/>
                  <a:pt x="6085898" y="1012330"/>
                </a:cubicBezTo>
                <a:cubicBezTo>
                  <a:pt x="6088227" y="1016987"/>
                  <a:pt x="6090444" y="1021479"/>
                  <a:pt x="6092552" y="1025806"/>
                </a:cubicBezTo>
                <a:cubicBezTo>
                  <a:pt x="6094656" y="1030133"/>
                  <a:pt x="6096467" y="1034218"/>
                  <a:pt x="6097981" y="1038059"/>
                </a:cubicBezTo>
                <a:cubicBezTo>
                  <a:pt x="6099495" y="1041900"/>
                  <a:pt x="6100389" y="1045237"/>
                  <a:pt x="6100662" y="1048070"/>
                </a:cubicBezTo>
                <a:cubicBezTo>
                  <a:pt x="6096841" y="1052994"/>
                  <a:pt x="6092889" y="1057704"/>
                  <a:pt x="6088803" y="1062200"/>
                </a:cubicBezTo>
                <a:cubicBezTo>
                  <a:pt x="6084719" y="1066696"/>
                  <a:pt x="6081149" y="1070311"/>
                  <a:pt x="6078093" y="1073046"/>
                </a:cubicBezTo>
                <a:cubicBezTo>
                  <a:pt x="6072284" y="1077531"/>
                  <a:pt x="6067153" y="1080845"/>
                  <a:pt x="6062699" y="1082989"/>
                </a:cubicBezTo>
                <a:cubicBezTo>
                  <a:pt x="6058244" y="1085133"/>
                  <a:pt x="6054420" y="1086469"/>
                  <a:pt x="6051228" y="1086999"/>
                </a:cubicBezTo>
                <a:cubicBezTo>
                  <a:pt x="6048037" y="1087527"/>
                  <a:pt x="6045481" y="1087421"/>
                  <a:pt x="6043566" y="1086678"/>
                </a:cubicBezTo>
                <a:cubicBezTo>
                  <a:pt x="6041649" y="1085935"/>
                  <a:pt x="6040210" y="1084838"/>
                  <a:pt x="6039241" y="1083388"/>
                </a:cubicBezTo>
                <a:cubicBezTo>
                  <a:pt x="6038274" y="1081937"/>
                  <a:pt x="6037767" y="1080227"/>
                  <a:pt x="6037715" y="1078257"/>
                </a:cubicBezTo>
                <a:cubicBezTo>
                  <a:pt x="6037666" y="1076288"/>
                  <a:pt x="6038078" y="1074254"/>
                  <a:pt x="6038956" y="1072155"/>
                </a:cubicBezTo>
                <a:cubicBezTo>
                  <a:pt x="6039832" y="1070056"/>
                  <a:pt x="6041158" y="1068106"/>
                  <a:pt x="6042932" y="1066305"/>
                </a:cubicBezTo>
                <a:cubicBezTo>
                  <a:pt x="6044709" y="1064505"/>
                  <a:pt x="6047340" y="1061935"/>
                  <a:pt x="6050828" y="1058594"/>
                </a:cubicBezTo>
                <a:cubicBezTo>
                  <a:pt x="6046886" y="1058735"/>
                  <a:pt x="6043328" y="1059320"/>
                  <a:pt x="6040154" y="1060348"/>
                </a:cubicBezTo>
                <a:cubicBezTo>
                  <a:pt x="6036982" y="1061375"/>
                  <a:pt x="6033848" y="1062760"/>
                  <a:pt x="6030752" y="1064504"/>
                </a:cubicBezTo>
                <a:cubicBezTo>
                  <a:pt x="6027655" y="1066248"/>
                  <a:pt x="6024784" y="1068337"/>
                  <a:pt x="6022139" y="1070771"/>
                </a:cubicBezTo>
                <a:cubicBezTo>
                  <a:pt x="6019495" y="1073206"/>
                  <a:pt x="6017371" y="1075921"/>
                  <a:pt x="6015764" y="1078919"/>
                </a:cubicBezTo>
                <a:cubicBezTo>
                  <a:pt x="6014156" y="1081918"/>
                  <a:pt x="6013261" y="1085173"/>
                  <a:pt x="6013080" y="1088683"/>
                </a:cubicBezTo>
                <a:cubicBezTo>
                  <a:pt x="6012899" y="1092194"/>
                  <a:pt x="6013768" y="1095823"/>
                  <a:pt x="6015688" y="1099573"/>
                </a:cubicBezTo>
                <a:cubicBezTo>
                  <a:pt x="6018764" y="1105402"/>
                  <a:pt x="6023145" y="1108545"/>
                  <a:pt x="6028832" y="1109005"/>
                </a:cubicBezTo>
                <a:cubicBezTo>
                  <a:pt x="6034520" y="1109465"/>
                  <a:pt x="6040873" y="1108015"/>
                  <a:pt x="6047890" y="1104654"/>
                </a:cubicBezTo>
                <a:cubicBezTo>
                  <a:pt x="6054907" y="1101294"/>
                  <a:pt x="6062359" y="1096429"/>
                  <a:pt x="6070241" y="1090058"/>
                </a:cubicBezTo>
                <a:cubicBezTo>
                  <a:pt x="6078126" y="1083688"/>
                  <a:pt x="6086123" y="1076328"/>
                  <a:pt x="6094237" y="1067982"/>
                </a:cubicBezTo>
                <a:cubicBezTo>
                  <a:pt x="6102351" y="1059634"/>
                  <a:pt x="6110293" y="1050633"/>
                  <a:pt x="6118065" y="1040976"/>
                </a:cubicBezTo>
                <a:cubicBezTo>
                  <a:pt x="6125836" y="1031319"/>
                  <a:pt x="6132997" y="1021600"/>
                  <a:pt x="6139547" y="1011819"/>
                </a:cubicBezTo>
                <a:cubicBezTo>
                  <a:pt x="6146097" y="1002037"/>
                  <a:pt x="6151844" y="992392"/>
                  <a:pt x="6156789" y="982884"/>
                </a:cubicBezTo>
                <a:cubicBezTo>
                  <a:pt x="6161734" y="973375"/>
                  <a:pt x="6165367" y="964627"/>
                  <a:pt x="6167689" y="956641"/>
                </a:cubicBezTo>
                <a:cubicBezTo>
                  <a:pt x="6170011" y="948655"/>
                  <a:pt x="6170787" y="941636"/>
                  <a:pt x="6170017" y="935586"/>
                </a:cubicBezTo>
                <a:cubicBezTo>
                  <a:pt x="6169247" y="929535"/>
                  <a:pt x="6166273" y="925200"/>
                  <a:pt x="6161097" y="922580"/>
                </a:cubicBezTo>
                <a:cubicBezTo>
                  <a:pt x="6160223" y="922053"/>
                  <a:pt x="6159068" y="921907"/>
                  <a:pt x="6157632" y="922142"/>
                </a:cubicBezTo>
                <a:cubicBezTo>
                  <a:pt x="6156195" y="922378"/>
                  <a:pt x="6154757" y="922755"/>
                  <a:pt x="6153317" y="923274"/>
                </a:cubicBezTo>
                <a:cubicBezTo>
                  <a:pt x="6151877" y="923792"/>
                  <a:pt x="6150256" y="924479"/>
                  <a:pt x="6148453" y="925333"/>
                </a:cubicBezTo>
                <a:cubicBezTo>
                  <a:pt x="6146651" y="926187"/>
                  <a:pt x="6144699" y="927203"/>
                  <a:pt x="6142596" y="928379"/>
                </a:cubicBezTo>
                <a:cubicBezTo>
                  <a:pt x="6139152" y="930130"/>
                  <a:pt x="6134964" y="933472"/>
                  <a:pt x="6130033" y="938406"/>
                </a:cubicBezTo>
                <a:cubicBezTo>
                  <a:pt x="6136296" y="937482"/>
                  <a:pt x="6140767" y="937527"/>
                  <a:pt x="6143445" y="938543"/>
                </a:cubicBezTo>
                <a:cubicBezTo>
                  <a:pt x="6146124" y="939558"/>
                  <a:pt x="6148024" y="941288"/>
                  <a:pt x="6149145" y="943731"/>
                </a:cubicBezTo>
                <a:cubicBezTo>
                  <a:pt x="6150266" y="946175"/>
                  <a:pt x="6150671" y="949366"/>
                  <a:pt x="6150361" y="953303"/>
                </a:cubicBezTo>
                <a:cubicBezTo>
                  <a:pt x="6150050" y="957241"/>
                  <a:pt x="6149112" y="961743"/>
                  <a:pt x="6147548" y="966810"/>
                </a:cubicBezTo>
                <a:cubicBezTo>
                  <a:pt x="6145983" y="971876"/>
                  <a:pt x="6143898" y="977285"/>
                  <a:pt x="6141294" y="983035"/>
                </a:cubicBezTo>
                <a:cubicBezTo>
                  <a:pt x="6138690" y="988786"/>
                  <a:pt x="6135749" y="994640"/>
                  <a:pt x="6132471" y="1000598"/>
                </a:cubicBezTo>
                <a:cubicBezTo>
                  <a:pt x="6129192" y="1006556"/>
                  <a:pt x="6125610" y="1012597"/>
                  <a:pt x="6121724" y="1018720"/>
                </a:cubicBezTo>
                <a:cubicBezTo>
                  <a:pt x="6117839" y="1024843"/>
                  <a:pt x="6115087" y="1030308"/>
                  <a:pt x="6113468" y="1035115"/>
                </a:cubicBezTo>
                <a:lnTo>
                  <a:pt x="6113468" y="1033591"/>
                </a:lnTo>
                <a:cubicBezTo>
                  <a:pt x="6113468" y="1029383"/>
                  <a:pt x="6112859" y="1025094"/>
                  <a:pt x="6111640" y="1020722"/>
                </a:cubicBezTo>
                <a:cubicBezTo>
                  <a:pt x="6110420" y="1016351"/>
                  <a:pt x="6108934" y="1011981"/>
                  <a:pt x="6107181" y="1007611"/>
                </a:cubicBezTo>
                <a:cubicBezTo>
                  <a:pt x="6105427" y="1003242"/>
                  <a:pt x="6103561" y="998789"/>
                  <a:pt x="6101583" y="994249"/>
                </a:cubicBezTo>
                <a:cubicBezTo>
                  <a:pt x="6099605" y="989711"/>
                  <a:pt x="6097852" y="985193"/>
                  <a:pt x="6096325" y="980698"/>
                </a:cubicBezTo>
                <a:cubicBezTo>
                  <a:pt x="6094798" y="976203"/>
                  <a:pt x="6093620" y="971649"/>
                  <a:pt x="6092793" y="967035"/>
                </a:cubicBezTo>
                <a:cubicBezTo>
                  <a:pt x="6091965" y="962422"/>
                  <a:pt x="6091828" y="957869"/>
                  <a:pt x="6092386" y="953376"/>
                </a:cubicBezTo>
                <a:cubicBezTo>
                  <a:pt x="6092944" y="948884"/>
                  <a:pt x="6094295" y="944358"/>
                  <a:pt x="6096434" y="939797"/>
                </a:cubicBezTo>
                <a:cubicBezTo>
                  <a:pt x="6098574" y="935237"/>
                  <a:pt x="6102058" y="929887"/>
                  <a:pt x="6106884" y="923746"/>
                </a:cubicBezTo>
                <a:cubicBezTo>
                  <a:pt x="6102981" y="922962"/>
                  <a:pt x="6099686" y="922300"/>
                  <a:pt x="6097000" y="921763"/>
                </a:cubicBezTo>
                <a:cubicBezTo>
                  <a:pt x="6094313" y="921226"/>
                  <a:pt x="6091379" y="920797"/>
                  <a:pt x="6088195" y="920475"/>
                </a:cubicBezTo>
                <a:cubicBezTo>
                  <a:pt x="6085012" y="920153"/>
                  <a:pt x="6081675" y="920023"/>
                  <a:pt x="6078185" y="920084"/>
                </a:cubicBezTo>
                <a:close/>
                <a:moveTo>
                  <a:pt x="2029190" y="919604"/>
                </a:moveTo>
                <a:cubicBezTo>
                  <a:pt x="2030876" y="921630"/>
                  <a:pt x="2033629" y="925413"/>
                  <a:pt x="2037448" y="930954"/>
                </a:cubicBezTo>
                <a:cubicBezTo>
                  <a:pt x="2041214" y="925370"/>
                  <a:pt x="2043914" y="921587"/>
                  <a:pt x="2045550" y="919604"/>
                </a:cubicBezTo>
                <a:cubicBezTo>
                  <a:pt x="2047982" y="921731"/>
                  <a:pt x="2050229" y="924719"/>
                  <a:pt x="2052289" y="928568"/>
                </a:cubicBezTo>
                <a:cubicBezTo>
                  <a:pt x="2054759" y="933068"/>
                  <a:pt x="2055994" y="937749"/>
                  <a:pt x="2055994" y="942612"/>
                </a:cubicBezTo>
                <a:cubicBezTo>
                  <a:pt x="2055994" y="950175"/>
                  <a:pt x="2054030" y="958053"/>
                  <a:pt x="2050103" y="966245"/>
                </a:cubicBezTo>
                <a:cubicBezTo>
                  <a:pt x="2045905" y="974272"/>
                  <a:pt x="2041679" y="981206"/>
                  <a:pt x="2037425" y="987046"/>
                </a:cubicBezTo>
                <a:cubicBezTo>
                  <a:pt x="2033099" y="981182"/>
                  <a:pt x="2028858" y="974261"/>
                  <a:pt x="2024701" y="966280"/>
                </a:cubicBezTo>
                <a:cubicBezTo>
                  <a:pt x="2020773" y="958127"/>
                  <a:pt x="2018810" y="950241"/>
                  <a:pt x="2018810" y="942622"/>
                </a:cubicBezTo>
                <a:cubicBezTo>
                  <a:pt x="2018810" y="938346"/>
                  <a:pt x="2019820" y="933818"/>
                  <a:pt x="2021842" y="929040"/>
                </a:cubicBezTo>
                <a:cubicBezTo>
                  <a:pt x="2023849" y="925182"/>
                  <a:pt x="2026299" y="922037"/>
                  <a:pt x="2029190" y="919604"/>
                </a:cubicBezTo>
                <a:close/>
                <a:moveTo>
                  <a:pt x="3649808" y="919604"/>
                </a:moveTo>
                <a:cubicBezTo>
                  <a:pt x="3651494" y="921630"/>
                  <a:pt x="3654247" y="925413"/>
                  <a:pt x="3658065" y="930954"/>
                </a:cubicBezTo>
                <a:cubicBezTo>
                  <a:pt x="3661831" y="925370"/>
                  <a:pt x="3664533" y="921587"/>
                  <a:pt x="3666168" y="919604"/>
                </a:cubicBezTo>
                <a:cubicBezTo>
                  <a:pt x="3668601" y="921731"/>
                  <a:pt x="3670847" y="924719"/>
                  <a:pt x="3672907" y="928568"/>
                </a:cubicBezTo>
                <a:cubicBezTo>
                  <a:pt x="3675377" y="933068"/>
                  <a:pt x="3676613" y="937749"/>
                  <a:pt x="3676613" y="942611"/>
                </a:cubicBezTo>
                <a:cubicBezTo>
                  <a:pt x="3676613" y="950175"/>
                  <a:pt x="3674648" y="958053"/>
                  <a:pt x="3670720" y="966245"/>
                </a:cubicBezTo>
                <a:cubicBezTo>
                  <a:pt x="3666523" y="974272"/>
                  <a:pt x="3662297" y="981205"/>
                  <a:pt x="3658042" y="987046"/>
                </a:cubicBezTo>
                <a:cubicBezTo>
                  <a:pt x="3653716" y="981182"/>
                  <a:pt x="3649477" y="974260"/>
                  <a:pt x="3645319" y="966279"/>
                </a:cubicBezTo>
                <a:cubicBezTo>
                  <a:pt x="3641391" y="958127"/>
                  <a:pt x="3639428" y="950241"/>
                  <a:pt x="3639428" y="942622"/>
                </a:cubicBezTo>
                <a:cubicBezTo>
                  <a:pt x="3639428" y="938346"/>
                  <a:pt x="3640438" y="933818"/>
                  <a:pt x="3642459" y="929040"/>
                </a:cubicBezTo>
                <a:cubicBezTo>
                  <a:pt x="3644467" y="925182"/>
                  <a:pt x="3646917" y="922037"/>
                  <a:pt x="3649808" y="919604"/>
                </a:cubicBezTo>
                <a:close/>
                <a:moveTo>
                  <a:pt x="4772899" y="919604"/>
                </a:moveTo>
                <a:cubicBezTo>
                  <a:pt x="4774586" y="921630"/>
                  <a:pt x="4777339" y="925413"/>
                  <a:pt x="4781157" y="930953"/>
                </a:cubicBezTo>
                <a:cubicBezTo>
                  <a:pt x="4784923" y="925370"/>
                  <a:pt x="4787624" y="921587"/>
                  <a:pt x="4789260" y="919604"/>
                </a:cubicBezTo>
                <a:cubicBezTo>
                  <a:pt x="4791692" y="921731"/>
                  <a:pt x="4793938" y="924719"/>
                  <a:pt x="4795999" y="928568"/>
                </a:cubicBezTo>
                <a:cubicBezTo>
                  <a:pt x="4798468" y="933068"/>
                  <a:pt x="4799704" y="937749"/>
                  <a:pt x="4799704" y="942611"/>
                </a:cubicBezTo>
                <a:cubicBezTo>
                  <a:pt x="4799704" y="950175"/>
                  <a:pt x="4797740" y="958053"/>
                  <a:pt x="4793812" y="966245"/>
                </a:cubicBezTo>
                <a:cubicBezTo>
                  <a:pt x="4789614" y="974272"/>
                  <a:pt x="4785388" y="981205"/>
                  <a:pt x="4781134" y="987046"/>
                </a:cubicBezTo>
                <a:cubicBezTo>
                  <a:pt x="4776808" y="981182"/>
                  <a:pt x="4772568" y="974260"/>
                  <a:pt x="4768411" y="966279"/>
                </a:cubicBezTo>
                <a:cubicBezTo>
                  <a:pt x="4764483" y="958127"/>
                  <a:pt x="4762518" y="950241"/>
                  <a:pt x="4762518" y="942622"/>
                </a:cubicBezTo>
                <a:cubicBezTo>
                  <a:pt x="4762518" y="938345"/>
                  <a:pt x="4763529" y="933818"/>
                  <a:pt x="4765551" y="929040"/>
                </a:cubicBezTo>
                <a:cubicBezTo>
                  <a:pt x="4767559" y="925182"/>
                  <a:pt x="4770007" y="922037"/>
                  <a:pt x="4772899" y="919604"/>
                </a:cubicBezTo>
                <a:close/>
                <a:moveTo>
                  <a:pt x="8048047" y="919603"/>
                </a:moveTo>
                <a:cubicBezTo>
                  <a:pt x="8049733" y="921630"/>
                  <a:pt x="8052486" y="925413"/>
                  <a:pt x="8056305" y="930953"/>
                </a:cubicBezTo>
                <a:cubicBezTo>
                  <a:pt x="8060070" y="925369"/>
                  <a:pt x="8062771" y="921586"/>
                  <a:pt x="8064407" y="919603"/>
                </a:cubicBezTo>
                <a:cubicBezTo>
                  <a:pt x="8066839" y="921731"/>
                  <a:pt x="8069085" y="924719"/>
                  <a:pt x="8071146" y="928567"/>
                </a:cubicBezTo>
                <a:cubicBezTo>
                  <a:pt x="8073616" y="933067"/>
                  <a:pt x="8074851" y="937748"/>
                  <a:pt x="8074851" y="942611"/>
                </a:cubicBezTo>
                <a:cubicBezTo>
                  <a:pt x="8074851" y="950174"/>
                  <a:pt x="8072887" y="958052"/>
                  <a:pt x="8068959" y="966245"/>
                </a:cubicBezTo>
                <a:cubicBezTo>
                  <a:pt x="8064762" y="974271"/>
                  <a:pt x="8060536" y="981205"/>
                  <a:pt x="8056281" y="987045"/>
                </a:cubicBezTo>
                <a:cubicBezTo>
                  <a:pt x="8051956" y="981182"/>
                  <a:pt x="8047715" y="974260"/>
                  <a:pt x="8043558" y="966279"/>
                </a:cubicBezTo>
                <a:cubicBezTo>
                  <a:pt x="8039630" y="958126"/>
                  <a:pt x="8037666" y="950241"/>
                  <a:pt x="8037666" y="942622"/>
                </a:cubicBezTo>
                <a:cubicBezTo>
                  <a:pt x="8037666" y="938345"/>
                  <a:pt x="8038677" y="933818"/>
                  <a:pt x="8040698" y="929039"/>
                </a:cubicBezTo>
                <a:cubicBezTo>
                  <a:pt x="8042706" y="925182"/>
                  <a:pt x="8045155" y="922036"/>
                  <a:pt x="8048047" y="919603"/>
                </a:cubicBezTo>
                <a:close/>
                <a:moveTo>
                  <a:pt x="9668664" y="919603"/>
                </a:moveTo>
                <a:cubicBezTo>
                  <a:pt x="9670351" y="921629"/>
                  <a:pt x="9673103" y="925412"/>
                  <a:pt x="9676922" y="930953"/>
                </a:cubicBezTo>
                <a:cubicBezTo>
                  <a:pt x="9680688" y="925369"/>
                  <a:pt x="9683389" y="921586"/>
                  <a:pt x="9685025" y="919603"/>
                </a:cubicBezTo>
                <a:cubicBezTo>
                  <a:pt x="9687456" y="921730"/>
                  <a:pt x="9689703" y="924718"/>
                  <a:pt x="9691764" y="928567"/>
                </a:cubicBezTo>
                <a:cubicBezTo>
                  <a:pt x="9694234" y="933067"/>
                  <a:pt x="9695468" y="937748"/>
                  <a:pt x="9695468" y="942610"/>
                </a:cubicBezTo>
                <a:cubicBezTo>
                  <a:pt x="9695468" y="950174"/>
                  <a:pt x="9693505" y="958052"/>
                  <a:pt x="9689577" y="966244"/>
                </a:cubicBezTo>
                <a:cubicBezTo>
                  <a:pt x="9685379" y="974271"/>
                  <a:pt x="9681153" y="981205"/>
                  <a:pt x="9676899" y="987045"/>
                </a:cubicBezTo>
                <a:cubicBezTo>
                  <a:pt x="9672574" y="981181"/>
                  <a:pt x="9668332" y="974260"/>
                  <a:pt x="9664176" y="966279"/>
                </a:cubicBezTo>
                <a:cubicBezTo>
                  <a:pt x="9660248" y="958126"/>
                  <a:pt x="9658284" y="950240"/>
                  <a:pt x="9658284" y="942621"/>
                </a:cubicBezTo>
                <a:cubicBezTo>
                  <a:pt x="9658284" y="938345"/>
                  <a:pt x="9659295" y="933817"/>
                  <a:pt x="9661316" y="929039"/>
                </a:cubicBezTo>
                <a:cubicBezTo>
                  <a:pt x="9663324" y="925181"/>
                  <a:pt x="9665773" y="922036"/>
                  <a:pt x="9668664" y="919603"/>
                </a:cubicBezTo>
                <a:close/>
                <a:moveTo>
                  <a:pt x="10791757" y="919603"/>
                </a:moveTo>
                <a:cubicBezTo>
                  <a:pt x="10793444" y="921629"/>
                  <a:pt x="10796196" y="925412"/>
                  <a:pt x="10800015" y="930953"/>
                </a:cubicBezTo>
                <a:cubicBezTo>
                  <a:pt x="10803781" y="925369"/>
                  <a:pt x="10806482" y="921586"/>
                  <a:pt x="10808118" y="919603"/>
                </a:cubicBezTo>
                <a:cubicBezTo>
                  <a:pt x="10810549" y="921730"/>
                  <a:pt x="10812796" y="924718"/>
                  <a:pt x="10814857" y="928567"/>
                </a:cubicBezTo>
                <a:cubicBezTo>
                  <a:pt x="10817327" y="933067"/>
                  <a:pt x="10818561" y="937748"/>
                  <a:pt x="10818561" y="942610"/>
                </a:cubicBezTo>
                <a:cubicBezTo>
                  <a:pt x="10818561" y="950174"/>
                  <a:pt x="10816598" y="958052"/>
                  <a:pt x="10812670" y="966244"/>
                </a:cubicBezTo>
                <a:cubicBezTo>
                  <a:pt x="10808472" y="974271"/>
                  <a:pt x="10804246" y="981204"/>
                  <a:pt x="10799992" y="987045"/>
                </a:cubicBezTo>
                <a:cubicBezTo>
                  <a:pt x="10795667" y="981181"/>
                  <a:pt x="10791425" y="974259"/>
                  <a:pt x="10787269" y="966279"/>
                </a:cubicBezTo>
                <a:cubicBezTo>
                  <a:pt x="10783341" y="958126"/>
                  <a:pt x="10781377" y="950240"/>
                  <a:pt x="10781377" y="942621"/>
                </a:cubicBezTo>
                <a:cubicBezTo>
                  <a:pt x="10781377" y="938345"/>
                  <a:pt x="10782388" y="933817"/>
                  <a:pt x="10784409" y="929039"/>
                </a:cubicBezTo>
                <a:cubicBezTo>
                  <a:pt x="10786417" y="925181"/>
                  <a:pt x="10788866" y="922036"/>
                  <a:pt x="10791757" y="919603"/>
                </a:cubicBezTo>
                <a:close/>
                <a:moveTo>
                  <a:pt x="3099243" y="918184"/>
                </a:moveTo>
                <a:lnTo>
                  <a:pt x="3064932" y="918829"/>
                </a:lnTo>
                <a:lnTo>
                  <a:pt x="3074549" y="926592"/>
                </a:lnTo>
                <a:lnTo>
                  <a:pt x="3066443" y="939624"/>
                </a:lnTo>
                <a:cubicBezTo>
                  <a:pt x="3065435" y="941167"/>
                  <a:pt x="3064932" y="942977"/>
                  <a:pt x="3064932" y="945053"/>
                </a:cubicBezTo>
                <a:cubicBezTo>
                  <a:pt x="3064932" y="946773"/>
                  <a:pt x="3065363" y="948422"/>
                  <a:pt x="3066223" y="949998"/>
                </a:cubicBezTo>
                <a:lnTo>
                  <a:pt x="3087529" y="981453"/>
                </a:lnTo>
                <a:lnTo>
                  <a:pt x="3087415" y="978977"/>
                </a:lnTo>
                <a:lnTo>
                  <a:pt x="3088575" y="984833"/>
                </a:lnTo>
                <a:cubicBezTo>
                  <a:pt x="3089436" y="986889"/>
                  <a:pt x="3090727" y="988830"/>
                  <a:pt x="3092449" y="990654"/>
                </a:cubicBezTo>
                <a:cubicBezTo>
                  <a:pt x="3095445" y="993647"/>
                  <a:pt x="3099280" y="995143"/>
                  <a:pt x="3103955" y="995143"/>
                </a:cubicBezTo>
                <a:lnTo>
                  <a:pt x="3132063" y="995143"/>
                </a:lnTo>
                <a:lnTo>
                  <a:pt x="3132063" y="959849"/>
                </a:lnTo>
                <a:lnTo>
                  <a:pt x="3095314" y="959849"/>
                </a:lnTo>
                <a:lnTo>
                  <a:pt x="3104458" y="943530"/>
                </a:lnTo>
                <a:lnTo>
                  <a:pt x="3115254" y="949158"/>
                </a:lnTo>
                <a:close/>
                <a:moveTo>
                  <a:pt x="2550501" y="918184"/>
                </a:moveTo>
                <a:lnTo>
                  <a:pt x="2516190" y="918829"/>
                </a:lnTo>
                <a:lnTo>
                  <a:pt x="2525807" y="926592"/>
                </a:lnTo>
                <a:lnTo>
                  <a:pt x="2517701" y="939624"/>
                </a:lnTo>
                <a:cubicBezTo>
                  <a:pt x="2516694" y="941167"/>
                  <a:pt x="2516190" y="942977"/>
                  <a:pt x="2516190" y="945053"/>
                </a:cubicBezTo>
                <a:cubicBezTo>
                  <a:pt x="2516190" y="946774"/>
                  <a:pt x="2516620" y="948422"/>
                  <a:pt x="2517481" y="949998"/>
                </a:cubicBezTo>
                <a:lnTo>
                  <a:pt x="2538787" y="981454"/>
                </a:lnTo>
                <a:lnTo>
                  <a:pt x="2538673" y="978977"/>
                </a:lnTo>
                <a:lnTo>
                  <a:pt x="2539834" y="984833"/>
                </a:lnTo>
                <a:cubicBezTo>
                  <a:pt x="2540695" y="986889"/>
                  <a:pt x="2541986" y="988830"/>
                  <a:pt x="2543707" y="990654"/>
                </a:cubicBezTo>
                <a:cubicBezTo>
                  <a:pt x="2546703" y="993647"/>
                  <a:pt x="2550538" y="995143"/>
                  <a:pt x="2555213" y="995143"/>
                </a:cubicBezTo>
                <a:lnTo>
                  <a:pt x="2583321" y="995143"/>
                </a:lnTo>
                <a:lnTo>
                  <a:pt x="2583321" y="959849"/>
                </a:lnTo>
                <a:lnTo>
                  <a:pt x="2546572" y="959849"/>
                </a:lnTo>
                <a:lnTo>
                  <a:pt x="2555716" y="943530"/>
                </a:lnTo>
                <a:lnTo>
                  <a:pt x="2566512" y="949158"/>
                </a:lnTo>
                <a:close/>
                <a:moveTo>
                  <a:pt x="8569357" y="918183"/>
                </a:moveTo>
                <a:lnTo>
                  <a:pt x="8535046" y="918828"/>
                </a:lnTo>
                <a:lnTo>
                  <a:pt x="8544663" y="926591"/>
                </a:lnTo>
                <a:lnTo>
                  <a:pt x="8536557" y="939623"/>
                </a:lnTo>
                <a:cubicBezTo>
                  <a:pt x="8535550" y="941166"/>
                  <a:pt x="8535046" y="942976"/>
                  <a:pt x="8535046" y="945053"/>
                </a:cubicBezTo>
                <a:cubicBezTo>
                  <a:pt x="8535046" y="946773"/>
                  <a:pt x="8535477" y="948421"/>
                  <a:pt x="8536337" y="949997"/>
                </a:cubicBezTo>
                <a:lnTo>
                  <a:pt x="8557643" y="981453"/>
                </a:lnTo>
                <a:lnTo>
                  <a:pt x="8557530" y="978976"/>
                </a:lnTo>
                <a:lnTo>
                  <a:pt x="8558690" y="984832"/>
                </a:lnTo>
                <a:cubicBezTo>
                  <a:pt x="8559550" y="986888"/>
                  <a:pt x="8560841" y="988829"/>
                  <a:pt x="8562563" y="990654"/>
                </a:cubicBezTo>
                <a:cubicBezTo>
                  <a:pt x="8565559" y="993646"/>
                  <a:pt x="8569394" y="995143"/>
                  <a:pt x="8574068" y="995143"/>
                </a:cubicBezTo>
                <a:lnTo>
                  <a:pt x="8602177" y="995143"/>
                </a:lnTo>
                <a:lnTo>
                  <a:pt x="8602177" y="959848"/>
                </a:lnTo>
                <a:lnTo>
                  <a:pt x="8565428" y="959848"/>
                </a:lnTo>
                <a:lnTo>
                  <a:pt x="8574572" y="943529"/>
                </a:lnTo>
                <a:lnTo>
                  <a:pt x="8585368" y="949157"/>
                </a:lnTo>
                <a:close/>
                <a:moveTo>
                  <a:pt x="9118099" y="918183"/>
                </a:moveTo>
                <a:lnTo>
                  <a:pt x="9083788" y="918828"/>
                </a:lnTo>
                <a:lnTo>
                  <a:pt x="9093405" y="926591"/>
                </a:lnTo>
                <a:lnTo>
                  <a:pt x="9085299" y="939623"/>
                </a:lnTo>
                <a:cubicBezTo>
                  <a:pt x="9084292" y="941166"/>
                  <a:pt x="9083788" y="942976"/>
                  <a:pt x="9083788" y="945052"/>
                </a:cubicBezTo>
                <a:cubicBezTo>
                  <a:pt x="9083788" y="946773"/>
                  <a:pt x="9084219" y="948421"/>
                  <a:pt x="9085079" y="949997"/>
                </a:cubicBezTo>
                <a:lnTo>
                  <a:pt x="9106385" y="981453"/>
                </a:lnTo>
                <a:lnTo>
                  <a:pt x="9106272" y="978976"/>
                </a:lnTo>
                <a:lnTo>
                  <a:pt x="9107432" y="984832"/>
                </a:lnTo>
                <a:cubicBezTo>
                  <a:pt x="9108292" y="986888"/>
                  <a:pt x="9109583" y="988829"/>
                  <a:pt x="9111305" y="990654"/>
                </a:cubicBezTo>
                <a:cubicBezTo>
                  <a:pt x="9114301" y="993646"/>
                  <a:pt x="9118136" y="995143"/>
                  <a:pt x="9122810" y="995143"/>
                </a:cubicBezTo>
                <a:lnTo>
                  <a:pt x="9150919" y="995143"/>
                </a:lnTo>
                <a:lnTo>
                  <a:pt x="9150919" y="959848"/>
                </a:lnTo>
                <a:lnTo>
                  <a:pt x="9114170" y="959848"/>
                </a:lnTo>
                <a:lnTo>
                  <a:pt x="9123314" y="943529"/>
                </a:lnTo>
                <a:lnTo>
                  <a:pt x="9134110" y="949157"/>
                </a:lnTo>
                <a:close/>
                <a:moveTo>
                  <a:pt x="2029944" y="911386"/>
                </a:moveTo>
                <a:cubicBezTo>
                  <a:pt x="2017622" y="919697"/>
                  <a:pt x="2011462" y="930163"/>
                  <a:pt x="2011462" y="942784"/>
                </a:cubicBezTo>
                <a:cubicBezTo>
                  <a:pt x="2011462" y="951113"/>
                  <a:pt x="2013978" y="960188"/>
                  <a:pt x="2019011" y="970011"/>
                </a:cubicBezTo>
                <a:cubicBezTo>
                  <a:pt x="2023973" y="979146"/>
                  <a:pt x="2030117" y="987526"/>
                  <a:pt x="2037441" y="995149"/>
                </a:cubicBezTo>
                <a:cubicBezTo>
                  <a:pt x="2044672" y="987555"/>
                  <a:pt x="2050779" y="979170"/>
                  <a:pt x="2055761" y="969997"/>
                </a:cubicBezTo>
                <a:cubicBezTo>
                  <a:pt x="2060816" y="960134"/>
                  <a:pt x="2063344" y="951063"/>
                  <a:pt x="2063344" y="942784"/>
                </a:cubicBezTo>
                <a:cubicBezTo>
                  <a:pt x="2063344" y="930195"/>
                  <a:pt x="2057163" y="919729"/>
                  <a:pt x="2044802" y="911386"/>
                </a:cubicBezTo>
                <a:cubicBezTo>
                  <a:pt x="2040931" y="915030"/>
                  <a:pt x="2038460" y="918352"/>
                  <a:pt x="2037389" y="921354"/>
                </a:cubicBezTo>
                <a:cubicBezTo>
                  <a:pt x="2036266" y="918317"/>
                  <a:pt x="2033784" y="914994"/>
                  <a:pt x="2029944" y="911386"/>
                </a:cubicBezTo>
                <a:close/>
                <a:moveTo>
                  <a:pt x="3650563" y="911386"/>
                </a:moveTo>
                <a:cubicBezTo>
                  <a:pt x="3638241" y="919697"/>
                  <a:pt x="3632079" y="930163"/>
                  <a:pt x="3632079" y="942784"/>
                </a:cubicBezTo>
                <a:cubicBezTo>
                  <a:pt x="3632079" y="951113"/>
                  <a:pt x="3634596" y="960188"/>
                  <a:pt x="3639629" y="970011"/>
                </a:cubicBezTo>
                <a:cubicBezTo>
                  <a:pt x="3644592" y="979146"/>
                  <a:pt x="3650734" y="987526"/>
                  <a:pt x="3658059" y="995149"/>
                </a:cubicBezTo>
                <a:cubicBezTo>
                  <a:pt x="3665291" y="987554"/>
                  <a:pt x="3671396" y="979170"/>
                  <a:pt x="3676379" y="969997"/>
                </a:cubicBezTo>
                <a:cubicBezTo>
                  <a:pt x="3681433" y="960134"/>
                  <a:pt x="3683961" y="951063"/>
                  <a:pt x="3683961" y="942784"/>
                </a:cubicBezTo>
                <a:cubicBezTo>
                  <a:pt x="3683961" y="930194"/>
                  <a:pt x="3677780" y="919728"/>
                  <a:pt x="3665420" y="911386"/>
                </a:cubicBezTo>
                <a:cubicBezTo>
                  <a:pt x="3661548" y="915029"/>
                  <a:pt x="3659079" y="918352"/>
                  <a:pt x="3658007" y="921353"/>
                </a:cubicBezTo>
                <a:cubicBezTo>
                  <a:pt x="3656884" y="918317"/>
                  <a:pt x="3654402" y="914994"/>
                  <a:pt x="3650563" y="911386"/>
                </a:cubicBezTo>
                <a:close/>
                <a:moveTo>
                  <a:pt x="4773653" y="911386"/>
                </a:moveTo>
                <a:cubicBezTo>
                  <a:pt x="4761331" y="919697"/>
                  <a:pt x="4755170" y="930163"/>
                  <a:pt x="4755170" y="942784"/>
                </a:cubicBezTo>
                <a:cubicBezTo>
                  <a:pt x="4755170" y="951112"/>
                  <a:pt x="4757688" y="960188"/>
                  <a:pt x="4762721" y="970010"/>
                </a:cubicBezTo>
                <a:cubicBezTo>
                  <a:pt x="4767683" y="979146"/>
                  <a:pt x="4773826" y="987526"/>
                  <a:pt x="4781150" y="995149"/>
                </a:cubicBezTo>
                <a:cubicBezTo>
                  <a:pt x="4788382" y="987554"/>
                  <a:pt x="4794489" y="979170"/>
                  <a:pt x="4799470" y="969997"/>
                </a:cubicBezTo>
                <a:cubicBezTo>
                  <a:pt x="4804526" y="960133"/>
                  <a:pt x="4807053" y="951062"/>
                  <a:pt x="4807053" y="942784"/>
                </a:cubicBezTo>
                <a:cubicBezTo>
                  <a:pt x="4807053" y="930194"/>
                  <a:pt x="4800872" y="919728"/>
                  <a:pt x="4788511" y="911386"/>
                </a:cubicBezTo>
                <a:cubicBezTo>
                  <a:pt x="4784641" y="915029"/>
                  <a:pt x="4782169" y="918352"/>
                  <a:pt x="4781098" y="921353"/>
                </a:cubicBezTo>
                <a:cubicBezTo>
                  <a:pt x="4779975" y="918317"/>
                  <a:pt x="4777494" y="914994"/>
                  <a:pt x="4773653" y="911386"/>
                </a:cubicBezTo>
                <a:close/>
                <a:moveTo>
                  <a:pt x="8048800" y="911385"/>
                </a:moveTo>
                <a:cubicBezTo>
                  <a:pt x="8036479" y="919696"/>
                  <a:pt x="8030318" y="930163"/>
                  <a:pt x="8030318" y="942783"/>
                </a:cubicBezTo>
                <a:cubicBezTo>
                  <a:pt x="8030318" y="951112"/>
                  <a:pt x="8032835" y="960187"/>
                  <a:pt x="8037868" y="970010"/>
                </a:cubicBezTo>
                <a:cubicBezTo>
                  <a:pt x="8042830" y="979146"/>
                  <a:pt x="8048973" y="987525"/>
                  <a:pt x="8056298" y="995149"/>
                </a:cubicBezTo>
                <a:cubicBezTo>
                  <a:pt x="8063529" y="987554"/>
                  <a:pt x="8069636" y="979170"/>
                  <a:pt x="8074617" y="969996"/>
                </a:cubicBezTo>
                <a:cubicBezTo>
                  <a:pt x="8079673" y="960133"/>
                  <a:pt x="8082200" y="951062"/>
                  <a:pt x="8082200" y="942783"/>
                </a:cubicBezTo>
                <a:cubicBezTo>
                  <a:pt x="8082200" y="930194"/>
                  <a:pt x="8076020" y="919728"/>
                  <a:pt x="8063658" y="911385"/>
                </a:cubicBezTo>
                <a:cubicBezTo>
                  <a:pt x="8059788" y="915029"/>
                  <a:pt x="8057317" y="918351"/>
                  <a:pt x="8056245" y="921353"/>
                </a:cubicBezTo>
                <a:cubicBezTo>
                  <a:pt x="8055122" y="918316"/>
                  <a:pt x="8052641" y="914994"/>
                  <a:pt x="8048800" y="911385"/>
                </a:cubicBezTo>
                <a:close/>
                <a:moveTo>
                  <a:pt x="9669418" y="911385"/>
                </a:moveTo>
                <a:cubicBezTo>
                  <a:pt x="9657097" y="919696"/>
                  <a:pt x="9650936" y="930162"/>
                  <a:pt x="9650936" y="942783"/>
                </a:cubicBezTo>
                <a:cubicBezTo>
                  <a:pt x="9650936" y="951112"/>
                  <a:pt x="9653452" y="960187"/>
                  <a:pt x="9658486" y="970010"/>
                </a:cubicBezTo>
                <a:cubicBezTo>
                  <a:pt x="9663448" y="979145"/>
                  <a:pt x="9669591" y="987525"/>
                  <a:pt x="9676916" y="995148"/>
                </a:cubicBezTo>
                <a:cubicBezTo>
                  <a:pt x="9684147" y="987554"/>
                  <a:pt x="9690253" y="979169"/>
                  <a:pt x="9695235" y="969996"/>
                </a:cubicBezTo>
                <a:cubicBezTo>
                  <a:pt x="9700290" y="960133"/>
                  <a:pt x="9702818" y="951062"/>
                  <a:pt x="9702818" y="942783"/>
                </a:cubicBezTo>
                <a:cubicBezTo>
                  <a:pt x="9702818" y="930193"/>
                  <a:pt x="9696637" y="919728"/>
                  <a:pt x="9684276" y="911385"/>
                </a:cubicBezTo>
                <a:cubicBezTo>
                  <a:pt x="9680406" y="915028"/>
                  <a:pt x="9677935" y="918351"/>
                  <a:pt x="9676863" y="921353"/>
                </a:cubicBezTo>
                <a:cubicBezTo>
                  <a:pt x="9675740" y="918316"/>
                  <a:pt x="9673258" y="914993"/>
                  <a:pt x="9669418" y="911385"/>
                </a:cubicBezTo>
                <a:close/>
                <a:moveTo>
                  <a:pt x="10792511" y="911385"/>
                </a:moveTo>
                <a:cubicBezTo>
                  <a:pt x="10780190" y="919696"/>
                  <a:pt x="10774029" y="930162"/>
                  <a:pt x="10774029" y="942783"/>
                </a:cubicBezTo>
                <a:cubicBezTo>
                  <a:pt x="10774029" y="951111"/>
                  <a:pt x="10776545" y="960187"/>
                  <a:pt x="10781579" y="970010"/>
                </a:cubicBezTo>
                <a:cubicBezTo>
                  <a:pt x="10786541" y="979145"/>
                  <a:pt x="10792684" y="987525"/>
                  <a:pt x="10800009" y="995148"/>
                </a:cubicBezTo>
                <a:cubicBezTo>
                  <a:pt x="10807240" y="987554"/>
                  <a:pt x="10813346" y="979169"/>
                  <a:pt x="10818328" y="969996"/>
                </a:cubicBezTo>
                <a:cubicBezTo>
                  <a:pt x="10823383" y="960133"/>
                  <a:pt x="10825911" y="951062"/>
                  <a:pt x="10825911" y="942783"/>
                </a:cubicBezTo>
                <a:cubicBezTo>
                  <a:pt x="10825911" y="930193"/>
                  <a:pt x="10819730" y="919728"/>
                  <a:pt x="10807369" y="911385"/>
                </a:cubicBezTo>
                <a:cubicBezTo>
                  <a:pt x="10803499" y="915028"/>
                  <a:pt x="10801028" y="918351"/>
                  <a:pt x="10799956" y="921352"/>
                </a:cubicBezTo>
                <a:cubicBezTo>
                  <a:pt x="10798833" y="918316"/>
                  <a:pt x="10796351" y="914993"/>
                  <a:pt x="10792511" y="911385"/>
                </a:cubicBezTo>
                <a:close/>
                <a:moveTo>
                  <a:pt x="2637181" y="911245"/>
                </a:moveTo>
                <a:lnTo>
                  <a:pt x="2607249" y="928133"/>
                </a:lnTo>
                <a:lnTo>
                  <a:pt x="2624961" y="959967"/>
                </a:lnTo>
                <a:lnTo>
                  <a:pt x="2635443" y="959967"/>
                </a:lnTo>
                <a:lnTo>
                  <a:pt x="2637588" y="959588"/>
                </a:lnTo>
                <a:lnTo>
                  <a:pt x="2635961" y="960015"/>
                </a:lnTo>
                <a:lnTo>
                  <a:pt x="2606973" y="960015"/>
                </a:lnTo>
                <a:lnTo>
                  <a:pt x="2606973" y="948846"/>
                </a:lnTo>
                <a:lnTo>
                  <a:pt x="2587149" y="977641"/>
                </a:lnTo>
                <a:lnTo>
                  <a:pt x="2606973" y="1006319"/>
                </a:lnTo>
                <a:lnTo>
                  <a:pt x="2606973" y="995150"/>
                </a:lnTo>
                <a:lnTo>
                  <a:pt x="2621752" y="995150"/>
                </a:lnTo>
                <a:cubicBezTo>
                  <a:pt x="2625921" y="995150"/>
                  <a:pt x="2629081" y="993339"/>
                  <a:pt x="2631232" y="989717"/>
                </a:cubicBezTo>
                <a:lnTo>
                  <a:pt x="2648822" y="956638"/>
                </a:lnTo>
                <a:lnTo>
                  <a:pt x="2643628" y="958001"/>
                </a:lnTo>
                <a:lnTo>
                  <a:pt x="2648474" y="955025"/>
                </a:lnTo>
                <a:cubicBezTo>
                  <a:pt x="2651766" y="951734"/>
                  <a:pt x="2653413" y="947771"/>
                  <a:pt x="2653413" y="943137"/>
                </a:cubicBezTo>
                <a:cubicBezTo>
                  <a:pt x="2653413" y="940359"/>
                  <a:pt x="2652640" y="937497"/>
                  <a:pt x="2651096" y="934550"/>
                </a:cubicBezTo>
                <a:close/>
                <a:moveTo>
                  <a:pt x="3185922" y="911244"/>
                </a:moveTo>
                <a:lnTo>
                  <a:pt x="3155991" y="928133"/>
                </a:lnTo>
                <a:lnTo>
                  <a:pt x="3173704" y="959967"/>
                </a:lnTo>
                <a:lnTo>
                  <a:pt x="3184185" y="959967"/>
                </a:lnTo>
                <a:lnTo>
                  <a:pt x="3186330" y="959588"/>
                </a:lnTo>
                <a:lnTo>
                  <a:pt x="3184704" y="960015"/>
                </a:lnTo>
                <a:lnTo>
                  <a:pt x="3155715" y="960015"/>
                </a:lnTo>
                <a:lnTo>
                  <a:pt x="3155715" y="948846"/>
                </a:lnTo>
                <a:lnTo>
                  <a:pt x="3135891" y="977641"/>
                </a:lnTo>
                <a:lnTo>
                  <a:pt x="3155715" y="1006319"/>
                </a:lnTo>
                <a:lnTo>
                  <a:pt x="3155715" y="995150"/>
                </a:lnTo>
                <a:lnTo>
                  <a:pt x="3170494" y="995150"/>
                </a:lnTo>
                <a:cubicBezTo>
                  <a:pt x="3174663" y="995150"/>
                  <a:pt x="3177823" y="993339"/>
                  <a:pt x="3179975" y="989717"/>
                </a:cubicBezTo>
                <a:lnTo>
                  <a:pt x="3197563" y="956638"/>
                </a:lnTo>
                <a:lnTo>
                  <a:pt x="3192370" y="958001"/>
                </a:lnTo>
                <a:lnTo>
                  <a:pt x="3197216" y="955025"/>
                </a:lnTo>
                <a:cubicBezTo>
                  <a:pt x="3200508" y="951734"/>
                  <a:pt x="3202155" y="947771"/>
                  <a:pt x="3202155" y="943137"/>
                </a:cubicBezTo>
                <a:cubicBezTo>
                  <a:pt x="3202155" y="940359"/>
                  <a:pt x="3201382" y="937496"/>
                  <a:pt x="3199838" y="934550"/>
                </a:cubicBezTo>
                <a:close/>
                <a:moveTo>
                  <a:pt x="8656037" y="911244"/>
                </a:moveTo>
                <a:lnTo>
                  <a:pt x="8626105" y="928132"/>
                </a:lnTo>
                <a:lnTo>
                  <a:pt x="8643817" y="959966"/>
                </a:lnTo>
                <a:lnTo>
                  <a:pt x="8654298" y="959966"/>
                </a:lnTo>
                <a:lnTo>
                  <a:pt x="8656444" y="959587"/>
                </a:lnTo>
                <a:lnTo>
                  <a:pt x="8654818" y="960014"/>
                </a:lnTo>
                <a:lnTo>
                  <a:pt x="8625829" y="960014"/>
                </a:lnTo>
                <a:lnTo>
                  <a:pt x="8625829" y="948845"/>
                </a:lnTo>
                <a:lnTo>
                  <a:pt x="8606005" y="977640"/>
                </a:lnTo>
                <a:lnTo>
                  <a:pt x="8625829" y="1006318"/>
                </a:lnTo>
                <a:lnTo>
                  <a:pt x="8625829" y="995150"/>
                </a:lnTo>
                <a:lnTo>
                  <a:pt x="8640609" y="995150"/>
                </a:lnTo>
                <a:cubicBezTo>
                  <a:pt x="8644777" y="995150"/>
                  <a:pt x="8647937" y="993339"/>
                  <a:pt x="8650089" y="989716"/>
                </a:cubicBezTo>
                <a:lnTo>
                  <a:pt x="8667678" y="956637"/>
                </a:lnTo>
                <a:lnTo>
                  <a:pt x="8662484" y="958001"/>
                </a:lnTo>
                <a:lnTo>
                  <a:pt x="8667330" y="955024"/>
                </a:lnTo>
                <a:cubicBezTo>
                  <a:pt x="8670622" y="951733"/>
                  <a:pt x="8672269" y="947771"/>
                  <a:pt x="8672269" y="943136"/>
                </a:cubicBezTo>
                <a:cubicBezTo>
                  <a:pt x="8672269" y="940358"/>
                  <a:pt x="8671496" y="937496"/>
                  <a:pt x="8669952" y="934549"/>
                </a:cubicBezTo>
                <a:close/>
                <a:moveTo>
                  <a:pt x="9204779" y="911244"/>
                </a:moveTo>
                <a:lnTo>
                  <a:pt x="9174847" y="928132"/>
                </a:lnTo>
                <a:lnTo>
                  <a:pt x="9192559" y="959966"/>
                </a:lnTo>
                <a:lnTo>
                  <a:pt x="9203040" y="959966"/>
                </a:lnTo>
                <a:lnTo>
                  <a:pt x="9205186" y="959587"/>
                </a:lnTo>
                <a:lnTo>
                  <a:pt x="9203560" y="960014"/>
                </a:lnTo>
                <a:lnTo>
                  <a:pt x="9174571" y="960014"/>
                </a:lnTo>
                <a:lnTo>
                  <a:pt x="9174571" y="948845"/>
                </a:lnTo>
                <a:lnTo>
                  <a:pt x="9154747" y="977640"/>
                </a:lnTo>
                <a:lnTo>
                  <a:pt x="9174571" y="1006318"/>
                </a:lnTo>
                <a:lnTo>
                  <a:pt x="9174571" y="995150"/>
                </a:lnTo>
                <a:lnTo>
                  <a:pt x="9189351" y="995150"/>
                </a:lnTo>
                <a:cubicBezTo>
                  <a:pt x="9193519" y="995150"/>
                  <a:pt x="9196679" y="993339"/>
                  <a:pt x="9198831" y="989716"/>
                </a:cubicBezTo>
                <a:lnTo>
                  <a:pt x="9216420" y="956637"/>
                </a:lnTo>
                <a:lnTo>
                  <a:pt x="9211226" y="958000"/>
                </a:lnTo>
                <a:lnTo>
                  <a:pt x="9216072" y="955024"/>
                </a:lnTo>
                <a:cubicBezTo>
                  <a:pt x="9219364" y="951733"/>
                  <a:pt x="9221011" y="947771"/>
                  <a:pt x="9221011" y="943136"/>
                </a:cubicBezTo>
                <a:cubicBezTo>
                  <a:pt x="9221011" y="940358"/>
                  <a:pt x="9220238" y="937496"/>
                  <a:pt x="9218694" y="934549"/>
                </a:cubicBezTo>
                <a:close/>
                <a:moveTo>
                  <a:pt x="3120816" y="872083"/>
                </a:moveTo>
                <a:cubicBezTo>
                  <a:pt x="3124731" y="875849"/>
                  <a:pt x="3127605" y="879329"/>
                  <a:pt x="3129440" y="882524"/>
                </a:cubicBezTo>
                <a:lnTo>
                  <a:pt x="3129733" y="883011"/>
                </a:lnTo>
                <a:lnTo>
                  <a:pt x="3123042" y="876045"/>
                </a:lnTo>
                <a:cubicBezTo>
                  <a:pt x="3120396" y="874443"/>
                  <a:pt x="3117413" y="873642"/>
                  <a:pt x="3114092" y="873642"/>
                </a:cubicBezTo>
                <a:cubicBezTo>
                  <a:pt x="3107860" y="873642"/>
                  <a:pt x="3103156" y="876360"/>
                  <a:pt x="3099982" y="881798"/>
                </a:cubicBezTo>
                <a:lnTo>
                  <a:pt x="3086592" y="906021"/>
                </a:lnTo>
                <a:lnTo>
                  <a:pt x="3116512" y="923058"/>
                </a:lnTo>
                <a:lnTo>
                  <a:pt x="3134749" y="891868"/>
                </a:lnTo>
                <a:lnTo>
                  <a:pt x="3130989" y="885096"/>
                </a:lnTo>
                <a:lnTo>
                  <a:pt x="3144642" y="907753"/>
                </a:lnTo>
                <a:lnTo>
                  <a:pt x="3135025" y="915588"/>
                </a:lnTo>
                <a:lnTo>
                  <a:pt x="3169335" y="916213"/>
                </a:lnTo>
                <a:lnTo>
                  <a:pt x="3185347" y="885240"/>
                </a:lnTo>
                <a:lnTo>
                  <a:pt x="3174556" y="890865"/>
                </a:lnTo>
                <a:lnTo>
                  <a:pt x="3167152" y="877236"/>
                </a:lnTo>
                <a:cubicBezTo>
                  <a:pt x="3165187" y="873801"/>
                  <a:pt x="3162172" y="872083"/>
                  <a:pt x="3158105" y="872083"/>
                </a:cubicBezTo>
                <a:close/>
                <a:moveTo>
                  <a:pt x="2572074" y="872083"/>
                </a:moveTo>
                <a:cubicBezTo>
                  <a:pt x="2575989" y="875849"/>
                  <a:pt x="2578864" y="879329"/>
                  <a:pt x="2580698" y="882524"/>
                </a:cubicBezTo>
                <a:lnTo>
                  <a:pt x="2580991" y="883011"/>
                </a:lnTo>
                <a:lnTo>
                  <a:pt x="2574300" y="876045"/>
                </a:lnTo>
                <a:cubicBezTo>
                  <a:pt x="2571654" y="874443"/>
                  <a:pt x="2568671" y="873642"/>
                  <a:pt x="2565350" y="873642"/>
                </a:cubicBezTo>
                <a:cubicBezTo>
                  <a:pt x="2559118" y="873642"/>
                  <a:pt x="2554415" y="876361"/>
                  <a:pt x="2551240" y="881798"/>
                </a:cubicBezTo>
                <a:lnTo>
                  <a:pt x="2537850" y="906021"/>
                </a:lnTo>
                <a:lnTo>
                  <a:pt x="2567770" y="923058"/>
                </a:lnTo>
                <a:lnTo>
                  <a:pt x="2586007" y="891868"/>
                </a:lnTo>
                <a:lnTo>
                  <a:pt x="2582248" y="885096"/>
                </a:lnTo>
                <a:lnTo>
                  <a:pt x="2595900" y="907753"/>
                </a:lnTo>
                <a:lnTo>
                  <a:pt x="2586283" y="915588"/>
                </a:lnTo>
                <a:lnTo>
                  <a:pt x="2620593" y="916213"/>
                </a:lnTo>
                <a:lnTo>
                  <a:pt x="2636605" y="885240"/>
                </a:lnTo>
                <a:lnTo>
                  <a:pt x="2625814" y="890865"/>
                </a:lnTo>
                <a:lnTo>
                  <a:pt x="2618410" y="877236"/>
                </a:lnTo>
                <a:cubicBezTo>
                  <a:pt x="2616446" y="873801"/>
                  <a:pt x="2613430" y="872083"/>
                  <a:pt x="2609363" y="872083"/>
                </a:cubicBezTo>
                <a:close/>
                <a:moveTo>
                  <a:pt x="8590930" y="872082"/>
                </a:moveTo>
                <a:cubicBezTo>
                  <a:pt x="8594845" y="875848"/>
                  <a:pt x="8597719" y="879328"/>
                  <a:pt x="8599554" y="882523"/>
                </a:cubicBezTo>
                <a:lnTo>
                  <a:pt x="8599847" y="883010"/>
                </a:lnTo>
                <a:lnTo>
                  <a:pt x="8593156" y="876044"/>
                </a:lnTo>
                <a:cubicBezTo>
                  <a:pt x="8590510" y="874442"/>
                  <a:pt x="8587527" y="873641"/>
                  <a:pt x="8584206" y="873641"/>
                </a:cubicBezTo>
                <a:cubicBezTo>
                  <a:pt x="8577974" y="873641"/>
                  <a:pt x="8573271" y="876360"/>
                  <a:pt x="8570096" y="881797"/>
                </a:cubicBezTo>
                <a:lnTo>
                  <a:pt x="8556706" y="906020"/>
                </a:lnTo>
                <a:lnTo>
                  <a:pt x="8586626" y="923057"/>
                </a:lnTo>
                <a:lnTo>
                  <a:pt x="8604863" y="891867"/>
                </a:lnTo>
                <a:lnTo>
                  <a:pt x="8601104" y="885095"/>
                </a:lnTo>
                <a:lnTo>
                  <a:pt x="8614756" y="907752"/>
                </a:lnTo>
                <a:lnTo>
                  <a:pt x="8605139" y="915587"/>
                </a:lnTo>
                <a:lnTo>
                  <a:pt x="8639449" y="916212"/>
                </a:lnTo>
                <a:lnTo>
                  <a:pt x="8655461" y="885239"/>
                </a:lnTo>
                <a:lnTo>
                  <a:pt x="8644671" y="890864"/>
                </a:lnTo>
                <a:lnTo>
                  <a:pt x="8637266" y="877235"/>
                </a:lnTo>
                <a:cubicBezTo>
                  <a:pt x="8635301" y="873800"/>
                  <a:pt x="8632286" y="872082"/>
                  <a:pt x="8628219" y="872082"/>
                </a:cubicBezTo>
                <a:close/>
                <a:moveTo>
                  <a:pt x="9139672" y="872082"/>
                </a:moveTo>
                <a:cubicBezTo>
                  <a:pt x="9143587" y="875848"/>
                  <a:pt x="9146461" y="879328"/>
                  <a:pt x="9148296" y="882523"/>
                </a:cubicBezTo>
                <a:lnTo>
                  <a:pt x="9148589" y="883010"/>
                </a:lnTo>
                <a:lnTo>
                  <a:pt x="9141898" y="876044"/>
                </a:lnTo>
                <a:cubicBezTo>
                  <a:pt x="9139252" y="874442"/>
                  <a:pt x="9136269" y="873641"/>
                  <a:pt x="9132948" y="873641"/>
                </a:cubicBezTo>
                <a:cubicBezTo>
                  <a:pt x="9126716" y="873641"/>
                  <a:pt x="9122013" y="876359"/>
                  <a:pt x="9118838" y="881797"/>
                </a:cubicBezTo>
                <a:lnTo>
                  <a:pt x="9105448" y="906020"/>
                </a:lnTo>
                <a:lnTo>
                  <a:pt x="9135368" y="923057"/>
                </a:lnTo>
                <a:lnTo>
                  <a:pt x="9153605" y="891867"/>
                </a:lnTo>
                <a:lnTo>
                  <a:pt x="9149846" y="885095"/>
                </a:lnTo>
                <a:lnTo>
                  <a:pt x="9163498" y="907752"/>
                </a:lnTo>
                <a:lnTo>
                  <a:pt x="9153881" y="915587"/>
                </a:lnTo>
                <a:lnTo>
                  <a:pt x="9188191" y="916212"/>
                </a:lnTo>
                <a:lnTo>
                  <a:pt x="9204203" y="885239"/>
                </a:lnTo>
                <a:lnTo>
                  <a:pt x="9193413" y="890864"/>
                </a:lnTo>
                <a:lnTo>
                  <a:pt x="9186008" y="877235"/>
                </a:lnTo>
                <a:cubicBezTo>
                  <a:pt x="9184043" y="873800"/>
                  <a:pt x="9181028" y="872082"/>
                  <a:pt x="9176961" y="872082"/>
                </a:cubicBezTo>
                <a:close/>
                <a:moveTo>
                  <a:pt x="2586056" y="860455"/>
                </a:moveTo>
                <a:cubicBezTo>
                  <a:pt x="2600028" y="860455"/>
                  <a:pt x="2613009" y="863932"/>
                  <a:pt x="2625000" y="870887"/>
                </a:cubicBezTo>
                <a:cubicBezTo>
                  <a:pt x="2636573" y="877661"/>
                  <a:pt x="2645748" y="886833"/>
                  <a:pt x="2652523" y="898404"/>
                </a:cubicBezTo>
                <a:cubicBezTo>
                  <a:pt x="2659480" y="910392"/>
                  <a:pt x="2662959" y="923342"/>
                  <a:pt x="2662959" y="937252"/>
                </a:cubicBezTo>
                <a:cubicBezTo>
                  <a:pt x="2662959" y="951296"/>
                  <a:pt x="2659480" y="964312"/>
                  <a:pt x="2652523" y="976299"/>
                </a:cubicBezTo>
                <a:cubicBezTo>
                  <a:pt x="2645749" y="987869"/>
                  <a:pt x="2636575" y="997012"/>
                  <a:pt x="2625000" y="1003730"/>
                </a:cubicBezTo>
                <a:cubicBezTo>
                  <a:pt x="2613097" y="1010667"/>
                  <a:pt x="2600116" y="1014135"/>
                  <a:pt x="2586056" y="1014135"/>
                </a:cubicBezTo>
                <a:cubicBezTo>
                  <a:pt x="2572067" y="1014135"/>
                  <a:pt x="2559120" y="1010667"/>
                  <a:pt x="2547217" y="1003730"/>
                </a:cubicBezTo>
                <a:cubicBezTo>
                  <a:pt x="2535674" y="997031"/>
                  <a:pt x="2526510" y="987887"/>
                  <a:pt x="2519725" y="976299"/>
                </a:cubicBezTo>
                <a:cubicBezTo>
                  <a:pt x="2512795" y="964358"/>
                  <a:pt x="2509329" y="951342"/>
                  <a:pt x="2509329" y="937252"/>
                </a:cubicBezTo>
                <a:cubicBezTo>
                  <a:pt x="2509329" y="923296"/>
                  <a:pt x="2512795" y="910347"/>
                  <a:pt x="2519725" y="898404"/>
                </a:cubicBezTo>
                <a:cubicBezTo>
                  <a:pt x="2526511" y="886814"/>
                  <a:pt x="2535675" y="877642"/>
                  <a:pt x="2547217" y="870887"/>
                </a:cubicBezTo>
                <a:cubicBezTo>
                  <a:pt x="2559208" y="863932"/>
                  <a:pt x="2572155" y="860455"/>
                  <a:pt x="2586056" y="860455"/>
                </a:cubicBezTo>
                <a:close/>
                <a:moveTo>
                  <a:pt x="3134798" y="860454"/>
                </a:moveTo>
                <a:cubicBezTo>
                  <a:pt x="3148770" y="860454"/>
                  <a:pt x="3161751" y="863932"/>
                  <a:pt x="3173742" y="870887"/>
                </a:cubicBezTo>
                <a:cubicBezTo>
                  <a:pt x="3185315" y="877661"/>
                  <a:pt x="3194489" y="886833"/>
                  <a:pt x="3201265" y="898404"/>
                </a:cubicBezTo>
                <a:cubicBezTo>
                  <a:pt x="3208222" y="910392"/>
                  <a:pt x="3211701" y="923342"/>
                  <a:pt x="3211701" y="937252"/>
                </a:cubicBezTo>
                <a:cubicBezTo>
                  <a:pt x="3211701" y="951296"/>
                  <a:pt x="3208222" y="964312"/>
                  <a:pt x="3201265" y="976299"/>
                </a:cubicBezTo>
                <a:cubicBezTo>
                  <a:pt x="3194491" y="987869"/>
                  <a:pt x="3185317" y="997012"/>
                  <a:pt x="3173742" y="1003730"/>
                </a:cubicBezTo>
                <a:cubicBezTo>
                  <a:pt x="3161839" y="1010667"/>
                  <a:pt x="3148858" y="1014135"/>
                  <a:pt x="3134798" y="1014135"/>
                </a:cubicBezTo>
                <a:cubicBezTo>
                  <a:pt x="3120809" y="1014135"/>
                  <a:pt x="3107862" y="1010667"/>
                  <a:pt x="3095958" y="1003730"/>
                </a:cubicBezTo>
                <a:cubicBezTo>
                  <a:pt x="3084416" y="997031"/>
                  <a:pt x="3075252" y="987887"/>
                  <a:pt x="3068467" y="976299"/>
                </a:cubicBezTo>
                <a:cubicBezTo>
                  <a:pt x="3061536" y="964358"/>
                  <a:pt x="3058071" y="951342"/>
                  <a:pt x="3058071" y="937252"/>
                </a:cubicBezTo>
                <a:cubicBezTo>
                  <a:pt x="3058071" y="923296"/>
                  <a:pt x="3061536" y="910346"/>
                  <a:pt x="3068467" y="898404"/>
                </a:cubicBezTo>
                <a:cubicBezTo>
                  <a:pt x="3075252" y="886814"/>
                  <a:pt x="3084416" y="877642"/>
                  <a:pt x="3095958" y="870887"/>
                </a:cubicBezTo>
                <a:cubicBezTo>
                  <a:pt x="3107950" y="863932"/>
                  <a:pt x="3120896" y="860454"/>
                  <a:pt x="3134798" y="860454"/>
                </a:cubicBezTo>
                <a:close/>
                <a:moveTo>
                  <a:pt x="8604913" y="860454"/>
                </a:moveTo>
                <a:cubicBezTo>
                  <a:pt x="8618884" y="860454"/>
                  <a:pt x="8631865" y="863931"/>
                  <a:pt x="8643856" y="870886"/>
                </a:cubicBezTo>
                <a:cubicBezTo>
                  <a:pt x="8655429" y="877660"/>
                  <a:pt x="8664604" y="886833"/>
                  <a:pt x="8671379" y="898403"/>
                </a:cubicBezTo>
                <a:cubicBezTo>
                  <a:pt x="8678336" y="910391"/>
                  <a:pt x="8681815" y="923341"/>
                  <a:pt x="8681815" y="937251"/>
                </a:cubicBezTo>
                <a:cubicBezTo>
                  <a:pt x="8681815" y="951295"/>
                  <a:pt x="8678336" y="964311"/>
                  <a:pt x="8671379" y="976298"/>
                </a:cubicBezTo>
                <a:cubicBezTo>
                  <a:pt x="8664606" y="987868"/>
                  <a:pt x="8655431" y="997012"/>
                  <a:pt x="8643856" y="1003729"/>
                </a:cubicBezTo>
                <a:cubicBezTo>
                  <a:pt x="8631953" y="1010666"/>
                  <a:pt x="8618972" y="1014134"/>
                  <a:pt x="8604913" y="1014134"/>
                </a:cubicBezTo>
                <a:cubicBezTo>
                  <a:pt x="8590923" y="1014134"/>
                  <a:pt x="8577976" y="1010666"/>
                  <a:pt x="8566073" y="1003729"/>
                </a:cubicBezTo>
                <a:cubicBezTo>
                  <a:pt x="8554530" y="997030"/>
                  <a:pt x="8545366" y="987886"/>
                  <a:pt x="8538581" y="976298"/>
                </a:cubicBezTo>
                <a:cubicBezTo>
                  <a:pt x="8531651" y="964357"/>
                  <a:pt x="8528185" y="951341"/>
                  <a:pt x="8528185" y="937251"/>
                </a:cubicBezTo>
                <a:cubicBezTo>
                  <a:pt x="8528185" y="923295"/>
                  <a:pt x="8531651" y="910346"/>
                  <a:pt x="8538581" y="898403"/>
                </a:cubicBezTo>
                <a:cubicBezTo>
                  <a:pt x="8545367" y="886813"/>
                  <a:pt x="8554531" y="877641"/>
                  <a:pt x="8566073" y="870886"/>
                </a:cubicBezTo>
                <a:cubicBezTo>
                  <a:pt x="8578064" y="863931"/>
                  <a:pt x="8591010" y="860454"/>
                  <a:pt x="8604913" y="860454"/>
                </a:cubicBezTo>
                <a:close/>
                <a:moveTo>
                  <a:pt x="9153655" y="860454"/>
                </a:moveTo>
                <a:cubicBezTo>
                  <a:pt x="9167626" y="860454"/>
                  <a:pt x="9180607" y="863931"/>
                  <a:pt x="9192598" y="870886"/>
                </a:cubicBezTo>
                <a:cubicBezTo>
                  <a:pt x="9204171" y="877660"/>
                  <a:pt x="9213346" y="886832"/>
                  <a:pt x="9220121" y="898403"/>
                </a:cubicBezTo>
                <a:cubicBezTo>
                  <a:pt x="9227078" y="910391"/>
                  <a:pt x="9230557" y="923341"/>
                  <a:pt x="9230557" y="937251"/>
                </a:cubicBezTo>
                <a:cubicBezTo>
                  <a:pt x="9230557" y="951295"/>
                  <a:pt x="9227078" y="964311"/>
                  <a:pt x="9220121" y="976298"/>
                </a:cubicBezTo>
                <a:cubicBezTo>
                  <a:pt x="9213348" y="987868"/>
                  <a:pt x="9204173" y="997012"/>
                  <a:pt x="9192598" y="1003729"/>
                </a:cubicBezTo>
                <a:cubicBezTo>
                  <a:pt x="9180695" y="1010666"/>
                  <a:pt x="9167714" y="1014134"/>
                  <a:pt x="9153655" y="1014134"/>
                </a:cubicBezTo>
                <a:cubicBezTo>
                  <a:pt x="9139665" y="1014134"/>
                  <a:pt x="9126718" y="1010666"/>
                  <a:pt x="9114815" y="1003729"/>
                </a:cubicBezTo>
                <a:cubicBezTo>
                  <a:pt x="9103272" y="997030"/>
                  <a:pt x="9094108" y="987886"/>
                  <a:pt x="9087323" y="976298"/>
                </a:cubicBezTo>
                <a:cubicBezTo>
                  <a:pt x="9080393" y="964357"/>
                  <a:pt x="9076927" y="951341"/>
                  <a:pt x="9076927" y="937251"/>
                </a:cubicBezTo>
                <a:cubicBezTo>
                  <a:pt x="9076927" y="923295"/>
                  <a:pt x="9080393" y="910346"/>
                  <a:pt x="9087323" y="898403"/>
                </a:cubicBezTo>
                <a:cubicBezTo>
                  <a:pt x="9094109" y="886813"/>
                  <a:pt x="9103273" y="877641"/>
                  <a:pt x="9114815" y="870886"/>
                </a:cubicBezTo>
                <a:cubicBezTo>
                  <a:pt x="9126806" y="863931"/>
                  <a:pt x="9139752" y="860454"/>
                  <a:pt x="9153655" y="860454"/>
                </a:cubicBezTo>
                <a:close/>
                <a:moveTo>
                  <a:pt x="1496007" y="857390"/>
                </a:moveTo>
                <a:cubicBezTo>
                  <a:pt x="1503550" y="859658"/>
                  <a:pt x="1510923" y="862754"/>
                  <a:pt x="1518127" y="866680"/>
                </a:cubicBezTo>
                <a:cubicBezTo>
                  <a:pt x="1525873" y="870477"/>
                  <a:pt x="1531997" y="875598"/>
                  <a:pt x="1536499" y="882042"/>
                </a:cubicBezTo>
                <a:cubicBezTo>
                  <a:pt x="1540221" y="886988"/>
                  <a:pt x="1542082" y="892804"/>
                  <a:pt x="1542082" y="899488"/>
                </a:cubicBezTo>
                <a:cubicBezTo>
                  <a:pt x="1542082" y="902319"/>
                  <a:pt x="1541818" y="904649"/>
                  <a:pt x="1541292" y="906478"/>
                </a:cubicBezTo>
                <a:cubicBezTo>
                  <a:pt x="1539208" y="906007"/>
                  <a:pt x="1534619" y="904477"/>
                  <a:pt x="1527526" y="901887"/>
                </a:cubicBezTo>
                <a:cubicBezTo>
                  <a:pt x="1527930" y="906679"/>
                  <a:pt x="1528132" y="910330"/>
                  <a:pt x="1528132" y="912840"/>
                </a:cubicBezTo>
                <a:cubicBezTo>
                  <a:pt x="1528132" y="914564"/>
                  <a:pt x="1528112" y="915593"/>
                  <a:pt x="1528071" y="915926"/>
                </a:cubicBezTo>
                <a:cubicBezTo>
                  <a:pt x="1525012" y="915835"/>
                  <a:pt x="1520613" y="914795"/>
                  <a:pt x="1514876" y="912805"/>
                </a:cubicBezTo>
                <a:cubicBezTo>
                  <a:pt x="1511967" y="910768"/>
                  <a:pt x="1509212" y="907950"/>
                  <a:pt x="1506612" y="904353"/>
                </a:cubicBezTo>
                <a:cubicBezTo>
                  <a:pt x="1502062" y="897884"/>
                  <a:pt x="1499009" y="890242"/>
                  <a:pt x="1497452" y="881429"/>
                </a:cubicBezTo>
                <a:cubicBezTo>
                  <a:pt x="1496465" y="875355"/>
                  <a:pt x="1495972" y="868975"/>
                  <a:pt x="1495972" y="862289"/>
                </a:cubicBezTo>
                <a:cubicBezTo>
                  <a:pt x="1495972" y="859792"/>
                  <a:pt x="1495983" y="858160"/>
                  <a:pt x="1496007" y="857390"/>
                </a:cubicBezTo>
                <a:close/>
                <a:moveTo>
                  <a:pt x="7514863" y="857389"/>
                </a:moveTo>
                <a:cubicBezTo>
                  <a:pt x="7522406" y="859657"/>
                  <a:pt x="7529780" y="862754"/>
                  <a:pt x="7536984" y="866679"/>
                </a:cubicBezTo>
                <a:cubicBezTo>
                  <a:pt x="7544730" y="870476"/>
                  <a:pt x="7550854" y="875597"/>
                  <a:pt x="7555356" y="882041"/>
                </a:cubicBezTo>
                <a:cubicBezTo>
                  <a:pt x="7559077" y="886987"/>
                  <a:pt x="7560938" y="892803"/>
                  <a:pt x="7560938" y="899488"/>
                </a:cubicBezTo>
                <a:cubicBezTo>
                  <a:pt x="7560938" y="902318"/>
                  <a:pt x="7560675" y="904648"/>
                  <a:pt x="7560148" y="906477"/>
                </a:cubicBezTo>
                <a:cubicBezTo>
                  <a:pt x="7558064" y="906006"/>
                  <a:pt x="7553476" y="904476"/>
                  <a:pt x="7546382" y="901886"/>
                </a:cubicBezTo>
                <a:cubicBezTo>
                  <a:pt x="7546786" y="906678"/>
                  <a:pt x="7546988" y="910329"/>
                  <a:pt x="7546988" y="912839"/>
                </a:cubicBezTo>
                <a:cubicBezTo>
                  <a:pt x="7546988" y="914563"/>
                  <a:pt x="7546968" y="915592"/>
                  <a:pt x="7546928" y="915925"/>
                </a:cubicBezTo>
                <a:cubicBezTo>
                  <a:pt x="7543868" y="915834"/>
                  <a:pt x="7539469" y="914794"/>
                  <a:pt x="7533732" y="912805"/>
                </a:cubicBezTo>
                <a:cubicBezTo>
                  <a:pt x="7530823" y="910767"/>
                  <a:pt x="7528069" y="907949"/>
                  <a:pt x="7525468" y="904352"/>
                </a:cubicBezTo>
                <a:cubicBezTo>
                  <a:pt x="7520918" y="897883"/>
                  <a:pt x="7517865" y="890241"/>
                  <a:pt x="7516309" y="881428"/>
                </a:cubicBezTo>
                <a:cubicBezTo>
                  <a:pt x="7515322" y="875354"/>
                  <a:pt x="7514828" y="868974"/>
                  <a:pt x="7514828" y="862288"/>
                </a:cubicBezTo>
                <a:cubicBezTo>
                  <a:pt x="7514828" y="859792"/>
                  <a:pt x="7514840" y="858159"/>
                  <a:pt x="7514863" y="857389"/>
                </a:cubicBezTo>
                <a:close/>
                <a:moveTo>
                  <a:pt x="1480937" y="856992"/>
                </a:moveTo>
                <a:cubicBezTo>
                  <a:pt x="1480979" y="858198"/>
                  <a:pt x="1480999" y="859862"/>
                  <a:pt x="1480999" y="861982"/>
                </a:cubicBezTo>
                <a:cubicBezTo>
                  <a:pt x="1480999" y="868497"/>
                  <a:pt x="1480497" y="874909"/>
                  <a:pt x="1479493" y="881219"/>
                </a:cubicBezTo>
                <a:cubicBezTo>
                  <a:pt x="1478170" y="890240"/>
                  <a:pt x="1475132" y="897722"/>
                  <a:pt x="1470378" y="903665"/>
                </a:cubicBezTo>
                <a:cubicBezTo>
                  <a:pt x="1468117" y="906976"/>
                  <a:pt x="1465543" y="909646"/>
                  <a:pt x="1462657" y="911675"/>
                </a:cubicBezTo>
                <a:cubicBezTo>
                  <a:pt x="1457134" y="914295"/>
                  <a:pt x="1452539" y="915627"/>
                  <a:pt x="1448870" y="915669"/>
                </a:cubicBezTo>
                <a:cubicBezTo>
                  <a:pt x="1448850" y="915514"/>
                  <a:pt x="1448839" y="914512"/>
                  <a:pt x="1448839" y="912663"/>
                </a:cubicBezTo>
                <a:cubicBezTo>
                  <a:pt x="1448839" y="909885"/>
                  <a:pt x="1449042" y="906293"/>
                  <a:pt x="1449447" y="901887"/>
                </a:cubicBezTo>
                <a:cubicBezTo>
                  <a:pt x="1442307" y="904213"/>
                  <a:pt x="1437700" y="905686"/>
                  <a:pt x="1435627" y="906305"/>
                </a:cubicBezTo>
                <a:cubicBezTo>
                  <a:pt x="1435137" y="904511"/>
                  <a:pt x="1434891" y="902155"/>
                  <a:pt x="1434891" y="899236"/>
                </a:cubicBezTo>
                <a:cubicBezTo>
                  <a:pt x="1434891" y="892561"/>
                  <a:pt x="1436723" y="886643"/>
                  <a:pt x="1440387" y="881483"/>
                </a:cubicBezTo>
                <a:cubicBezTo>
                  <a:pt x="1445267" y="875285"/>
                  <a:pt x="1451426" y="870271"/>
                  <a:pt x="1458863" y="866441"/>
                </a:cubicBezTo>
                <a:cubicBezTo>
                  <a:pt x="1465397" y="862778"/>
                  <a:pt x="1472755" y="859629"/>
                  <a:pt x="1480937" y="856992"/>
                </a:cubicBezTo>
                <a:close/>
                <a:moveTo>
                  <a:pt x="7499794" y="856992"/>
                </a:moveTo>
                <a:cubicBezTo>
                  <a:pt x="7499835" y="858198"/>
                  <a:pt x="7499856" y="859861"/>
                  <a:pt x="7499856" y="861982"/>
                </a:cubicBezTo>
                <a:cubicBezTo>
                  <a:pt x="7499856" y="868496"/>
                  <a:pt x="7499354" y="874908"/>
                  <a:pt x="7498349" y="881218"/>
                </a:cubicBezTo>
                <a:cubicBezTo>
                  <a:pt x="7497027" y="890240"/>
                  <a:pt x="7493988" y="897722"/>
                  <a:pt x="7489234" y="903664"/>
                </a:cubicBezTo>
                <a:cubicBezTo>
                  <a:pt x="7486973" y="906975"/>
                  <a:pt x="7484399" y="909645"/>
                  <a:pt x="7481513" y="911674"/>
                </a:cubicBezTo>
                <a:cubicBezTo>
                  <a:pt x="7475991" y="914295"/>
                  <a:pt x="7471395" y="915626"/>
                  <a:pt x="7467726" y="915668"/>
                </a:cubicBezTo>
                <a:cubicBezTo>
                  <a:pt x="7467706" y="915513"/>
                  <a:pt x="7467696" y="914511"/>
                  <a:pt x="7467696" y="912663"/>
                </a:cubicBezTo>
                <a:cubicBezTo>
                  <a:pt x="7467696" y="909884"/>
                  <a:pt x="7467898" y="906292"/>
                  <a:pt x="7468303" y="901886"/>
                </a:cubicBezTo>
                <a:cubicBezTo>
                  <a:pt x="7461163" y="904212"/>
                  <a:pt x="7456557" y="905685"/>
                  <a:pt x="7454484" y="906304"/>
                </a:cubicBezTo>
                <a:cubicBezTo>
                  <a:pt x="7453993" y="904510"/>
                  <a:pt x="7453748" y="902154"/>
                  <a:pt x="7453748" y="899235"/>
                </a:cubicBezTo>
                <a:cubicBezTo>
                  <a:pt x="7453748" y="892560"/>
                  <a:pt x="7455580" y="886643"/>
                  <a:pt x="7459243" y="881482"/>
                </a:cubicBezTo>
                <a:cubicBezTo>
                  <a:pt x="7464123" y="875284"/>
                  <a:pt x="7470282" y="870270"/>
                  <a:pt x="7477720" y="866440"/>
                </a:cubicBezTo>
                <a:cubicBezTo>
                  <a:pt x="7484254" y="862777"/>
                  <a:pt x="7491612" y="859628"/>
                  <a:pt x="7499794" y="856992"/>
                </a:cubicBezTo>
                <a:close/>
                <a:moveTo>
                  <a:pt x="2586056" y="851982"/>
                </a:moveTo>
                <a:cubicBezTo>
                  <a:pt x="2570657" y="851982"/>
                  <a:pt x="2556318" y="855876"/>
                  <a:pt x="2543038" y="863665"/>
                </a:cubicBezTo>
                <a:cubicBezTo>
                  <a:pt x="2530179" y="871213"/>
                  <a:pt x="2519975" y="881415"/>
                  <a:pt x="2512425" y="894270"/>
                </a:cubicBezTo>
                <a:cubicBezTo>
                  <a:pt x="2504653" y="907515"/>
                  <a:pt x="2500768" y="921842"/>
                  <a:pt x="2500768" y="937252"/>
                </a:cubicBezTo>
                <a:cubicBezTo>
                  <a:pt x="2500768" y="952795"/>
                  <a:pt x="2504653" y="967189"/>
                  <a:pt x="2512425" y="980433"/>
                </a:cubicBezTo>
                <a:cubicBezTo>
                  <a:pt x="2519975" y="993289"/>
                  <a:pt x="2530179" y="1003492"/>
                  <a:pt x="2543038" y="1011040"/>
                </a:cubicBezTo>
                <a:cubicBezTo>
                  <a:pt x="2556229" y="1018752"/>
                  <a:pt x="2570568" y="1022608"/>
                  <a:pt x="2586056" y="1022608"/>
                </a:cubicBezTo>
                <a:cubicBezTo>
                  <a:pt x="2601615" y="1022608"/>
                  <a:pt x="2615990" y="1018752"/>
                  <a:pt x="2629180" y="1011040"/>
                </a:cubicBezTo>
                <a:cubicBezTo>
                  <a:pt x="2642070" y="1003472"/>
                  <a:pt x="2652285" y="993270"/>
                  <a:pt x="2659823" y="980433"/>
                </a:cubicBezTo>
                <a:cubicBezTo>
                  <a:pt x="2667622" y="967144"/>
                  <a:pt x="2671521" y="952750"/>
                  <a:pt x="2671521" y="937252"/>
                </a:cubicBezTo>
                <a:cubicBezTo>
                  <a:pt x="2671521" y="921887"/>
                  <a:pt x="2667622" y="907559"/>
                  <a:pt x="2659823" y="894270"/>
                </a:cubicBezTo>
                <a:cubicBezTo>
                  <a:pt x="2652285" y="881434"/>
                  <a:pt x="2642070" y="871232"/>
                  <a:pt x="2629180" y="863665"/>
                </a:cubicBezTo>
                <a:cubicBezTo>
                  <a:pt x="2615900" y="855876"/>
                  <a:pt x="2601526" y="851982"/>
                  <a:pt x="2586056" y="851982"/>
                </a:cubicBezTo>
                <a:close/>
                <a:moveTo>
                  <a:pt x="3134798" y="851982"/>
                </a:moveTo>
                <a:cubicBezTo>
                  <a:pt x="3119399" y="851982"/>
                  <a:pt x="3105059" y="855876"/>
                  <a:pt x="3091780" y="863665"/>
                </a:cubicBezTo>
                <a:cubicBezTo>
                  <a:pt x="3078921" y="871213"/>
                  <a:pt x="3068716" y="881415"/>
                  <a:pt x="3061167" y="894270"/>
                </a:cubicBezTo>
                <a:cubicBezTo>
                  <a:pt x="3053395" y="907515"/>
                  <a:pt x="3049510" y="921842"/>
                  <a:pt x="3049510" y="937252"/>
                </a:cubicBezTo>
                <a:cubicBezTo>
                  <a:pt x="3049510" y="952795"/>
                  <a:pt x="3053395" y="967189"/>
                  <a:pt x="3061167" y="980433"/>
                </a:cubicBezTo>
                <a:cubicBezTo>
                  <a:pt x="3068716" y="993289"/>
                  <a:pt x="3078921" y="1003492"/>
                  <a:pt x="3091780" y="1011039"/>
                </a:cubicBezTo>
                <a:cubicBezTo>
                  <a:pt x="3104971" y="1018751"/>
                  <a:pt x="3119311" y="1022607"/>
                  <a:pt x="3134798" y="1022607"/>
                </a:cubicBezTo>
                <a:cubicBezTo>
                  <a:pt x="3150357" y="1022607"/>
                  <a:pt x="3164732" y="1018751"/>
                  <a:pt x="3177922" y="1011039"/>
                </a:cubicBezTo>
                <a:cubicBezTo>
                  <a:pt x="3190812" y="1003472"/>
                  <a:pt x="3201026" y="993270"/>
                  <a:pt x="3208565" y="980433"/>
                </a:cubicBezTo>
                <a:cubicBezTo>
                  <a:pt x="3216364" y="967144"/>
                  <a:pt x="3220263" y="952750"/>
                  <a:pt x="3220263" y="937252"/>
                </a:cubicBezTo>
                <a:cubicBezTo>
                  <a:pt x="3220263" y="921887"/>
                  <a:pt x="3216364" y="907559"/>
                  <a:pt x="3208565" y="894270"/>
                </a:cubicBezTo>
                <a:cubicBezTo>
                  <a:pt x="3201026" y="881434"/>
                  <a:pt x="3190812" y="871232"/>
                  <a:pt x="3177922" y="863665"/>
                </a:cubicBezTo>
                <a:cubicBezTo>
                  <a:pt x="3164642" y="855876"/>
                  <a:pt x="3150268" y="851982"/>
                  <a:pt x="3134798" y="851982"/>
                </a:cubicBezTo>
                <a:close/>
                <a:moveTo>
                  <a:pt x="8604913" y="851982"/>
                </a:moveTo>
                <a:cubicBezTo>
                  <a:pt x="8589513" y="851982"/>
                  <a:pt x="8575173" y="855876"/>
                  <a:pt x="8561895" y="863664"/>
                </a:cubicBezTo>
                <a:cubicBezTo>
                  <a:pt x="8549035" y="871212"/>
                  <a:pt x="8538831" y="881414"/>
                  <a:pt x="8531281" y="894269"/>
                </a:cubicBezTo>
                <a:cubicBezTo>
                  <a:pt x="8523509" y="907514"/>
                  <a:pt x="8519623" y="921841"/>
                  <a:pt x="8519623" y="937251"/>
                </a:cubicBezTo>
                <a:cubicBezTo>
                  <a:pt x="8519623" y="952794"/>
                  <a:pt x="8523509" y="967188"/>
                  <a:pt x="8531281" y="980432"/>
                </a:cubicBezTo>
                <a:cubicBezTo>
                  <a:pt x="8538831" y="993289"/>
                  <a:pt x="8549035" y="1003491"/>
                  <a:pt x="8561895" y="1011039"/>
                </a:cubicBezTo>
                <a:cubicBezTo>
                  <a:pt x="8575085" y="1018751"/>
                  <a:pt x="8589424" y="1022607"/>
                  <a:pt x="8604913" y="1022607"/>
                </a:cubicBezTo>
                <a:cubicBezTo>
                  <a:pt x="8620471" y="1022607"/>
                  <a:pt x="8634846" y="1018751"/>
                  <a:pt x="8648035" y="1011039"/>
                </a:cubicBezTo>
                <a:cubicBezTo>
                  <a:pt x="8660926" y="1003471"/>
                  <a:pt x="8671141" y="993269"/>
                  <a:pt x="8678679" y="980432"/>
                </a:cubicBezTo>
                <a:cubicBezTo>
                  <a:pt x="8686478" y="967143"/>
                  <a:pt x="8690377" y="952750"/>
                  <a:pt x="8690377" y="937251"/>
                </a:cubicBezTo>
                <a:cubicBezTo>
                  <a:pt x="8690377" y="921886"/>
                  <a:pt x="8686478" y="907558"/>
                  <a:pt x="8678679" y="894269"/>
                </a:cubicBezTo>
                <a:cubicBezTo>
                  <a:pt x="8671141" y="881433"/>
                  <a:pt x="8660926" y="871231"/>
                  <a:pt x="8648035" y="863664"/>
                </a:cubicBezTo>
                <a:cubicBezTo>
                  <a:pt x="8634757" y="855876"/>
                  <a:pt x="8620382" y="851982"/>
                  <a:pt x="8604913" y="851982"/>
                </a:cubicBezTo>
                <a:close/>
                <a:moveTo>
                  <a:pt x="9153655" y="851981"/>
                </a:moveTo>
                <a:cubicBezTo>
                  <a:pt x="9138255" y="851981"/>
                  <a:pt x="9123915" y="855876"/>
                  <a:pt x="9110637" y="863664"/>
                </a:cubicBezTo>
                <a:cubicBezTo>
                  <a:pt x="9097777" y="871212"/>
                  <a:pt x="9087573" y="881414"/>
                  <a:pt x="9080023" y="894269"/>
                </a:cubicBezTo>
                <a:cubicBezTo>
                  <a:pt x="9072251" y="907514"/>
                  <a:pt x="9068365" y="921841"/>
                  <a:pt x="9068365" y="937251"/>
                </a:cubicBezTo>
                <a:cubicBezTo>
                  <a:pt x="9068365" y="952794"/>
                  <a:pt x="9072251" y="967188"/>
                  <a:pt x="9080023" y="980432"/>
                </a:cubicBezTo>
                <a:cubicBezTo>
                  <a:pt x="9087573" y="993289"/>
                  <a:pt x="9097777" y="1003491"/>
                  <a:pt x="9110637" y="1011039"/>
                </a:cubicBezTo>
                <a:cubicBezTo>
                  <a:pt x="9123827" y="1018751"/>
                  <a:pt x="9138166" y="1022607"/>
                  <a:pt x="9153655" y="1022607"/>
                </a:cubicBezTo>
                <a:cubicBezTo>
                  <a:pt x="9169213" y="1022607"/>
                  <a:pt x="9183588" y="1018751"/>
                  <a:pt x="9196777" y="1011039"/>
                </a:cubicBezTo>
                <a:cubicBezTo>
                  <a:pt x="9209668" y="1003471"/>
                  <a:pt x="9219883" y="993269"/>
                  <a:pt x="9227421" y="980432"/>
                </a:cubicBezTo>
                <a:cubicBezTo>
                  <a:pt x="9235220" y="967143"/>
                  <a:pt x="9239119" y="952750"/>
                  <a:pt x="9239119" y="937251"/>
                </a:cubicBezTo>
                <a:cubicBezTo>
                  <a:pt x="9239119" y="921886"/>
                  <a:pt x="9235220" y="907558"/>
                  <a:pt x="9227421" y="894269"/>
                </a:cubicBezTo>
                <a:cubicBezTo>
                  <a:pt x="9219883" y="881433"/>
                  <a:pt x="9209668" y="871231"/>
                  <a:pt x="9196777" y="863664"/>
                </a:cubicBezTo>
                <a:cubicBezTo>
                  <a:pt x="9183499" y="855876"/>
                  <a:pt x="9169124" y="851981"/>
                  <a:pt x="9153655" y="851981"/>
                </a:cubicBezTo>
                <a:close/>
                <a:moveTo>
                  <a:pt x="1489822" y="850094"/>
                </a:moveTo>
                <a:cubicBezTo>
                  <a:pt x="1489370" y="855453"/>
                  <a:pt x="1489144" y="860113"/>
                  <a:pt x="1489144" y="864073"/>
                </a:cubicBezTo>
                <a:cubicBezTo>
                  <a:pt x="1489144" y="869611"/>
                  <a:pt x="1489594" y="875671"/>
                  <a:pt x="1490492" y="882253"/>
                </a:cubicBezTo>
                <a:cubicBezTo>
                  <a:pt x="1492175" y="892524"/>
                  <a:pt x="1495446" y="901018"/>
                  <a:pt x="1500305" y="907733"/>
                </a:cubicBezTo>
                <a:cubicBezTo>
                  <a:pt x="1507822" y="918084"/>
                  <a:pt x="1519135" y="923133"/>
                  <a:pt x="1534242" y="922878"/>
                </a:cubicBezTo>
                <a:cubicBezTo>
                  <a:pt x="1534663" y="919093"/>
                  <a:pt x="1534874" y="916116"/>
                  <a:pt x="1534874" y="913947"/>
                </a:cubicBezTo>
                <a:cubicBezTo>
                  <a:pt x="1534874" y="912466"/>
                  <a:pt x="1534817" y="911265"/>
                  <a:pt x="1534702" y="910342"/>
                </a:cubicBezTo>
                <a:cubicBezTo>
                  <a:pt x="1535867" y="911677"/>
                  <a:pt x="1539674" y="912867"/>
                  <a:pt x="1546122" y="913912"/>
                </a:cubicBezTo>
                <a:cubicBezTo>
                  <a:pt x="1548096" y="908528"/>
                  <a:pt x="1549083" y="903432"/>
                  <a:pt x="1549083" y="898623"/>
                </a:cubicBezTo>
                <a:cubicBezTo>
                  <a:pt x="1549083" y="890516"/>
                  <a:pt x="1546479" y="883195"/>
                  <a:pt x="1541272" y="876659"/>
                </a:cubicBezTo>
                <a:cubicBezTo>
                  <a:pt x="1537063" y="870474"/>
                  <a:pt x="1529856" y="864839"/>
                  <a:pt x="1519652" y="859757"/>
                </a:cubicBezTo>
                <a:cubicBezTo>
                  <a:pt x="1511039" y="855330"/>
                  <a:pt x="1501095" y="852109"/>
                  <a:pt x="1489822" y="850094"/>
                </a:cubicBezTo>
                <a:close/>
                <a:moveTo>
                  <a:pt x="7508679" y="850093"/>
                </a:moveTo>
                <a:cubicBezTo>
                  <a:pt x="7508227" y="855453"/>
                  <a:pt x="7508001" y="860112"/>
                  <a:pt x="7508001" y="864072"/>
                </a:cubicBezTo>
                <a:cubicBezTo>
                  <a:pt x="7508001" y="869611"/>
                  <a:pt x="7508450" y="875671"/>
                  <a:pt x="7509348" y="882252"/>
                </a:cubicBezTo>
                <a:cubicBezTo>
                  <a:pt x="7511032" y="892524"/>
                  <a:pt x="7514303" y="901017"/>
                  <a:pt x="7519161" y="907732"/>
                </a:cubicBezTo>
                <a:cubicBezTo>
                  <a:pt x="7526679" y="918084"/>
                  <a:pt x="7537991" y="923132"/>
                  <a:pt x="7553098" y="922877"/>
                </a:cubicBezTo>
                <a:cubicBezTo>
                  <a:pt x="7553520" y="919092"/>
                  <a:pt x="7553731" y="916115"/>
                  <a:pt x="7553731" y="913947"/>
                </a:cubicBezTo>
                <a:cubicBezTo>
                  <a:pt x="7553731" y="912466"/>
                  <a:pt x="7553673" y="911264"/>
                  <a:pt x="7553558" y="910342"/>
                </a:cubicBezTo>
                <a:cubicBezTo>
                  <a:pt x="7554723" y="911676"/>
                  <a:pt x="7558530" y="912866"/>
                  <a:pt x="7564978" y="913911"/>
                </a:cubicBezTo>
                <a:cubicBezTo>
                  <a:pt x="7566952" y="908528"/>
                  <a:pt x="7567940" y="903432"/>
                  <a:pt x="7567940" y="898622"/>
                </a:cubicBezTo>
                <a:cubicBezTo>
                  <a:pt x="7567940" y="890515"/>
                  <a:pt x="7565336" y="883194"/>
                  <a:pt x="7560129" y="876659"/>
                </a:cubicBezTo>
                <a:cubicBezTo>
                  <a:pt x="7555919" y="870473"/>
                  <a:pt x="7548712" y="864838"/>
                  <a:pt x="7538508" y="859756"/>
                </a:cubicBezTo>
                <a:cubicBezTo>
                  <a:pt x="7529895" y="855329"/>
                  <a:pt x="7519952" y="852108"/>
                  <a:pt x="7508679" y="850093"/>
                </a:cubicBezTo>
                <a:close/>
                <a:moveTo>
                  <a:pt x="1486888" y="849922"/>
                </a:moveTo>
                <a:cubicBezTo>
                  <a:pt x="1475849" y="852122"/>
                  <a:pt x="1465688" y="855425"/>
                  <a:pt x="1456407" y="859830"/>
                </a:cubicBezTo>
                <a:cubicBezTo>
                  <a:pt x="1446787" y="864875"/>
                  <a:pt x="1440061" y="870436"/>
                  <a:pt x="1436229" y="876512"/>
                </a:cubicBezTo>
                <a:cubicBezTo>
                  <a:pt x="1430669" y="883237"/>
                  <a:pt x="1427888" y="890639"/>
                  <a:pt x="1427888" y="898719"/>
                </a:cubicBezTo>
                <a:cubicBezTo>
                  <a:pt x="1427888" y="903391"/>
                  <a:pt x="1428870" y="908455"/>
                  <a:pt x="1430832" y="913912"/>
                </a:cubicBezTo>
                <a:cubicBezTo>
                  <a:pt x="1436961" y="912753"/>
                  <a:pt x="1440717" y="911453"/>
                  <a:pt x="1442097" y="910012"/>
                </a:cubicBezTo>
                <a:cubicBezTo>
                  <a:pt x="1442040" y="910067"/>
                  <a:pt x="1442012" y="910631"/>
                  <a:pt x="1442012" y="911705"/>
                </a:cubicBezTo>
                <a:cubicBezTo>
                  <a:pt x="1442012" y="914048"/>
                  <a:pt x="1442301" y="917712"/>
                  <a:pt x="1442880" y="922699"/>
                </a:cubicBezTo>
                <a:cubicBezTo>
                  <a:pt x="1449754" y="922838"/>
                  <a:pt x="1455830" y="921831"/>
                  <a:pt x="1461110" y="919679"/>
                </a:cubicBezTo>
                <a:cubicBezTo>
                  <a:pt x="1467667" y="917010"/>
                  <a:pt x="1472962" y="912935"/>
                  <a:pt x="1476994" y="907456"/>
                </a:cubicBezTo>
                <a:cubicBezTo>
                  <a:pt x="1481501" y="901021"/>
                  <a:pt x="1484653" y="892558"/>
                  <a:pt x="1486450" y="882069"/>
                </a:cubicBezTo>
                <a:cubicBezTo>
                  <a:pt x="1487427" y="875847"/>
                  <a:pt x="1487915" y="870166"/>
                  <a:pt x="1487915" y="865026"/>
                </a:cubicBezTo>
                <a:cubicBezTo>
                  <a:pt x="1487915" y="860936"/>
                  <a:pt x="1487573" y="855901"/>
                  <a:pt x="1486888" y="849922"/>
                </a:cubicBezTo>
                <a:close/>
                <a:moveTo>
                  <a:pt x="7505745" y="849921"/>
                </a:moveTo>
                <a:cubicBezTo>
                  <a:pt x="7494705" y="852121"/>
                  <a:pt x="7484545" y="855424"/>
                  <a:pt x="7475264" y="859829"/>
                </a:cubicBezTo>
                <a:cubicBezTo>
                  <a:pt x="7465644" y="864874"/>
                  <a:pt x="7458918" y="870435"/>
                  <a:pt x="7455086" y="876511"/>
                </a:cubicBezTo>
                <a:cubicBezTo>
                  <a:pt x="7449525" y="883236"/>
                  <a:pt x="7446745" y="890639"/>
                  <a:pt x="7446745" y="898719"/>
                </a:cubicBezTo>
                <a:cubicBezTo>
                  <a:pt x="7446745" y="903390"/>
                  <a:pt x="7447726" y="908454"/>
                  <a:pt x="7449688" y="913911"/>
                </a:cubicBezTo>
                <a:cubicBezTo>
                  <a:pt x="7455818" y="912752"/>
                  <a:pt x="7459573" y="911452"/>
                  <a:pt x="7460954" y="910011"/>
                </a:cubicBezTo>
                <a:cubicBezTo>
                  <a:pt x="7460897" y="910066"/>
                  <a:pt x="7460868" y="910630"/>
                  <a:pt x="7460868" y="911704"/>
                </a:cubicBezTo>
                <a:cubicBezTo>
                  <a:pt x="7460868" y="914047"/>
                  <a:pt x="7461158" y="917711"/>
                  <a:pt x="7461737" y="922698"/>
                </a:cubicBezTo>
                <a:cubicBezTo>
                  <a:pt x="7468610" y="922837"/>
                  <a:pt x="7474687" y="921830"/>
                  <a:pt x="7479966" y="919678"/>
                </a:cubicBezTo>
                <a:cubicBezTo>
                  <a:pt x="7486524" y="917009"/>
                  <a:pt x="7491819" y="912934"/>
                  <a:pt x="7495850" y="907456"/>
                </a:cubicBezTo>
                <a:cubicBezTo>
                  <a:pt x="7500357" y="901020"/>
                  <a:pt x="7503509" y="892557"/>
                  <a:pt x="7505307" y="882068"/>
                </a:cubicBezTo>
                <a:cubicBezTo>
                  <a:pt x="7506284" y="875847"/>
                  <a:pt x="7506772" y="870166"/>
                  <a:pt x="7506772" y="865025"/>
                </a:cubicBezTo>
                <a:cubicBezTo>
                  <a:pt x="7506772" y="860935"/>
                  <a:pt x="7506429" y="855900"/>
                  <a:pt x="7505745" y="849921"/>
                </a:cubicBezTo>
                <a:close/>
                <a:moveTo>
                  <a:pt x="1990293" y="825176"/>
                </a:moveTo>
                <a:lnTo>
                  <a:pt x="1989885" y="826801"/>
                </a:lnTo>
                <a:lnTo>
                  <a:pt x="1989872" y="826516"/>
                </a:lnTo>
                <a:close/>
                <a:moveTo>
                  <a:pt x="3610910" y="825176"/>
                </a:moveTo>
                <a:lnTo>
                  <a:pt x="3610503" y="826800"/>
                </a:lnTo>
                <a:lnTo>
                  <a:pt x="3610491" y="826516"/>
                </a:lnTo>
                <a:close/>
                <a:moveTo>
                  <a:pt x="4734002" y="825176"/>
                </a:moveTo>
                <a:lnTo>
                  <a:pt x="4733595" y="826800"/>
                </a:lnTo>
                <a:lnTo>
                  <a:pt x="4733582" y="826516"/>
                </a:lnTo>
                <a:close/>
                <a:moveTo>
                  <a:pt x="8009149" y="825175"/>
                </a:moveTo>
                <a:lnTo>
                  <a:pt x="8008742" y="826800"/>
                </a:lnTo>
                <a:lnTo>
                  <a:pt x="8008729" y="826516"/>
                </a:lnTo>
                <a:close/>
                <a:moveTo>
                  <a:pt x="9629767" y="825175"/>
                </a:moveTo>
                <a:lnTo>
                  <a:pt x="9629360" y="826800"/>
                </a:lnTo>
                <a:lnTo>
                  <a:pt x="9629347" y="826515"/>
                </a:lnTo>
                <a:close/>
                <a:moveTo>
                  <a:pt x="10752860" y="825175"/>
                </a:moveTo>
                <a:lnTo>
                  <a:pt x="10752453" y="826799"/>
                </a:lnTo>
                <a:lnTo>
                  <a:pt x="10752440" y="826515"/>
                </a:lnTo>
                <a:close/>
                <a:moveTo>
                  <a:pt x="4270837" y="823399"/>
                </a:moveTo>
                <a:cubicBezTo>
                  <a:pt x="4269281" y="823399"/>
                  <a:pt x="4267815" y="824126"/>
                  <a:pt x="4266436" y="825579"/>
                </a:cubicBezTo>
                <a:cubicBezTo>
                  <a:pt x="4265598" y="826259"/>
                  <a:pt x="4264439" y="826668"/>
                  <a:pt x="4262960" y="826806"/>
                </a:cubicBezTo>
                <a:cubicBezTo>
                  <a:pt x="4251582" y="827848"/>
                  <a:pt x="4232645" y="829533"/>
                  <a:pt x="4206150" y="831859"/>
                </a:cubicBezTo>
                <a:cubicBezTo>
                  <a:pt x="4202590" y="832238"/>
                  <a:pt x="4199344" y="832428"/>
                  <a:pt x="4196412" y="832428"/>
                </a:cubicBezTo>
                <a:cubicBezTo>
                  <a:pt x="4195322" y="832428"/>
                  <a:pt x="4194544" y="832410"/>
                  <a:pt x="4194077" y="832373"/>
                </a:cubicBezTo>
                <a:cubicBezTo>
                  <a:pt x="4190646" y="832269"/>
                  <a:pt x="4186805" y="830329"/>
                  <a:pt x="4182556" y="826554"/>
                </a:cubicBezTo>
                <a:cubicBezTo>
                  <a:pt x="4181354" y="825433"/>
                  <a:pt x="4180284" y="824873"/>
                  <a:pt x="4179346" y="824873"/>
                </a:cubicBezTo>
                <a:cubicBezTo>
                  <a:pt x="4177590" y="824873"/>
                  <a:pt x="4176713" y="826155"/>
                  <a:pt x="4176713" y="828719"/>
                </a:cubicBezTo>
                <a:cubicBezTo>
                  <a:pt x="4176713" y="831374"/>
                  <a:pt x="4178288" y="834279"/>
                  <a:pt x="4181439" y="837434"/>
                </a:cubicBezTo>
                <a:cubicBezTo>
                  <a:pt x="4183689" y="839975"/>
                  <a:pt x="4186149" y="842093"/>
                  <a:pt x="4188816" y="843787"/>
                </a:cubicBezTo>
                <a:cubicBezTo>
                  <a:pt x="4190548" y="844982"/>
                  <a:pt x="4192244" y="845579"/>
                  <a:pt x="4193901" y="845579"/>
                </a:cubicBezTo>
                <a:cubicBezTo>
                  <a:pt x="4194884" y="845579"/>
                  <a:pt x="4196109" y="845230"/>
                  <a:pt x="4197576" y="844533"/>
                </a:cubicBezTo>
                <a:cubicBezTo>
                  <a:pt x="4198047" y="844249"/>
                  <a:pt x="4200168" y="843703"/>
                  <a:pt x="4203942" y="842894"/>
                </a:cubicBezTo>
                <a:cubicBezTo>
                  <a:pt x="4212722" y="841448"/>
                  <a:pt x="4226433" y="839705"/>
                  <a:pt x="4245077" y="837663"/>
                </a:cubicBezTo>
                <a:lnTo>
                  <a:pt x="4263110" y="835760"/>
                </a:lnTo>
                <a:lnTo>
                  <a:pt x="4251182" y="846864"/>
                </a:lnTo>
                <a:cubicBezTo>
                  <a:pt x="4246845" y="850587"/>
                  <a:pt x="4242625" y="853889"/>
                  <a:pt x="4238520" y="856768"/>
                </a:cubicBezTo>
                <a:cubicBezTo>
                  <a:pt x="4237614" y="855200"/>
                  <a:pt x="4235390" y="853497"/>
                  <a:pt x="4231850" y="851659"/>
                </a:cubicBezTo>
                <a:cubicBezTo>
                  <a:pt x="4228974" y="849983"/>
                  <a:pt x="4226548" y="849146"/>
                  <a:pt x="4224571" y="849146"/>
                </a:cubicBezTo>
                <a:cubicBezTo>
                  <a:pt x="4220694" y="849146"/>
                  <a:pt x="4217495" y="850160"/>
                  <a:pt x="4214978" y="852189"/>
                </a:cubicBezTo>
                <a:cubicBezTo>
                  <a:pt x="4214188" y="852977"/>
                  <a:pt x="4213794" y="853793"/>
                  <a:pt x="4213794" y="854638"/>
                </a:cubicBezTo>
                <a:cubicBezTo>
                  <a:pt x="4213794" y="856163"/>
                  <a:pt x="4214844" y="856925"/>
                  <a:pt x="4216947" y="856925"/>
                </a:cubicBezTo>
                <a:cubicBezTo>
                  <a:pt x="4217916" y="856925"/>
                  <a:pt x="4219367" y="857029"/>
                  <a:pt x="4221300" y="857238"/>
                </a:cubicBezTo>
                <a:cubicBezTo>
                  <a:pt x="4223021" y="857533"/>
                  <a:pt x="4224249" y="858125"/>
                  <a:pt x="4224981" y="859017"/>
                </a:cubicBezTo>
                <a:cubicBezTo>
                  <a:pt x="4225320" y="859403"/>
                  <a:pt x="4225489" y="860484"/>
                  <a:pt x="4225489" y="862260"/>
                </a:cubicBezTo>
                <a:cubicBezTo>
                  <a:pt x="4225489" y="875279"/>
                  <a:pt x="4225275" y="888521"/>
                  <a:pt x="4224848" y="901983"/>
                </a:cubicBezTo>
                <a:cubicBezTo>
                  <a:pt x="4209059" y="902638"/>
                  <a:pt x="4195200" y="903602"/>
                  <a:pt x="4183276" y="904875"/>
                </a:cubicBezTo>
                <a:cubicBezTo>
                  <a:pt x="4178225" y="905186"/>
                  <a:pt x="4175500" y="905341"/>
                  <a:pt x="4175100" y="905341"/>
                </a:cubicBezTo>
                <a:cubicBezTo>
                  <a:pt x="4172345" y="905341"/>
                  <a:pt x="4169042" y="903847"/>
                  <a:pt x="4165192" y="900857"/>
                </a:cubicBezTo>
                <a:cubicBezTo>
                  <a:pt x="4163347" y="899514"/>
                  <a:pt x="4162145" y="898842"/>
                  <a:pt x="4161584" y="898842"/>
                </a:cubicBezTo>
                <a:cubicBezTo>
                  <a:pt x="4159944" y="898842"/>
                  <a:pt x="4159124" y="900211"/>
                  <a:pt x="4159124" y="902950"/>
                </a:cubicBezTo>
                <a:cubicBezTo>
                  <a:pt x="4159124" y="905429"/>
                  <a:pt x="4159995" y="907540"/>
                  <a:pt x="4161739" y="909283"/>
                </a:cubicBezTo>
                <a:cubicBezTo>
                  <a:pt x="4164304" y="912088"/>
                  <a:pt x="4167023" y="914448"/>
                  <a:pt x="4169894" y="916362"/>
                </a:cubicBezTo>
                <a:cubicBezTo>
                  <a:pt x="4172393" y="918129"/>
                  <a:pt x="4175023" y="919012"/>
                  <a:pt x="4177787" y="919012"/>
                </a:cubicBezTo>
                <a:cubicBezTo>
                  <a:pt x="4178995" y="919012"/>
                  <a:pt x="4180489" y="918503"/>
                  <a:pt x="4182271" y="917485"/>
                </a:cubicBezTo>
                <a:cubicBezTo>
                  <a:pt x="4184003" y="916393"/>
                  <a:pt x="4187950" y="915540"/>
                  <a:pt x="4194114" y="914925"/>
                </a:cubicBezTo>
                <a:cubicBezTo>
                  <a:pt x="4219505" y="912057"/>
                  <a:pt x="4240999" y="910709"/>
                  <a:pt x="4258592" y="910882"/>
                </a:cubicBezTo>
                <a:cubicBezTo>
                  <a:pt x="4272518" y="911054"/>
                  <a:pt x="4283796" y="911892"/>
                  <a:pt x="4292428" y="913395"/>
                </a:cubicBezTo>
                <a:cubicBezTo>
                  <a:pt x="4295391" y="913973"/>
                  <a:pt x="4297204" y="914261"/>
                  <a:pt x="4297869" y="914261"/>
                </a:cubicBezTo>
                <a:cubicBezTo>
                  <a:pt x="4301359" y="914261"/>
                  <a:pt x="4303104" y="912603"/>
                  <a:pt x="4303104" y="909288"/>
                </a:cubicBezTo>
                <a:cubicBezTo>
                  <a:pt x="4303104" y="907457"/>
                  <a:pt x="4302230" y="905793"/>
                  <a:pt x="4300486" y="904296"/>
                </a:cubicBezTo>
                <a:cubicBezTo>
                  <a:pt x="4298010" y="902352"/>
                  <a:pt x="4294694" y="900585"/>
                  <a:pt x="4290536" y="898994"/>
                </a:cubicBezTo>
                <a:cubicBezTo>
                  <a:pt x="4288459" y="898325"/>
                  <a:pt x="4286947" y="897990"/>
                  <a:pt x="4285999" y="897990"/>
                </a:cubicBezTo>
                <a:cubicBezTo>
                  <a:pt x="4284267" y="897990"/>
                  <a:pt x="4282329" y="898467"/>
                  <a:pt x="4280184" y="899421"/>
                </a:cubicBezTo>
                <a:cubicBezTo>
                  <a:pt x="4279233" y="899823"/>
                  <a:pt x="4277102" y="900107"/>
                  <a:pt x="4273790" y="900273"/>
                </a:cubicBezTo>
                <a:cubicBezTo>
                  <a:pt x="4255438" y="900733"/>
                  <a:pt x="4242972" y="901069"/>
                  <a:pt x="4236390" y="901282"/>
                </a:cubicBezTo>
                <a:cubicBezTo>
                  <a:pt x="4236542" y="895680"/>
                  <a:pt x="4237149" y="883691"/>
                  <a:pt x="4238212" y="865317"/>
                </a:cubicBezTo>
                <a:cubicBezTo>
                  <a:pt x="4247684" y="860116"/>
                  <a:pt x="4259070" y="853034"/>
                  <a:pt x="4272368" y="844070"/>
                </a:cubicBezTo>
                <a:cubicBezTo>
                  <a:pt x="4275262" y="842220"/>
                  <a:pt x="4278018" y="841242"/>
                  <a:pt x="4280637" y="841136"/>
                </a:cubicBezTo>
                <a:cubicBezTo>
                  <a:pt x="4284120" y="840882"/>
                  <a:pt x="4285862" y="839515"/>
                  <a:pt x="4285862" y="837035"/>
                </a:cubicBezTo>
                <a:cubicBezTo>
                  <a:pt x="4285862" y="835728"/>
                  <a:pt x="4285531" y="834577"/>
                  <a:pt x="4284866" y="833581"/>
                </a:cubicBezTo>
                <a:cubicBezTo>
                  <a:pt x="4282983" y="830888"/>
                  <a:pt x="4279877" y="828091"/>
                  <a:pt x="4275552" y="825189"/>
                </a:cubicBezTo>
                <a:cubicBezTo>
                  <a:pt x="4273613" y="823996"/>
                  <a:pt x="4272043" y="823399"/>
                  <a:pt x="4270837" y="823399"/>
                </a:cubicBezTo>
                <a:close/>
                <a:moveTo>
                  <a:pt x="5323481" y="823399"/>
                </a:moveTo>
                <a:cubicBezTo>
                  <a:pt x="5321925" y="823399"/>
                  <a:pt x="5320459" y="824126"/>
                  <a:pt x="5319081" y="825579"/>
                </a:cubicBezTo>
                <a:cubicBezTo>
                  <a:pt x="5318243" y="826259"/>
                  <a:pt x="5317083" y="826667"/>
                  <a:pt x="5315604" y="826805"/>
                </a:cubicBezTo>
                <a:cubicBezTo>
                  <a:pt x="5304226" y="827848"/>
                  <a:pt x="5285289" y="829533"/>
                  <a:pt x="5258794" y="831859"/>
                </a:cubicBezTo>
                <a:cubicBezTo>
                  <a:pt x="5255235" y="832238"/>
                  <a:pt x="5251989" y="832428"/>
                  <a:pt x="5249058" y="832428"/>
                </a:cubicBezTo>
                <a:cubicBezTo>
                  <a:pt x="5247966" y="832428"/>
                  <a:pt x="5247188" y="832409"/>
                  <a:pt x="5246720" y="832372"/>
                </a:cubicBezTo>
                <a:cubicBezTo>
                  <a:pt x="5243289" y="832269"/>
                  <a:pt x="5239448" y="830329"/>
                  <a:pt x="5235199" y="826554"/>
                </a:cubicBezTo>
                <a:cubicBezTo>
                  <a:pt x="5233997" y="825433"/>
                  <a:pt x="5232927" y="824872"/>
                  <a:pt x="5231988" y="824872"/>
                </a:cubicBezTo>
                <a:cubicBezTo>
                  <a:pt x="5230233" y="824872"/>
                  <a:pt x="5229356" y="826155"/>
                  <a:pt x="5229356" y="828719"/>
                </a:cubicBezTo>
                <a:cubicBezTo>
                  <a:pt x="5229356" y="831374"/>
                  <a:pt x="5230931" y="834279"/>
                  <a:pt x="5234081" y="837434"/>
                </a:cubicBezTo>
                <a:cubicBezTo>
                  <a:pt x="5236332" y="839975"/>
                  <a:pt x="5238791" y="842092"/>
                  <a:pt x="5241459" y="843787"/>
                </a:cubicBezTo>
                <a:cubicBezTo>
                  <a:pt x="5243190" y="844982"/>
                  <a:pt x="5244885" y="845579"/>
                  <a:pt x="5246545" y="845579"/>
                </a:cubicBezTo>
                <a:cubicBezTo>
                  <a:pt x="5247529" y="845579"/>
                  <a:pt x="5248753" y="845230"/>
                  <a:pt x="5250219" y="844533"/>
                </a:cubicBezTo>
                <a:cubicBezTo>
                  <a:pt x="5250691" y="844249"/>
                  <a:pt x="5252813" y="843703"/>
                  <a:pt x="5256586" y="842894"/>
                </a:cubicBezTo>
                <a:cubicBezTo>
                  <a:pt x="5265366" y="841448"/>
                  <a:pt x="5279077" y="839704"/>
                  <a:pt x="5297721" y="837663"/>
                </a:cubicBezTo>
                <a:lnTo>
                  <a:pt x="5315753" y="835760"/>
                </a:lnTo>
                <a:lnTo>
                  <a:pt x="5303826" y="846864"/>
                </a:lnTo>
                <a:cubicBezTo>
                  <a:pt x="5299490" y="850587"/>
                  <a:pt x="5295269" y="853888"/>
                  <a:pt x="5291165" y="856767"/>
                </a:cubicBezTo>
                <a:cubicBezTo>
                  <a:pt x="5290257" y="855200"/>
                  <a:pt x="5288035" y="853497"/>
                  <a:pt x="5284494" y="851659"/>
                </a:cubicBezTo>
                <a:cubicBezTo>
                  <a:pt x="5281618" y="849983"/>
                  <a:pt x="5279192" y="849146"/>
                  <a:pt x="5277216" y="849146"/>
                </a:cubicBezTo>
                <a:cubicBezTo>
                  <a:pt x="5273338" y="849146"/>
                  <a:pt x="5270140" y="850160"/>
                  <a:pt x="5267623" y="852189"/>
                </a:cubicBezTo>
                <a:cubicBezTo>
                  <a:pt x="5266833" y="852976"/>
                  <a:pt x="5266437" y="853793"/>
                  <a:pt x="5266437" y="854638"/>
                </a:cubicBezTo>
                <a:cubicBezTo>
                  <a:pt x="5266437" y="856163"/>
                  <a:pt x="5267489" y="856925"/>
                  <a:pt x="5269591" y="856925"/>
                </a:cubicBezTo>
                <a:cubicBezTo>
                  <a:pt x="5270560" y="856925"/>
                  <a:pt x="5272012" y="857029"/>
                  <a:pt x="5273945" y="857238"/>
                </a:cubicBezTo>
                <a:cubicBezTo>
                  <a:pt x="5275667" y="857533"/>
                  <a:pt x="5276893" y="858125"/>
                  <a:pt x="5277625" y="859016"/>
                </a:cubicBezTo>
                <a:cubicBezTo>
                  <a:pt x="5277965" y="859403"/>
                  <a:pt x="5278133" y="860484"/>
                  <a:pt x="5278133" y="862260"/>
                </a:cubicBezTo>
                <a:cubicBezTo>
                  <a:pt x="5278133" y="875279"/>
                  <a:pt x="5277920" y="888520"/>
                  <a:pt x="5277492" y="901983"/>
                </a:cubicBezTo>
                <a:cubicBezTo>
                  <a:pt x="5261703" y="902638"/>
                  <a:pt x="5247844" y="903601"/>
                  <a:pt x="5235918" y="904875"/>
                </a:cubicBezTo>
                <a:cubicBezTo>
                  <a:pt x="5230867" y="905186"/>
                  <a:pt x="5228142" y="905341"/>
                  <a:pt x="5227742" y="905341"/>
                </a:cubicBezTo>
                <a:cubicBezTo>
                  <a:pt x="5224988" y="905341"/>
                  <a:pt x="5221685" y="903847"/>
                  <a:pt x="5217834" y="900857"/>
                </a:cubicBezTo>
                <a:cubicBezTo>
                  <a:pt x="5215990" y="899514"/>
                  <a:pt x="5214787" y="898842"/>
                  <a:pt x="5214227" y="898842"/>
                </a:cubicBezTo>
                <a:cubicBezTo>
                  <a:pt x="5212586" y="898842"/>
                  <a:pt x="5211766" y="900211"/>
                  <a:pt x="5211766" y="902950"/>
                </a:cubicBezTo>
                <a:cubicBezTo>
                  <a:pt x="5211766" y="905429"/>
                  <a:pt x="5212637" y="907540"/>
                  <a:pt x="5214382" y="909283"/>
                </a:cubicBezTo>
                <a:cubicBezTo>
                  <a:pt x="5216946" y="912088"/>
                  <a:pt x="5219666" y="914448"/>
                  <a:pt x="5222536" y="916362"/>
                </a:cubicBezTo>
                <a:cubicBezTo>
                  <a:pt x="5225036" y="918129"/>
                  <a:pt x="5227666" y="919012"/>
                  <a:pt x="5230430" y="919012"/>
                </a:cubicBezTo>
                <a:cubicBezTo>
                  <a:pt x="5231638" y="919012"/>
                  <a:pt x="5233133" y="918503"/>
                  <a:pt x="5234914" y="917485"/>
                </a:cubicBezTo>
                <a:cubicBezTo>
                  <a:pt x="5236646" y="916393"/>
                  <a:pt x="5240593" y="915540"/>
                  <a:pt x="5246756" y="914925"/>
                </a:cubicBezTo>
                <a:cubicBezTo>
                  <a:pt x="5272150" y="912057"/>
                  <a:pt x="5293644" y="910709"/>
                  <a:pt x="5311237" y="910882"/>
                </a:cubicBezTo>
                <a:cubicBezTo>
                  <a:pt x="5325163" y="911054"/>
                  <a:pt x="5336441" y="911892"/>
                  <a:pt x="5345072" y="913395"/>
                </a:cubicBezTo>
                <a:cubicBezTo>
                  <a:pt x="5348035" y="913972"/>
                  <a:pt x="5349848" y="914261"/>
                  <a:pt x="5350513" y="914261"/>
                </a:cubicBezTo>
                <a:cubicBezTo>
                  <a:pt x="5354002" y="914261"/>
                  <a:pt x="5355748" y="912603"/>
                  <a:pt x="5355748" y="909287"/>
                </a:cubicBezTo>
                <a:cubicBezTo>
                  <a:pt x="5355748" y="907456"/>
                  <a:pt x="5354875" y="905793"/>
                  <a:pt x="5353130" y="904296"/>
                </a:cubicBezTo>
                <a:cubicBezTo>
                  <a:pt x="5350654" y="902352"/>
                  <a:pt x="5347338" y="900585"/>
                  <a:pt x="5343180" y="898994"/>
                </a:cubicBezTo>
                <a:cubicBezTo>
                  <a:pt x="5341104" y="898325"/>
                  <a:pt x="5339591" y="897990"/>
                  <a:pt x="5338644" y="897990"/>
                </a:cubicBezTo>
                <a:cubicBezTo>
                  <a:pt x="5336911" y="897990"/>
                  <a:pt x="5334973" y="898467"/>
                  <a:pt x="5332829" y="899421"/>
                </a:cubicBezTo>
                <a:cubicBezTo>
                  <a:pt x="5331877" y="899823"/>
                  <a:pt x="5329746" y="900107"/>
                  <a:pt x="5326434" y="900273"/>
                </a:cubicBezTo>
                <a:cubicBezTo>
                  <a:pt x="5308083" y="900733"/>
                  <a:pt x="5295616" y="901069"/>
                  <a:pt x="5289035" y="901282"/>
                </a:cubicBezTo>
                <a:cubicBezTo>
                  <a:pt x="5289187" y="895680"/>
                  <a:pt x="5289793" y="883691"/>
                  <a:pt x="5290856" y="865317"/>
                </a:cubicBezTo>
                <a:cubicBezTo>
                  <a:pt x="5300329" y="860116"/>
                  <a:pt x="5311714" y="853034"/>
                  <a:pt x="5325013" y="844070"/>
                </a:cubicBezTo>
                <a:cubicBezTo>
                  <a:pt x="5327907" y="842220"/>
                  <a:pt x="5330663" y="841242"/>
                  <a:pt x="5333282" y="841136"/>
                </a:cubicBezTo>
                <a:cubicBezTo>
                  <a:pt x="5336765" y="840882"/>
                  <a:pt x="5338506" y="839515"/>
                  <a:pt x="5338506" y="837035"/>
                </a:cubicBezTo>
                <a:cubicBezTo>
                  <a:pt x="5338506" y="835728"/>
                  <a:pt x="5338175" y="834577"/>
                  <a:pt x="5337510" y="833581"/>
                </a:cubicBezTo>
                <a:cubicBezTo>
                  <a:pt x="5335627" y="830888"/>
                  <a:pt x="5332522" y="828091"/>
                  <a:pt x="5328196" y="825189"/>
                </a:cubicBezTo>
                <a:cubicBezTo>
                  <a:pt x="5326258" y="823996"/>
                  <a:pt x="5324687" y="823399"/>
                  <a:pt x="5323481" y="823399"/>
                </a:cubicBezTo>
                <a:close/>
                <a:moveTo>
                  <a:pt x="10289695" y="823399"/>
                </a:moveTo>
                <a:cubicBezTo>
                  <a:pt x="10288139" y="823399"/>
                  <a:pt x="10286673" y="824125"/>
                  <a:pt x="10285295" y="825579"/>
                </a:cubicBezTo>
                <a:cubicBezTo>
                  <a:pt x="10284456" y="826258"/>
                  <a:pt x="10283297" y="826667"/>
                  <a:pt x="10281818" y="826805"/>
                </a:cubicBezTo>
                <a:cubicBezTo>
                  <a:pt x="10270440" y="827848"/>
                  <a:pt x="10251503" y="829532"/>
                  <a:pt x="10225008" y="831858"/>
                </a:cubicBezTo>
                <a:cubicBezTo>
                  <a:pt x="10221448" y="832237"/>
                  <a:pt x="10218203" y="832427"/>
                  <a:pt x="10215271" y="832427"/>
                </a:cubicBezTo>
                <a:cubicBezTo>
                  <a:pt x="10214181" y="832427"/>
                  <a:pt x="10213402" y="832409"/>
                  <a:pt x="10212933" y="832372"/>
                </a:cubicBezTo>
                <a:cubicBezTo>
                  <a:pt x="10209502" y="832268"/>
                  <a:pt x="10205661" y="830328"/>
                  <a:pt x="10201413" y="826553"/>
                </a:cubicBezTo>
                <a:cubicBezTo>
                  <a:pt x="10200210" y="825432"/>
                  <a:pt x="10199140" y="824872"/>
                  <a:pt x="10198202" y="824872"/>
                </a:cubicBezTo>
                <a:cubicBezTo>
                  <a:pt x="10196447" y="824872"/>
                  <a:pt x="10195569" y="826154"/>
                  <a:pt x="10195569" y="828718"/>
                </a:cubicBezTo>
                <a:cubicBezTo>
                  <a:pt x="10195569" y="831373"/>
                  <a:pt x="10197145" y="834278"/>
                  <a:pt x="10200296" y="837434"/>
                </a:cubicBezTo>
                <a:cubicBezTo>
                  <a:pt x="10202546" y="839974"/>
                  <a:pt x="10205005" y="842092"/>
                  <a:pt x="10207673" y="843786"/>
                </a:cubicBezTo>
                <a:cubicBezTo>
                  <a:pt x="10209405" y="844981"/>
                  <a:pt x="10211100" y="845579"/>
                  <a:pt x="10212758" y="845579"/>
                </a:cubicBezTo>
                <a:cubicBezTo>
                  <a:pt x="10213742" y="845579"/>
                  <a:pt x="10214967" y="845230"/>
                  <a:pt x="10216433" y="844532"/>
                </a:cubicBezTo>
                <a:cubicBezTo>
                  <a:pt x="10216905" y="844248"/>
                  <a:pt x="10219027" y="843702"/>
                  <a:pt x="10222800" y="842893"/>
                </a:cubicBezTo>
                <a:cubicBezTo>
                  <a:pt x="10231579" y="841447"/>
                  <a:pt x="10245291" y="839704"/>
                  <a:pt x="10263935" y="837662"/>
                </a:cubicBezTo>
                <a:lnTo>
                  <a:pt x="10281967" y="835760"/>
                </a:lnTo>
                <a:lnTo>
                  <a:pt x="10270040" y="846863"/>
                </a:lnTo>
                <a:cubicBezTo>
                  <a:pt x="10265703" y="850586"/>
                  <a:pt x="10261483" y="853888"/>
                  <a:pt x="10257379" y="856767"/>
                </a:cubicBezTo>
                <a:cubicBezTo>
                  <a:pt x="10256471" y="855199"/>
                  <a:pt x="10254248" y="853496"/>
                  <a:pt x="10250709" y="851658"/>
                </a:cubicBezTo>
                <a:cubicBezTo>
                  <a:pt x="10247832" y="849983"/>
                  <a:pt x="10245406" y="849145"/>
                  <a:pt x="10243430" y="849145"/>
                </a:cubicBezTo>
                <a:cubicBezTo>
                  <a:pt x="10239551" y="849145"/>
                  <a:pt x="10236354" y="850159"/>
                  <a:pt x="10233836" y="852188"/>
                </a:cubicBezTo>
                <a:cubicBezTo>
                  <a:pt x="10233046" y="852976"/>
                  <a:pt x="10232652" y="853792"/>
                  <a:pt x="10232652" y="854638"/>
                </a:cubicBezTo>
                <a:cubicBezTo>
                  <a:pt x="10232652" y="856162"/>
                  <a:pt x="10233703" y="856924"/>
                  <a:pt x="10235805" y="856924"/>
                </a:cubicBezTo>
                <a:cubicBezTo>
                  <a:pt x="10236774" y="856924"/>
                  <a:pt x="10238226" y="857028"/>
                  <a:pt x="10240159" y="857237"/>
                </a:cubicBezTo>
                <a:cubicBezTo>
                  <a:pt x="10241880" y="857532"/>
                  <a:pt x="10243107" y="858125"/>
                  <a:pt x="10243840" y="859016"/>
                </a:cubicBezTo>
                <a:cubicBezTo>
                  <a:pt x="10244178" y="859402"/>
                  <a:pt x="10244348" y="860484"/>
                  <a:pt x="10244348" y="862259"/>
                </a:cubicBezTo>
                <a:cubicBezTo>
                  <a:pt x="10244348" y="875278"/>
                  <a:pt x="10244134" y="888520"/>
                  <a:pt x="10243706" y="901983"/>
                </a:cubicBezTo>
                <a:cubicBezTo>
                  <a:pt x="10227917" y="902637"/>
                  <a:pt x="10214059" y="903601"/>
                  <a:pt x="10202132" y="904874"/>
                </a:cubicBezTo>
                <a:cubicBezTo>
                  <a:pt x="10197081" y="905185"/>
                  <a:pt x="10194356" y="905340"/>
                  <a:pt x="10193957" y="905340"/>
                </a:cubicBezTo>
                <a:cubicBezTo>
                  <a:pt x="10191202" y="905340"/>
                  <a:pt x="10187899" y="903846"/>
                  <a:pt x="10184048" y="900856"/>
                </a:cubicBezTo>
                <a:cubicBezTo>
                  <a:pt x="10182204" y="899513"/>
                  <a:pt x="10181001" y="898841"/>
                  <a:pt x="10180441" y="898841"/>
                </a:cubicBezTo>
                <a:cubicBezTo>
                  <a:pt x="10178800" y="898841"/>
                  <a:pt x="10177980" y="900211"/>
                  <a:pt x="10177980" y="902949"/>
                </a:cubicBezTo>
                <a:cubicBezTo>
                  <a:pt x="10177980" y="905428"/>
                  <a:pt x="10178852" y="907539"/>
                  <a:pt x="10180595" y="909283"/>
                </a:cubicBezTo>
                <a:cubicBezTo>
                  <a:pt x="10183161" y="912087"/>
                  <a:pt x="10185879" y="914447"/>
                  <a:pt x="10188751" y="916362"/>
                </a:cubicBezTo>
                <a:cubicBezTo>
                  <a:pt x="10191249" y="918128"/>
                  <a:pt x="10193880" y="919011"/>
                  <a:pt x="10196643" y="919011"/>
                </a:cubicBezTo>
                <a:cubicBezTo>
                  <a:pt x="10197851" y="919011"/>
                  <a:pt x="10199346" y="918502"/>
                  <a:pt x="10201128" y="917484"/>
                </a:cubicBezTo>
                <a:cubicBezTo>
                  <a:pt x="10202860" y="916392"/>
                  <a:pt x="10206807" y="915539"/>
                  <a:pt x="10212971" y="914924"/>
                </a:cubicBezTo>
                <a:cubicBezTo>
                  <a:pt x="10238364" y="912056"/>
                  <a:pt x="10259857" y="910708"/>
                  <a:pt x="10277451" y="910882"/>
                </a:cubicBezTo>
                <a:cubicBezTo>
                  <a:pt x="10291376" y="911054"/>
                  <a:pt x="10302654" y="911891"/>
                  <a:pt x="10311285" y="913395"/>
                </a:cubicBezTo>
                <a:cubicBezTo>
                  <a:pt x="10314249" y="913972"/>
                  <a:pt x="10316062" y="914260"/>
                  <a:pt x="10316727" y="914260"/>
                </a:cubicBezTo>
                <a:cubicBezTo>
                  <a:pt x="10320217" y="914260"/>
                  <a:pt x="10321961" y="912602"/>
                  <a:pt x="10321961" y="909287"/>
                </a:cubicBezTo>
                <a:cubicBezTo>
                  <a:pt x="10321961" y="907456"/>
                  <a:pt x="10321089" y="905792"/>
                  <a:pt x="10319343" y="904295"/>
                </a:cubicBezTo>
                <a:cubicBezTo>
                  <a:pt x="10316868" y="902351"/>
                  <a:pt x="10313552" y="900584"/>
                  <a:pt x="10309394" y="898993"/>
                </a:cubicBezTo>
                <a:cubicBezTo>
                  <a:pt x="10307317" y="898324"/>
                  <a:pt x="10305805" y="897990"/>
                  <a:pt x="10304857" y="897990"/>
                </a:cubicBezTo>
                <a:cubicBezTo>
                  <a:pt x="10303125" y="897990"/>
                  <a:pt x="10301187" y="898466"/>
                  <a:pt x="10299043" y="899420"/>
                </a:cubicBezTo>
                <a:cubicBezTo>
                  <a:pt x="10298091" y="899822"/>
                  <a:pt x="10295959" y="900106"/>
                  <a:pt x="10292648" y="900272"/>
                </a:cubicBezTo>
                <a:cubicBezTo>
                  <a:pt x="10274297" y="900732"/>
                  <a:pt x="10261830" y="901069"/>
                  <a:pt x="10255249" y="901281"/>
                </a:cubicBezTo>
                <a:cubicBezTo>
                  <a:pt x="10255400" y="895679"/>
                  <a:pt x="10256007" y="883691"/>
                  <a:pt x="10257070" y="865316"/>
                </a:cubicBezTo>
                <a:cubicBezTo>
                  <a:pt x="10266542" y="860115"/>
                  <a:pt x="10277928" y="853033"/>
                  <a:pt x="10291226" y="844069"/>
                </a:cubicBezTo>
                <a:cubicBezTo>
                  <a:pt x="10294120" y="842220"/>
                  <a:pt x="10296877" y="841241"/>
                  <a:pt x="10299495" y="841135"/>
                </a:cubicBezTo>
                <a:cubicBezTo>
                  <a:pt x="10302979" y="840881"/>
                  <a:pt x="10304720" y="839514"/>
                  <a:pt x="10304720" y="837034"/>
                </a:cubicBezTo>
                <a:cubicBezTo>
                  <a:pt x="10304720" y="835727"/>
                  <a:pt x="10304388" y="834576"/>
                  <a:pt x="10303725" y="833580"/>
                </a:cubicBezTo>
                <a:cubicBezTo>
                  <a:pt x="10301840" y="830888"/>
                  <a:pt x="10298736" y="828090"/>
                  <a:pt x="10294410" y="825188"/>
                </a:cubicBezTo>
                <a:cubicBezTo>
                  <a:pt x="10292472" y="823995"/>
                  <a:pt x="10290900" y="823399"/>
                  <a:pt x="10289695" y="823399"/>
                </a:cubicBezTo>
                <a:close/>
                <a:moveTo>
                  <a:pt x="11342339" y="823398"/>
                </a:moveTo>
                <a:cubicBezTo>
                  <a:pt x="11340783" y="823398"/>
                  <a:pt x="11339317" y="824125"/>
                  <a:pt x="11337939" y="825578"/>
                </a:cubicBezTo>
                <a:cubicBezTo>
                  <a:pt x="11337100" y="826258"/>
                  <a:pt x="11335941" y="826667"/>
                  <a:pt x="11334462" y="826805"/>
                </a:cubicBezTo>
                <a:cubicBezTo>
                  <a:pt x="11323084" y="827847"/>
                  <a:pt x="11304147" y="829532"/>
                  <a:pt x="11277652" y="831858"/>
                </a:cubicBezTo>
                <a:cubicBezTo>
                  <a:pt x="11274092" y="832237"/>
                  <a:pt x="11270847" y="832427"/>
                  <a:pt x="11267915" y="832427"/>
                </a:cubicBezTo>
                <a:cubicBezTo>
                  <a:pt x="11266825" y="832427"/>
                  <a:pt x="11266046" y="832408"/>
                  <a:pt x="11265577" y="832371"/>
                </a:cubicBezTo>
                <a:cubicBezTo>
                  <a:pt x="11262146" y="832268"/>
                  <a:pt x="11258305" y="830328"/>
                  <a:pt x="11254057" y="826553"/>
                </a:cubicBezTo>
                <a:cubicBezTo>
                  <a:pt x="11252854" y="825432"/>
                  <a:pt x="11251784" y="824872"/>
                  <a:pt x="11250846" y="824872"/>
                </a:cubicBezTo>
                <a:cubicBezTo>
                  <a:pt x="11249091" y="824872"/>
                  <a:pt x="11248213" y="826154"/>
                  <a:pt x="11248213" y="828718"/>
                </a:cubicBezTo>
                <a:cubicBezTo>
                  <a:pt x="11248213" y="831373"/>
                  <a:pt x="11249789" y="834278"/>
                  <a:pt x="11252940" y="837433"/>
                </a:cubicBezTo>
                <a:cubicBezTo>
                  <a:pt x="11255190" y="839974"/>
                  <a:pt x="11257649" y="842092"/>
                  <a:pt x="11260317" y="843786"/>
                </a:cubicBezTo>
                <a:cubicBezTo>
                  <a:pt x="11262049" y="844981"/>
                  <a:pt x="11263744" y="845578"/>
                  <a:pt x="11265402" y="845578"/>
                </a:cubicBezTo>
                <a:cubicBezTo>
                  <a:pt x="11266386" y="845578"/>
                  <a:pt x="11267611" y="845229"/>
                  <a:pt x="11269077" y="844532"/>
                </a:cubicBezTo>
                <a:cubicBezTo>
                  <a:pt x="11269549" y="844248"/>
                  <a:pt x="11271671" y="843702"/>
                  <a:pt x="11275444" y="842893"/>
                </a:cubicBezTo>
                <a:cubicBezTo>
                  <a:pt x="11284223" y="841447"/>
                  <a:pt x="11297935" y="839704"/>
                  <a:pt x="11316579" y="837662"/>
                </a:cubicBezTo>
                <a:lnTo>
                  <a:pt x="11334611" y="835759"/>
                </a:lnTo>
                <a:lnTo>
                  <a:pt x="11322684" y="846863"/>
                </a:lnTo>
                <a:cubicBezTo>
                  <a:pt x="11318347" y="850586"/>
                  <a:pt x="11314127" y="853888"/>
                  <a:pt x="11310023" y="856766"/>
                </a:cubicBezTo>
                <a:cubicBezTo>
                  <a:pt x="11309115" y="855199"/>
                  <a:pt x="11306892" y="853496"/>
                  <a:pt x="11303353" y="851658"/>
                </a:cubicBezTo>
                <a:cubicBezTo>
                  <a:pt x="11300476" y="849982"/>
                  <a:pt x="11298050" y="849145"/>
                  <a:pt x="11296074" y="849145"/>
                </a:cubicBezTo>
                <a:cubicBezTo>
                  <a:pt x="11292195" y="849145"/>
                  <a:pt x="11288998" y="850159"/>
                  <a:pt x="11286480" y="852188"/>
                </a:cubicBezTo>
                <a:cubicBezTo>
                  <a:pt x="11285690" y="852976"/>
                  <a:pt x="11285296" y="853792"/>
                  <a:pt x="11285296" y="854637"/>
                </a:cubicBezTo>
                <a:cubicBezTo>
                  <a:pt x="11285296" y="856162"/>
                  <a:pt x="11286347" y="856924"/>
                  <a:pt x="11288449" y="856924"/>
                </a:cubicBezTo>
                <a:cubicBezTo>
                  <a:pt x="11289418" y="856924"/>
                  <a:pt x="11290870" y="857028"/>
                  <a:pt x="11292803" y="857237"/>
                </a:cubicBezTo>
                <a:cubicBezTo>
                  <a:pt x="11294524" y="857532"/>
                  <a:pt x="11295751" y="858124"/>
                  <a:pt x="11296484" y="859016"/>
                </a:cubicBezTo>
                <a:cubicBezTo>
                  <a:pt x="11296822" y="859402"/>
                  <a:pt x="11296992" y="860483"/>
                  <a:pt x="11296992" y="862259"/>
                </a:cubicBezTo>
                <a:cubicBezTo>
                  <a:pt x="11296992" y="875278"/>
                  <a:pt x="11296778" y="888520"/>
                  <a:pt x="11296350" y="901982"/>
                </a:cubicBezTo>
                <a:cubicBezTo>
                  <a:pt x="11280561" y="902637"/>
                  <a:pt x="11266703" y="903601"/>
                  <a:pt x="11254776" y="904874"/>
                </a:cubicBezTo>
                <a:cubicBezTo>
                  <a:pt x="11249725" y="905185"/>
                  <a:pt x="11247000" y="905340"/>
                  <a:pt x="11246601" y="905340"/>
                </a:cubicBezTo>
                <a:cubicBezTo>
                  <a:pt x="11243846" y="905340"/>
                  <a:pt x="11240543" y="903846"/>
                  <a:pt x="11236692" y="900856"/>
                </a:cubicBezTo>
                <a:cubicBezTo>
                  <a:pt x="11234848" y="899513"/>
                  <a:pt x="11233645" y="898841"/>
                  <a:pt x="11233085" y="898841"/>
                </a:cubicBezTo>
                <a:cubicBezTo>
                  <a:pt x="11231444" y="898841"/>
                  <a:pt x="11230624" y="900210"/>
                  <a:pt x="11230624" y="902949"/>
                </a:cubicBezTo>
                <a:cubicBezTo>
                  <a:pt x="11230624" y="905428"/>
                  <a:pt x="11231496" y="907539"/>
                  <a:pt x="11233239" y="909282"/>
                </a:cubicBezTo>
                <a:cubicBezTo>
                  <a:pt x="11235805" y="912087"/>
                  <a:pt x="11238523" y="914447"/>
                  <a:pt x="11241395" y="916361"/>
                </a:cubicBezTo>
                <a:cubicBezTo>
                  <a:pt x="11243893" y="918128"/>
                  <a:pt x="11246524" y="919011"/>
                  <a:pt x="11249287" y="919011"/>
                </a:cubicBezTo>
                <a:cubicBezTo>
                  <a:pt x="11250495" y="919011"/>
                  <a:pt x="11251990" y="918502"/>
                  <a:pt x="11253772" y="917484"/>
                </a:cubicBezTo>
                <a:cubicBezTo>
                  <a:pt x="11255504" y="916392"/>
                  <a:pt x="11259451" y="915539"/>
                  <a:pt x="11265615" y="914924"/>
                </a:cubicBezTo>
                <a:cubicBezTo>
                  <a:pt x="11291008" y="912056"/>
                  <a:pt x="11312501" y="910708"/>
                  <a:pt x="11330095" y="910881"/>
                </a:cubicBezTo>
                <a:cubicBezTo>
                  <a:pt x="11344020" y="911053"/>
                  <a:pt x="11355298" y="911891"/>
                  <a:pt x="11363929" y="913394"/>
                </a:cubicBezTo>
                <a:cubicBezTo>
                  <a:pt x="11366893" y="913972"/>
                  <a:pt x="11368706" y="914260"/>
                  <a:pt x="11369371" y="914260"/>
                </a:cubicBezTo>
                <a:cubicBezTo>
                  <a:pt x="11372861" y="914260"/>
                  <a:pt x="11374605" y="912602"/>
                  <a:pt x="11374605" y="909287"/>
                </a:cubicBezTo>
                <a:cubicBezTo>
                  <a:pt x="11374605" y="907456"/>
                  <a:pt x="11373733" y="905792"/>
                  <a:pt x="11371987" y="904295"/>
                </a:cubicBezTo>
                <a:cubicBezTo>
                  <a:pt x="11369512" y="902351"/>
                  <a:pt x="11366196" y="900584"/>
                  <a:pt x="11362038" y="898993"/>
                </a:cubicBezTo>
                <a:cubicBezTo>
                  <a:pt x="11359961" y="898324"/>
                  <a:pt x="11358449" y="897989"/>
                  <a:pt x="11357501" y="897989"/>
                </a:cubicBezTo>
                <a:cubicBezTo>
                  <a:pt x="11355769" y="897989"/>
                  <a:pt x="11353831" y="898466"/>
                  <a:pt x="11351687" y="899420"/>
                </a:cubicBezTo>
                <a:cubicBezTo>
                  <a:pt x="11350735" y="899822"/>
                  <a:pt x="11348603" y="900106"/>
                  <a:pt x="11345292" y="900272"/>
                </a:cubicBezTo>
                <a:cubicBezTo>
                  <a:pt x="11326941" y="900732"/>
                  <a:pt x="11314474" y="901068"/>
                  <a:pt x="11307893" y="901281"/>
                </a:cubicBezTo>
                <a:cubicBezTo>
                  <a:pt x="11308044" y="895679"/>
                  <a:pt x="11308651" y="883691"/>
                  <a:pt x="11309714" y="865316"/>
                </a:cubicBezTo>
                <a:cubicBezTo>
                  <a:pt x="11319186" y="860115"/>
                  <a:pt x="11330572" y="853033"/>
                  <a:pt x="11343870" y="844069"/>
                </a:cubicBezTo>
                <a:cubicBezTo>
                  <a:pt x="11346764" y="842219"/>
                  <a:pt x="11349521" y="841241"/>
                  <a:pt x="11352139" y="841135"/>
                </a:cubicBezTo>
                <a:cubicBezTo>
                  <a:pt x="11355623" y="840881"/>
                  <a:pt x="11357364" y="839514"/>
                  <a:pt x="11357364" y="837034"/>
                </a:cubicBezTo>
                <a:cubicBezTo>
                  <a:pt x="11357364" y="835727"/>
                  <a:pt x="11357032" y="834576"/>
                  <a:pt x="11356369" y="833580"/>
                </a:cubicBezTo>
                <a:cubicBezTo>
                  <a:pt x="11354484" y="830887"/>
                  <a:pt x="11351380" y="828090"/>
                  <a:pt x="11347054" y="825188"/>
                </a:cubicBezTo>
                <a:cubicBezTo>
                  <a:pt x="11345116" y="823995"/>
                  <a:pt x="11343544" y="823398"/>
                  <a:pt x="11342339" y="823398"/>
                </a:cubicBezTo>
                <a:close/>
                <a:moveTo>
                  <a:pt x="1545148" y="811035"/>
                </a:moveTo>
                <a:cubicBezTo>
                  <a:pt x="1551489" y="811035"/>
                  <a:pt x="1556907" y="812520"/>
                  <a:pt x="1561402" y="815491"/>
                </a:cubicBezTo>
                <a:cubicBezTo>
                  <a:pt x="1560155" y="817303"/>
                  <a:pt x="1557296" y="821134"/>
                  <a:pt x="1552825" y="826982"/>
                </a:cubicBezTo>
                <a:cubicBezTo>
                  <a:pt x="1559399" y="828681"/>
                  <a:pt x="1563904" y="830048"/>
                  <a:pt x="1566341" y="831083"/>
                </a:cubicBezTo>
                <a:cubicBezTo>
                  <a:pt x="1565036" y="833956"/>
                  <a:pt x="1562883" y="836978"/>
                  <a:pt x="1559879" y="840150"/>
                </a:cubicBezTo>
                <a:cubicBezTo>
                  <a:pt x="1556313" y="843886"/>
                  <a:pt x="1552078" y="846571"/>
                  <a:pt x="1547174" y="848207"/>
                </a:cubicBezTo>
                <a:cubicBezTo>
                  <a:pt x="1543031" y="849523"/>
                  <a:pt x="1538255" y="850181"/>
                  <a:pt x="1532846" y="850181"/>
                </a:cubicBezTo>
                <a:cubicBezTo>
                  <a:pt x="1529838" y="850181"/>
                  <a:pt x="1526984" y="849973"/>
                  <a:pt x="1524285" y="849557"/>
                </a:cubicBezTo>
                <a:cubicBezTo>
                  <a:pt x="1515520" y="848337"/>
                  <a:pt x="1507383" y="846345"/>
                  <a:pt x="1499871" y="843581"/>
                </a:cubicBezTo>
                <a:cubicBezTo>
                  <a:pt x="1504357" y="837403"/>
                  <a:pt x="1509816" y="831236"/>
                  <a:pt x="1516248" y="825080"/>
                </a:cubicBezTo>
                <a:cubicBezTo>
                  <a:pt x="1521962" y="819079"/>
                  <a:pt x="1528697" y="814842"/>
                  <a:pt x="1536452" y="812367"/>
                </a:cubicBezTo>
                <a:cubicBezTo>
                  <a:pt x="1539066" y="811479"/>
                  <a:pt x="1541965" y="811035"/>
                  <a:pt x="1545148" y="811035"/>
                </a:cubicBezTo>
                <a:close/>
                <a:moveTo>
                  <a:pt x="7564005" y="811034"/>
                </a:moveTo>
                <a:cubicBezTo>
                  <a:pt x="7570346" y="811034"/>
                  <a:pt x="7575764" y="812519"/>
                  <a:pt x="7580258" y="815490"/>
                </a:cubicBezTo>
                <a:cubicBezTo>
                  <a:pt x="7579011" y="817302"/>
                  <a:pt x="7576152" y="821133"/>
                  <a:pt x="7571681" y="826981"/>
                </a:cubicBezTo>
                <a:cubicBezTo>
                  <a:pt x="7578256" y="828681"/>
                  <a:pt x="7582761" y="830048"/>
                  <a:pt x="7585197" y="831082"/>
                </a:cubicBezTo>
                <a:cubicBezTo>
                  <a:pt x="7583893" y="833955"/>
                  <a:pt x="7581739" y="836977"/>
                  <a:pt x="7578736" y="840149"/>
                </a:cubicBezTo>
                <a:cubicBezTo>
                  <a:pt x="7575170" y="843885"/>
                  <a:pt x="7570934" y="846570"/>
                  <a:pt x="7566030" y="848206"/>
                </a:cubicBezTo>
                <a:cubicBezTo>
                  <a:pt x="7561887" y="849522"/>
                  <a:pt x="7557111" y="850181"/>
                  <a:pt x="7551702" y="850181"/>
                </a:cubicBezTo>
                <a:cubicBezTo>
                  <a:pt x="7548694" y="850181"/>
                  <a:pt x="7545841" y="849972"/>
                  <a:pt x="7543142" y="849556"/>
                </a:cubicBezTo>
                <a:cubicBezTo>
                  <a:pt x="7534377" y="848336"/>
                  <a:pt x="7526239" y="846344"/>
                  <a:pt x="7518728" y="843581"/>
                </a:cubicBezTo>
                <a:cubicBezTo>
                  <a:pt x="7523213" y="837402"/>
                  <a:pt x="7528672" y="831235"/>
                  <a:pt x="7535104" y="825079"/>
                </a:cubicBezTo>
                <a:cubicBezTo>
                  <a:pt x="7540819" y="819078"/>
                  <a:pt x="7547554" y="814841"/>
                  <a:pt x="7555309" y="812366"/>
                </a:cubicBezTo>
                <a:cubicBezTo>
                  <a:pt x="7557923" y="811478"/>
                  <a:pt x="7560821" y="811034"/>
                  <a:pt x="7564005" y="811034"/>
                </a:cubicBezTo>
                <a:close/>
                <a:moveTo>
                  <a:pt x="1432428" y="810858"/>
                </a:moveTo>
                <a:cubicBezTo>
                  <a:pt x="1435500" y="810858"/>
                  <a:pt x="1438262" y="811267"/>
                  <a:pt x="1440714" y="812085"/>
                </a:cubicBezTo>
                <a:cubicBezTo>
                  <a:pt x="1448623" y="814882"/>
                  <a:pt x="1455351" y="819059"/>
                  <a:pt x="1460900" y="824616"/>
                </a:cubicBezTo>
                <a:cubicBezTo>
                  <a:pt x="1466794" y="830160"/>
                  <a:pt x="1472368" y="836482"/>
                  <a:pt x="1477621" y="843583"/>
                </a:cubicBezTo>
                <a:cubicBezTo>
                  <a:pt x="1470790" y="846113"/>
                  <a:pt x="1462700" y="848120"/>
                  <a:pt x="1453352" y="849604"/>
                </a:cubicBezTo>
                <a:cubicBezTo>
                  <a:pt x="1450399" y="850107"/>
                  <a:pt x="1447467" y="850358"/>
                  <a:pt x="1444558" y="850358"/>
                </a:cubicBezTo>
                <a:cubicBezTo>
                  <a:pt x="1439211" y="850358"/>
                  <a:pt x="1434189" y="849527"/>
                  <a:pt x="1429494" y="847865"/>
                </a:cubicBezTo>
                <a:cubicBezTo>
                  <a:pt x="1425660" y="846654"/>
                  <a:pt x="1422115" y="844528"/>
                  <a:pt x="1418860" y="841485"/>
                </a:cubicBezTo>
                <a:cubicBezTo>
                  <a:pt x="1415238" y="838075"/>
                  <a:pt x="1412669" y="834603"/>
                  <a:pt x="1411151" y="831069"/>
                </a:cubicBezTo>
                <a:cubicBezTo>
                  <a:pt x="1414242" y="829718"/>
                  <a:pt x="1418747" y="828473"/>
                  <a:pt x="1424667" y="827334"/>
                </a:cubicBezTo>
                <a:cubicBezTo>
                  <a:pt x="1420661" y="821696"/>
                  <a:pt x="1417802" y="817670"/>
                  <a:pt x="1416090" y="815254"/>
                </a:cubicBezTo>
                <a:cubicBezTo>
                  <a:pt x="1420576" y="812324"/>
                  <a:pt x="1426022" y="810858"/>
                  <a:pt x="1432428" y="810858"/>
                </a:cubicBezTo>
                <a:close/>
                <a:moveTo>
                  <a:pt x="7451285" y="810857"/>
                </a:moveTo>
                <a:cubicBezTo>
                  <a:pt x="7454356" y="810857"/>
                  <a:pt x="7457118" y="811266"/>
                  <a:pt x="7459570" y="812085"/>
                </a:cubicBezTo>
                <a:cubicBezTo>
                  <a:pt x="7467479" y="814881"/>
                  <a:pt x="7474208" y="819058"/>
                  <a:pt x="7479757" y="824615"/>
                </a:cubicBezTo>
                <a:cubicBezTo>
                  <a:pt x="7485650" y="830159"/>
                  <a:pt x="7491224" y="836481"/>
                  <a:pt x="7496477" y="843582"/>
                </a:cubicBezTo>
                <a:cubicBezTo>
                  <a:pt x="7489646" y="846112"/>
                  <a:pt x="7481557" y="848119"/>
                  <a:pt x="7472208" y="849603"/>
                </a:cubicBezTo>
                <a:cubicBezTo>
                  <a:pt x="7469255" y="850106"/>
                  <a:pt x="7466324" y="850357"/>
                  <a:pt x="7463414" y="850357"/>
                </a:cubicBezTo>
                <a:cubicBezTo>
                  <a:pt x="7458067" y="850357"/>
                  <a:pt x="7453046" y="849526"/>
                  <a:pt x="7448350" y="847864"/>
                </a:cubicBezTo>
                <a:cubicBezTo>
                  <a:pt x="7444517" y="846653"/>
                  <a:pt x="7440972" y="844527"/>
                  <a:pt x="7437716" y="841484"/>
                </a:cubicBezTo>
                <a:cubicBezTo>
                  <a:pt x="7434095" y="838074"/>
                  <a:pt x="7431525" y="834602"/>
                  <a:pt x="7430007" y="831068"/>
                </a:cubicBezTo>
                <a:cubicBezTo>
                  <a:pt x="7433098" y="829717"/>
                  <a:pt x="7437604" y="828472"/>
                  <a:pt x="7443523" y="827334"/>
                </a:cubicBezTo>
                <a:cubicBezTo>
                  <a:pt x="7439517" y="821695"/>
                  <a:pt x="7436658" y="817669"/>
                  <a:pt x="7434946" y="815253"/>
                </a:cubicBezTo>
                <a:cubicBezTo>
                  <a:pt x="7439433" y="812323"/>
                  <a:pt x="7444879" y="810857"/>
                  <a:pt x="7451285" y="810857"/>
                </a:cubicBezTo>
                <a:close/>
                <a:moveTo>
                  <a:pt x="1544282" y="803965"/>
                </a:moveTo>
                <a:cubicBezTo>
                  <a:pt x="1540677" y="803965"/>
                  <a:pt x="1536974" y="804577"/>
                  <a:pt x="1533173" y="805799"/>
                </a:cubicBezTo>
                <a:cubicBezTo>
                  <a:pt x="1525078" y="808556"/>
                  <a:pt x="1517683" y="813483"/>
                  <a:pt x="1510987" y="820581"/>
                </a:cubicBezTo>
                <a:cubicBezTo>
                  <a:pt x="1503369" y="828143"/>
                  <a:pt x="1497040" y="836822"/>
                  <a:pt x="1492002" y="846619"/>
                </a:cubicBezTo>
                <a:cubicBezTo>
                  <a:pt x="1501499" y="851082"/>
                  <a:pt x="1511800" y="854221"/>
                  <a:pt x="1522905" y="856037"/>
                </a:cubicBezTo>
                <a:cubicBezTo>
                  <a:pt x="1526616" y="856846"/>
                  <a:pt x="1530392" y="857251"/>
                  <a:pt x="1534232" y="857251"/>
                </a:cubicBezTo>
                <a:cubicBezTo>
                  <a:pt x="1539714" y="857251"/>
                  <a:pt x="1545000" y="856371"/>
                  <a:pt x="1550090" y="854611"/>
                </a:cubicBezTo>
                <a:cubicBezTo>
                  <a:pt x="1562015" y="850793"/>
                  <a:pt x="1569997" y="841741"/>
                  <a:pt x="1574036" y="827455"/>
                </a:cubicBezTo>
                <a:cubicBezTo>
                  <a:pt x="1569359" y="825041"/>
                  <a:pt x="1565460" y="823582"/>
                  <a:pt x="1562340" y="823078"/>
                </a:cubicBezTo>
                <a:cubicBezTo>
                  <a:pt x="1563913" y="822406"/>
                  <a:pt x="1566281" y="819165"/>
                  <a:pt x="1569443" y="813356"/>
                </a:cubicBezTo>
                <a:cubicBezTo>
                  <a:pt x="1561459" y="807096"/>
                  <a:pt x="1553072" y="803965"/>
                  <a:pt x="1544282" y="803965"/>
                </a:cubicBezTo>
                <a:close/>
                <a:moveTo>
                  <a:pt x="1432689" y="803965"/>
                </a:moveTo>
                <a:cubicBezTo>
                  <a:pt x="1424027" y="803965"/>
                  <a:pt x="1415756" y="807102"/>
                  <a:pt x="1407875" y="813375"/>
                </a:cubicBezTo>
                <a:cubicBezTo>
                  <a:pt x="1410700" y="818517"/>
                  <a:pt x="1413126" y="821690"/>
                  <a:pt x="1415153" y="822894"/>
                </a:cubicBezTo>
                <a:cubicBezTo>
                  <a:pt x="1412575" y="823278"/>
                  <a:pt x="1408676" y="824851"/>
                  <a:pt x="1403456" y="827613"/>
                </a:cubicBezTo>
                <a:cubicBezTo>
                  <a:pt x="1405063" y="834112"/>
                  <a:pt x="1407743" y="839541"/>
                  <a:pt x="1411495" y="843900"/>
                </a:cubicBezTo>
                <a:cubicBezTo>
                  <a:pt x="1415973" y="849230"/>
                  <a:pt x="1421091" y="852827"/>
                  <a:pt x="1426850" y="854691"/>
                </a:cubicBezTo>
                <a:cubicBezTo>
                  <a:pt x="1432079" y="856456"/>
                  <a:pt x="1437376" y="857339"/>
                  <a:pt x="1442739" y="857339"/>
                </a:cubicBezTo>
                <a:cubicBezTo>
                  <a:pt x="1446629" y="857339"/>
                  <a:pt x="1450733" y="856904"/>
                  <a:pt x="1455050" y="856036"/>
                </a:cubicBezTo>
                <a:cubicBezTo>
                  <a:pt x="1465382" y="854505"/>
                  <a:pt x="1475471" y="851272"/>
                  <a:pt x="1485316" y="846337"/>
                </a:cubicBezTo>
                <a:cubicBezTo>
                  <a:pt x="1480290" y="836943"/>
                  <a:pt x="1474311" y="829129"/>
                  <a:pt x="1467381" y="822894"/>
                </a:cubicBezTo>
                <a:cubicBezTo>
                  <a:pt x="1459949" y="814198"/>
                  <a:pt x="1452442" y="808597"/>
                  <a:pt x="1444860" y="806089"/>
                </a:cubicBezTo>
                <a:cubicBezTo>
                  <a:pt x="1440466" y="804673"/>
                  <a:pt x="1436409" y="803965"/>
                  <a:pt x="1432689" y="803965"/>
                </a:cubicBezTo>
                <a:close/>
                <a:moveTo>
                  <a:pt x="7563139" y="803964"/>
                </a:moveTo>
                <a:cubicBezTo>
                  <a:pt x="7559533" y="803964"/>
                  <a:pt x="7555830" y="804576"/>
                  <a:pt x="7552029" y="805798"/>
                </a:cubicBezTo>
                <a:cubicBezTo>
                  <a:pt x="7543935" y="808555"/>
                  <a:pt x="7536540" y="813482"/>
                  <a:pt x="7529844" y="820580"/>
                </a:cubicBezTo>
                <a:cubicBezTo>
                  <a:pt x="7522225" y="828142"/>
                  <a:pt x="7515897" y="836821"/>
                  <a:pt x="7510859" y="846618"/>
                </a:cubicBezTo>
                <a:cubicBezTo>
                  <a:pt x="7520356" y="851081"/>
                  <a:pt x="7530656" y="854220"/>
                  <a:pt x="7541761" y="856036"/>
                </a:cubicBezTo>
                <a:cubicBezTo>
                  <a:pt x="7545472" y="856845"/>
                  <a:pt x="7549248" y="857250"/>
                  <a:pt x="7553088" y="857250"/>
                </a:cubicBezTo>
                <a:cubicBezTo>
                  <a:pt x="7558571" y="857250"/>
                  <a:pt x="7563857" y="856370"/>
                  <a:pt x="7568946" y="854610"/>
                </a:cubicBezTo>
                <a:cubicBezTo>
                  <a:pt x="7580871" y="850793"/>
                  <a:pt x="7588853" y="841741"/>
                  <a:pt x="7592892" y="827454"/>
                </a:cubicBezTo>
                <a:cubicBezTo>
                  <a:pt x="7588215" y="825040"/>
                  <a:pt x="7584316" y="823581"/>
                  <a:pt x="7581196" y="823077"/>
                </a:cubicBezTo>
                <a:cubicBezTo>
                  <a:pt x="7582769" y="822405"/>
                  <a:pt x="7585137" y="819164"/>
                  <a:pt x="7588300" y="813355"/>
                </a:cubicBezTo>
                <a:cubicBezTo>
                  <a:pt x="7580316" y="807095"/>
                  <a:pt x="7571929" y="803964"/>
                  <a:pt x="7563139" y="803964"/>
                </a:cubicBezTo>
                <a:close/>
                <a:moveTo>
                  <a:pt x="7451545" y="803964"/>
                </a:moveTo>
                <a:cubicBezTo>
                  <a:pt x="7442884" y="803964"/>
                  <a:pt x="7434612" y="807101"/>
                  <a:pt x="7426731" y="813374"/>
                </a:cubicBezTo>
                <a:cubicBezTo>
                  <a:pt x="7429557" y="818516"/>
                  <a:pt x="7431983" y="821689"/>
                  <a:pt x="7434009" y="822893"/>
                </a:cubicBezTo>
                <a:cubicBezTo>
                  <a:pt x="7431431" y="823277"/>
                  <a:pt x="7427533" y="824850"/>
                  <a:pt x="7422313" y="827612"/>
                </a:cubicBezTo>
                <a:cubicBezTo>
                  <a:pt x="7423920" y="834111"/>
                  <a:pt x="7426599" y="839540"/>
                  <a:pt x="7430351" y="843899"/>
                </a:cubicBezTo>
                <a:cubicBezTo>
                  <a:pt x="7434829" y="849229"/>
                  <a:pt x="7439948" y="852826"/>
                  <a:pt x="7445706" y="854690"/>
                </a:cubicBezTo>
                <a:cubicBezTo>
                  <a:pt x="7450936" y="856455"/>
                  <a:pt x="7456232" y="857338"/>
                  <a:pt x="7461596" y="857338"/>
                </a:cubicBezTo>
                <a:cubicBezTo>
                  <a:pt x="7465486" y="857338"/>
                  <a:pt x="7469589" y="856903"/>
                  <a:pt x="7473906" y="856035"/>
                </a:cubicBezTo>
                <a:cubicBezTo>
                  <a:pt x="7484239" y="854504"/>
                  <a:pt x="7494327" y="851271"/>
                  <a:pt x="7504172" y="846336"/>
                </a:cubicBezTo>
                <a:cubicBezTo>
                  <a:pt x="7499146" y="836942"/>
                  <a:pt x="7493168" y="829128"/>
                  <a:pt x="7486238" y="822893"/>
                </a:cubicBezTo>
                <a:cubicBezTo>
                  <a:pt x="7478806" y="814197"/>
                  <a:pt x="7471299" y="808596"/>
                  <a:pt x="7463717" y="806088"/>
                </a:cubicBezTo>
                <a:cubicBezTo>
                  <a:pt x="7459322" y="804673"/>
                  <a:pt x="7455265" y="803964"/>
                  <a:pt x="7451545" y="803964"/>
                </a:cubicBezTo>
                <a:close/>
                <a:moveTo>
                  <a:pt x="1480447" y="768425"/>
                </a:moveTo>
                <a:cubicBezTo>
                  <a:pt x="1482134" y="770452"/>
                  <a:pt x="1484886" y="774235"/>
                  <a:pt x="1488705" y="779775"/>
                </a:cubicBezTo>
                <a:cubicBezTo>
                  <a:pt x="1492471" y="774192"/>
                  <a:pt x="1495172" y="770408"/>
                  <a:pt x="1496807" y="768425"/>
                </a:cubicBezTo>
                <a:cubicBezTo>
                  <a:pt x="1499239" y="770553"/>
                  <a:pt x="1501486" y="773540"/>
                  <a:pt x="1503547" y="777389"/>
                </a:cubicBezTo>
                <a:cubicBezTo>
                  <a:pt x="1506016" y="781889"/>
                  <a:pt x="1507251" y="786571"/>
                  <a:pt x="1507251" y="791433"/>
                </a:cubicBezTo>
                <a:cubicBezTo>
                  <a:pt x="1507251" y="798996"/>
                  <a:pt x="1505287" y="806874"/>
                  <a:pt x="1501360" y="815066"/>
                </a:cubicBezTo>
                <a:cubicBezTo>
                  <a:pt x="1497162" y="823093"/>
                  <a:pt x="1492936" y="830027"/>
                  <a:pt x="1488682" y="835867"/>
                </a:cubicBezTo>
                <a:cubicBezTo>
                  <a:pt x="1484356" y="830004"/>
                  <a:pt x="1480115" y="823082"/>
                  <a:pt x="1475958" y="815101"/>
                </a:cubicBezTo>
                <a:cubicBezTo>
                  <a:pt x="1472031" y="806948"/>
                  <a:pt x="1470067" y="799062"/>
                  <a:pt x="1470067" y="791444"/>
                </a:cubicBezTo>
                <a:cubicBezTo>
                  <a:pt x="1470067" y="787167"/>
                  <a:pt x="1471077" y="782640"/>
                  <a:pt x="1473099" y="777861"/>
                </a:cubicBezTo>
                <a:cubicBezTo>
                  <a:pt x="1475107" y="774004"/>
                  <a:pt x="1477556" y="770858"/>
                  <a:pt x="1480447" y="768425"/>
                </a:cubicBezTo>
                <a:close/>
                <a:moveTo>
                  <a:pt x="7499304" y="768425"/>
                </a:moveTo>
                <a:cubicBezTo>
                  <a:pt x="7500990" y="770451"/>
                  <a:pt x="7503743" y="774234"/>
                  <a:pt x="7507562" y="779774"/>
                </a:cubicBezTo>
                <a:cubicBezTo>
                  <a:pt x="7511327" y="774191"/>
                  <a:pt x="7514028" y="770407"/>
                  <a:pt x="7515664" y="768425"/>
                </a:cubicBezTo>
                <a:cubicBezTo>
                  <a:pt x="7518096" y="770552"/>
                  <a:pt x="7520342" y="773540"/>
                  <a:pt x="7522403" y="777388"/>
                </a:cubicBezTo>
                <a:cubicBezTo>
                  <a:pt x="7524873" y="781889"/>
                  <a:pt x="7526108" y="786570"/>
                  <a:pt x="7526108" y="791432"/>
                </a:cubicBezTo>
                <a:cubicBezTo>
                  <a:pt x="7526108" y="798996"/>
                  <a:pt x="7524144" y="806873"/>
                  <a:pt x="7520216" y="815066"/>
                </a:cubicBezTo>
                <a:cubicBezTo>
                  <a:pt x="7516019" y="823092"/>
                  <a:pt x="7511793" y="830026"/>
                  <a:pt x="7507538" y="835867"/>
                </a:cubicBezTo>
                <a:cubicBezTo>
                  <a:pt x="7503213" y="830003"/>
                  <a:pt x="7498972" y="823081"/>
                  <a:pt x="7494815" y="815100"/>
                </a:cubicBezTo>
                <a:cubicBezTo>
                  <a:pt x="7490887" y="806947"/>
                  <a:pt x="7488923" y="799062"/>
                  <a:pt x="7488923" y="791443"/>
                </a:cubicBezTo>
                <a:cubicBezTo>
                  <a:pt x="7488923" y="787166"/>
                  <a:pt x="7489934" y="782639"/>
                  <a:pt x="7491955" y="777860"/>
                </a:cubicBezTo>
                <a:cubicBezTo>
                  <a:pt x="7493963" y="774003"/>
                  <a:pt x="7496412" y="770857"/>
                  <a:pt x="7499304" y="768425"/>
                </a:cubicBezTo>
                <a:close/>
                <a:moveTo>
                  <a:pt x="2001759" y="767005"/>
                </a:moveTo>
                <a:lnTo>
                  <a:pt x="1967448" y="767650"/>
                </a:lnTo>
                <a:lnTo>
                  <a:pt x="1977064" y="775413"/>
                </a:lnTo>
                <a:lnTo>
                  <a:pt x="1968958" y="788445"/>
                </a:lnTo>
                <a:cubicBezTo>
                  <a:pt x="1967951" y="789988"/>
                  <a:pt x="1967448" y="791798"/>
                  <a:pt x="1967448" y="793875"/>
                </a:cubicBezTo>
                <a:cubicBezTo>
                  <a:pt x="1967448" y="795595"/>
                  <a:pt x="1967878" y="797243"/>
                  <a:pt x="1968739" y="798819"/>
                </a:cubicBezTo>
                <a:lnTo>
                  <a:pt x="1990045" y="830274"/>
                </a:lnTo>
                <a:lnTo>
                  <a:pt x="1989931" y="827798"/>
                </a:lnTo>
                <a:lnTo>
                  <a:pt x="1991091" y="833654"/>
                </a:lnTo>
                <a:cubicBezTo>
                  <a:pt x="1991952" y="835711"/>
                  <a:pt x="1993243" y="837651"/>
                  <a:pt x="1994964" y="839476"/>
                </a:cubicBezTo>
                <a:cubicBezTo>
                  <a:pt x="1997961" y="842468"/>
                  <a:pt x="2001796" y="843965"/>
                  <a:pt x="2006470" y="843965"/>
                </a:cubicBezTo>
                <a:lnTo>
                  <a:pt x="2034579" y="843965"/>
                </a:lnTo>
                <a:lnTo>
                  <a:pt x="2034579" y="808670"/>
                </a:lnTo>
                <a:lnTo>
                  <a:pt x="1997830" y="808670"/>
                </a:lnTo>
                <a:lnTo>
                  <a:pt x="2006974" y="792352"/>
                </a:lnTo>
                <a:lnTo>
                  <a:pt x="2017770" y="797979"/>
                </a:lnTo>
                <a:close/>
                <a:moveTo>
                  <a:pt x="3622378" y="767005"/>
                </a:moveTo>
                <a:lnTo>
                  <a:pt x="3588067" y="767650"/>
                </a:lnTo>
                <a:lnTo>
                  <a:pt x="3597683" y="775412"/>
                </a:lnTo>
                <a:lnTo>
                  <a:pt x="3589577" y="788445"/>
                </a:lnTo>
                <a:cubicBezTo>
                  <a:pt x="3588570" y="789988"/>
                  <a:pt x="3588067" y="791797"/>
                  <a:pt x="3588067" y="793874"/>
                </a:cubicBezTo>
                <a:cubicBezTo>
                  <a:pt x="3588067" y="795594"/>
                  <a:pt x="3588496" y="797243"/>
                  <a:pt x="3589357" y="798819"/>
                </a:cubicBezTo>
                <a:lnTo>
                  <a:pt x="3610663" y="830274"/>
                </a:lnTo>
                <a:lnTo>
                  <a:pt x="3610550" y="827798"/>
                </a:lnTo>
                <a:lnTo>
                  <a:pt x="3611710" y="833654"/>
                </a:lnTo>
                <a:cubicBezTo>
                  <a:pt x="3612571" y="835710"/>
                  <a:pt x="3613862" y="837651"/>
                  <a:pt x="3615583" y="839476"/>
                </a:cubicBezTo>
                <a:cubicBezTo>
                  <a:pt x="3618579" y="842468"/>
                  <a:pt x="3622413" y="843964"/>
                  <a:pt x="3627087" y="843964"/>
                </a:cubicBezTo>
                <a:lnTo>
                  <a:pt x="3655198" y="843964"/>
                </a:lnTo>
                <a:lnTo>
                  <a:pt x="3655198" y="808670"/>
                </a:lnTo>
                <a:lnTo>
                  <a:pt x="3618448" y="808670"/>
                </a:lnTo>
                <a:lnTo>
                  <a:pt x="3627592" y="792351"/>
                </a:lnTo>
                <a:lnTo>
                  <a:pt x="3638387" y="797979"/>
                </a:lnTo>
                <a:close/>
                <a:moveTo>
                  <a:pt x="4745469" y="767005"/>
                </a:moveTo>
                <a:lnTo>
                  <a:pt x="4711158" y="767650"/>
                </a:lnTo>
                <a:lnTo>
                  <a:pt x="4720774" y="775412"/>
                </a:lnTo>
                <a:lnTo>
                  <a:pt x="4712668" y="788445"/>
                </a:lnTo>
                <a:cubicBezTo>
                  <a:pt x="4711660" y="789988"/>
                  <a:pt x="4711158" y="791797"/>
                  <a:pt x="4711158" y="793874"/>
                </a:cubicBezTo>
                <a:cubicBezTo>
                  <a:pt x="4711158" y="795594"/>
                  <a:pt x="4711588" y="797243"/>
                  <a:pt x="4712448" y="798818"/>
                </a:cubicBezTo>
                <a:lnTo>
                  <a:pt x="4733754" y="830274"/>
                </a:lnTo>
                <a:lnTo>
                  <a:pt x="4733641" y="827798"/>
                </a:lnTo>
                <a:lnTo>
                  <a:pt x="4734802" y="833654"/>
                </a:lnTo>
                <a:cubicBezTo>
                  <a:pt x="4735662" y="835710"/>
                  <a:pt x="4736952" y="837651"/>
                  <a:pt x="4738674" y="839475"/>
                </a:cubicBezTo>
                <a:cubicBezTo>
                  <a:pt x="4741670" y="842468"/>
                  <a:pt x="4745505" y="843964"/>
                  <a:pt x="4750179" y="843964"/>
                </a:cubicBezTo>
                <a:lnTo>
                  <a:pt x="4778288" y="843964"/>
                </a:lnTo>
                <a:lnTo>
                  <a:pt x="4778288" y="808670"/>
                </a:lnTo>
                <a:lnTo>
                  <a:pt x="4741539" y="808670"/>
                </a:lnTo>
                <a:lnTo>
                  <a:pt x="4750684" y="792351"/>
                </a:lnTo>
                <a:lnTo>
                  <a:pt x="4761479" y="797979"/>
                </a:lnTo>
                <a:close/>
                <a:moveTo>
                  <a:pt x="8020616" y="767005"/>
                </a:moveTo>
                <a:lnTo>
                  <a:pt x="7986304" y="767649"/>
                </a:lnTo>
                <a:lnTo>
                  <a:pt x="7995921" y="775412"/>
                </a:lnTo>
                <a:lnTo>
                  <a:pt x="7987815" y="788445"/>
                </a:lnTo>
                <a:cubicBezTo>
                  <a:pt x="7986808" y="789987"/>
                  <a:pt x="7986304" y="791797"/>
                  <a:pt x="7986304" y="793874"/>
                </a:cubicBezTo>
                <a:cubicBezTo>
                  <a:pt x="7986304" y="795594"/>
                  <a:pt x="7986735" y="797242"/>
                  <a:pt x="7987595" y="798818"/>
                </a:cubicBezTo>
                <a:lnTo>
                  <a:pt x="8008901" y="830274"/>
                </a:lnTo>
                <a:lnTo>
                  <a:pt x="8008788" y="827797"/>
                </a:lnTo>
                <a:lnTo>
                  <a:pt x="8009948" y="833653"/>
                </a:lnTo>
                <a:cubicBezTo>
                  <a:pt x="8010809" y="835710"/>
                  <a:pt x="8012100" y="837650"/>
                  <a:pt x="8013821" y="839475"/>
                </a:cubicBezTo>
                <a:cubicBezTo>
                  <a:pt x="8016817" y="842467"/>
                  <a:pt x="8020652" y="843964"/>
                  <a:pt x="8025327" y="843964"/>
                </a:cubicBezTo>
                <a:lnTo>
                  <a:pt x="8053436" y="843964"/>
                </a:lnTo>
                <a:lnTo>
                  <a:pt x="8053436" y="808669"/>
                </a:lnTo>
                <a:lnTo>
                  <a:pt x="8016686" y="808669"/>
                </a:lnTo>
                <a:lnTo>
                  <a:pt x="8025831" y="792351"/>
                </a:lnTo>
                <a:lnTo>
                  <a:pt x="8036627" y="797978"/>
                </a:lnTo>
                <a:close/>
                <a:moveTo>
                  <a:pt x="9641233" y="767004"/>
                </a:moveTo>
                <a:lnTo>
                  <a:pt x="9606922" y="767649"/>
                </a:lnTo>
                <a:lnTo>
                  <a:pt x="9616539" y="775412"/>
                </a:lnTo>
                <a:lnTo>
                  <a:pt x="9608433" y="788444"/>
                </a:lnTo>
                <a:cubicBezTo>
                  <a:pt x="9607426" y="789987"/>
                  <a:pt x="9606922" y="791797"/>
                  <a:pt x="9606922" y="793873"/>
                </a:cubicBezTo>
                <a:cubicBezTo>
                  <a:pt x="9606922" y="795594"/>
                  <a:pt x="9607353" y="797242"/>
                  <a:pt x="9608213" y="798818"/>
                </a:cubicBezTo>
                <a:lnTo>
                  <a:pt x="9629519" y="830273"/>
                </a:lnTo>
                <a:lnTo>
                  <a:pt x="9629406" y="827797"/>
                </a:lnTo>
                <a:lnTo>
                  <a:pt x="9630566" y="833653"/>
                </a:lnTo>
                <a:cubicBezTo>
                  <a:pt x="9631426" y="835709"/>
                  <a:pt x="9632717" y="837650"/>
                  <a:pt x="9634439" y="839475"/>
                </a:cubicBezTo>
                <a:cubicBezTo>
                  <a:pt x="9637435" y="842467"/>
                  <a:pt x="9641270" y="843964"/>
                  <a:pt x="9645944" y="843964"/>
                </a:cubicBezTo>
                <a:lnTo>
                  <a:pt x="9674053" y="843964"/>
                </a:lnTo>
                <a:lnTo>
                  <a:pt x="9674053" y="808669"/>
                </a:lnTo>
                <a:lnTo>
                  <a:pt x="9637304" y="808669"/>
                </a:lnTo>
                <a:lnTo>
                  <a:pt x="9646448" y="792350"/>
                </a:lnTo>
                <a:lnTo>
                  <a:pt x="9657244" y="797978"/>
                </a:lnTo>
                <a:close/>
                <a:moveTo>
                  <a:pt x="10764326" y="767004"/>
                </a:moveTo>
                <a:lnTo>
                  <a:pt x="10730015" y="767649"/>
                </a:lnTo>
                <a:lnTo>
                  <a:pt x="10739632" y="775411"/>
                </a:lnTo>
                <a:lnTo>
                  <a:pt x="10731526" y="788444"/>
                </a:lnTo>
                <a:cubicBezTo>
                  <a:pt x="10730519" y="789987"/>
                  <a:pt x="10730015" y="791796"/>
                  <a:pt x="10730015" y="793873"/>
                </a:cubicBezTo>
                <a:cubicBezTo>
                  <a:pt x="10730015" y="795594"/>
                  <a:pt x="10730446" y="797242"/>
                  <a:pt x="10731306" y="798818"/>
                </a:cubicBezTo>
                <a:lnTo>
                  <a:pt x="10752612" y="830273"/>
                </a:lnTo>
                <a:lnTo>
                  <a:pt x="10752499" y="827797"/>
                </a:lnTo>
                <a:lnTo>
                  <a:pt x="10753659" y="833653"/>
                </a:lnTo>
                <a:cubicBezTo>
                  <a:pt x="10754519" y="835709"/>
                  <a:pt x="10755810" y="837650"/>
                  <a:pt x="10757532" y="839475"/>
                </a:cubicBezTo>
                <a:cubicBezTo>
                  <a:pt x="10760528" y="842467"/>
                  <a:pt x="10764363" y="843963"/>
                  <a:pt x="10769037" y="843963"/>
                </a:cubicBezTo>
                <a:lnTo>
                  <a:pt x="10797146" y="843963"/>
                </a:lnTo>
                <a:lnTo>
                  <a:pt x="10797146" y="808669"/>
                </a:lnTo>
                <a:lnTo>
                  <a:pt x="10760397" y="808669"/>
                </a:lnTo>
                <a:lnTo>
                  <a:pt x="10769541" y="792350"/>
                </a:lnTo>
                <a:lnTo>
                  <a:pt x="10780337" y="797978"/>
                </a:lnTo>
                <a:close/>
                <a:moveTo>
                  <a:pt x="1481201" y="760207"/>
                </a:moveTo>
                <a:cubicBezTo>
                  <a:pt x="1468879" y="768518"/>
                  <a:pt x="1462719" y="778985"/>
                  <a:pt x="1462719" y="791605"/>
                </a:cubicBezTo>
                <a:cubicBezTo>
                  <a:pt x="1462719" y="799934"/>
                  <a:pt x="1465235" y="809009"/>
                  <a:pt x="1470268" y="818832"/>
                </a:cubicBezTo>
                <a:cubicBezTo>
                  <a:pt x="1475231" y="827968"/>
                  <a:pt x="1481374" y="836347"/>
                  <a:pt x="1488698" y="843971"/>
                </a:cubicBezTo>
                <a:cubicBezTo>
                  <a:pt x="1495930" y="836376"/>
                  <a:pt x="1502036" y="827992"/>
                  <a:pt x="1507018" y="818818"/>
                </a:cubicBezTo>
                <a:cubicBezTo>
                  <a:pt x="1512073" y="808955"/>
                  <a:pt x="1514601" y="799884"/>
                  <a:pt x="1514601" y="791605"/>
                </a:cubicBezTo>
                <a:cubicBezTo>
                  <a:pt x="1514601" y="779016"/>
                  <a:pt x="1508420" y="768550"/>
                  <a:pt x="1496059" y="760207"/>
                </a:cubicBezTo>
                <a:cubicBezTo>
                  <a:pt x="1492188" y="763851"/>
                  <a:pt x="1489717" y="767173"/>
                  <a:pt x="1488646" y="770175"/>
                </a:cubicBezTo>
                <a:cubicBezTo>
                  <a:pt x="1487523" y="767138"/>
                  <a:pt x="1485041" y="763816"/>
                  <a:pt x="1481201" y="760207"/>
                </a:cubicBezTo>
                <a:close/>
                <a:moveTo>
                  <a:pt x="7500057" y="760207"/>
                </a:moveTo>
                <a:cubicBezTo>
                  <a:pt x="7487736" y="768517"/>
                  <a:pt x="7481575" y="778984"/>
                  <a:pt x="7481575" y="791604"/>
                </a:cubicBezTo>
                <a:cubicBezTo>
                  <a:pt x="7481575" y="799933"/>
                  <a:pt x="7484092" y="809009"/>
                  <a:pt x="7489125" y="818831"/>
                </a:cubicBezTo>
                <a:cubicBezTo>
                  <a:pt x="7494087" y="827967"/>
                  <a:pt x="7500230" y="836346"/>
                  <a:pt x="7507555" y="843970"/>
                </a:cubicBezTo>
                <a:cubicBezTo>
                  <a:pt x="7514786" y="836375"/>
                  <a:pt x="7520893" y="827991"/>
                  <a:pt x="7525874" y="818817"/>
                </a:cubicBezTo>
                <a:cubicBezTo>
                  <a:pt x="7530930" y="808954"/>
                  <a:pt x="7533457" y="799883"/>
                  <a:pt x="7533457" y="791604"/>
                </a:cubicBezTo>
                <a:cubicBezTo>
                  <a:pt x="7533457" y="779015"/>
                  <a:pt x="7527277" y="768549"/>
                  <a:pt x="7514915" y="760207"/>
                </a:cubicBezTo>
                <a:cubicBezTo>
                  <a:pt x="7511045" y="763850"/>
                  <a:pt x="7508574" y="767172"/>
                  <a:pt x="7507502" y="770174"/>
                </a:cubicBezTo>
                <a:cubicBezTo>
                  <a:pt x="7506379" y="767137"/>
                  <a:pt x="7503898" y="763815"/>
                  <a:pt x="7500057" y="760207"/>
                </a:cubicBezTo>
                <a:close/>
                <a:moveTo>
                  <a:pt x="2088438" y="760066"/>
                </a:moveTo>
                <a:lnTo>
                  <a:pt x="2058507" y="776954"/>
                </a:lnTo>
                <a:lnTo>
                  <a:pt x="2076219" y="808788"/>
                </a:lnTo>
                <a:lnTo>
                  <a:pt x="2086700" y="808788"/>
                </a:lnTo>
                <a:lnTo>
                  <a:pt x="2088845" y="808409"/>
                </a:lnTo>
                <a:lnTo>
                  <a:pt x="2087219" y="808836"/>
                </a:lnTo>
                <a:lnTo>
                  <a:pt x="2058231" y="808836"/>
                </a:lnTo>
                <a:lnTo>
                  <a:pt x="2058231" y="797667"/>
                </a:lnTo>
                <a:lnTo>
                  <a:pt x="2038406" y="826462"/>
                </a:lnTo>
                <a:lnTo>
                  <a:pt x="2058231" y="855140"/>
                </a:lnTo>
                <a:lnTo>
                  <a:pt x="2058231" y="843971"/>
                </a:lnTo>
                <a:lnTo>
                  <a:pt x="2073010" y="843971"/>
                </a:lnTo>
                <a:cubicBezTo>
                  <a:pt x="2077179" y="843971"/>
                  <a:pt x="2080339" y="842161"/>
                  <a:pt x="2082490" y="838538"/>
                </a:cubicBezTo>
                <a:lnTo>
                  <a:pt x="2100080" y="805459"/>
                </a:lnTo>
                <a:lnTo>
                  <a:pt x="2094885" y="806823"/>
                </a:lnTo>
                <a:lnTo>
                  <a:pt x="2099732" y="803846"/>
                </a:lnTo>
                <a:cubicBezTo>
                  <a:pt x="2103025" y="800555"/>
                  <a:pt x="2104671" y="796593"/>
                  <a:pt x="2104671" y="791958"/>
                </a:cubicBezTo>
                <a:cubicBezTo>
                  <a:pt x="2104671" y="789180"/>
                  <a:pt x="2103899" y="786318"/>
                  <a:pt x="2102354" y="783371"/>
                </a:cubicBezTo>
                <a:close/>
                <a:moveTo>
                  <a:pt x="3709056" y="760066"/>
                </a:moveTo>
                <a:lnTo>
                  <a:pt x="3679125" y="776953"/>
                </a:lnTo>
                <a:lnTo>
                  <a:pt x="3696836" y="808787"/>
                </a:lnTo>
                <a:lnTo>
                  <a:pt x="3707317" y="808787"/>
                </a:lnTo>
                <a:lnTo>
                  <a:pt x="3709464" y="808409"/>
                </a:lnTo>
                <a:lnTo>
                  <a:pt x="3707836" y="808836"/>
                </a:lnTo>
                <a:lnTo>
                  <a:pt x="3678848" y="808836"/>
                </a:lnTo>
                <a:lnTo>
                  <a:pt x="3678848" y="797667"/>
                </a:lnTo>
                <a:lnTo>
                  <a:pt x="3659024" y="826462"/>
                </a:lnTo>
                <a:lnTo>
                  <a:pt x="3678848" y="855140"/>
                </a:lnTo>
                <a:lnTo>
                  <a:pt x="3678848" y="843971"/>
                </a:lnTo>
                <a:lnTo>
                  <a:pt x="3693628" y="843971"/>
                </a:lnTo>
                <a:cubicBezTo>
                  <a:pt x="3697797" y="843971"/>
                  <a:pt x="3700957" y="842160"/>
                  <a:pt x="3703107" y="838538"/>
                </a:cubicBezTo>
                <a:lnTo>
                  <a:pt x="3720697" y="805458"/>
                </a:lnTo>
                <a:lnTo>
                  <a:pt x="3715502" y="806823"/>
                </a:lnTo>
                <a:lnTo>
                  <a:pt x="3720348" y="803846"/>
                </a:lnTo>
                <a:cubicBezTo>
                  <a:pt x="3723641" y="800555"/>
                  <a:pt x="3725288" y="796592"/>
                  <a:pt x="3725288" y="791958"/>
                </a:cubicBezTo>
                <a:cubicBezTo>
                  <a:pt x="3725288" y="789180"/>
                  <a:pt x="3724516" y="786317"/>
                  <a:pt x="3722971" y="783371"/>
                </a:cubicBezTo>
                <a:close/>
                <a:moveTo>
                  <a:pt x="4832148" y="760065"/>
                </a:moveTo>
                <a:lnTo>
                  <a:pt x="4802216" y="776953"/>
                </a:lnTo>
                <a:lnTo>
                  <a:pt x="4819928" y="808787"/>
                </a:lnTo>
                <a:lnTo>
                  <a:pt x="4830409" y="808787"/>
                </a:lnTo>
                <a:lnTo>
                  <a:pt x="4832555" y="808408"/>
                </a:lnTo>
                <a:lnTo>
                  <a:pt x="4830929" y="808835"/>
                </a:lnTo>
                <a:lnTo>
                  <a:pt x="4801940" y="808835"/>
                </a:lnTo>
                <a:lnTo>
                  <a:pt x="4801940" y="797667"/>
                </a:lnTo>
                <a:lnTo>
                  <a:pt x="4782115" y="826462"/>
                </a:lnTo>
                <a:lnTo>
                  <a:pt x="4801940" y="855140"/>
                </a:lnTo>
                <a:lnTo>
                  <a:pt x="4801940" y="843971"/>
                </a:lnTo>
                <a:lnTo>
                  <a:pt x="4816719" y="843971"/>
                </a:lnTo>
                <a:cubicBezTo>
                  <a:pt x="4820888" y="843971"/>
                  <a:pt x="4824049" y="842160"/>
                  <a:pt x="4826200" y="838538"/>
                </a:cubicBezTo>
                <a:lnTo>
                  <a:pt x="4843789" y="805458"/>
                </a:lnTo>
                <a:lnTo>
                  <a:pt x="4838594" y="806822"/>
                </a:lnTo>
                <a:lnTo>
                  <a:pt x="4843440" y="803846"/>
                </a:lnTo>
                <a:cubicBezTo>
                  <a:pt x="4846733" y="800555"/>
                  <a:pt x="4848380" y="796592"/>
                  <a:pt x="4848380" y="791958"/>
                </a:cubicBezTo>
                <a:cubicBezTo>
                  <a:pt x="4848380" y="789179"/>
                  <a:pt x="4847607" y="786317"/>
                  <a:pt x="4846064" y="783371"/>
                </a:cubicBezTo>
                <a:close/>
                <a:moveTo>
                  <a:pt x="8107295" y="760065"/>
                </a:moveTo>
                <a:lnTo>
                  <a:pt x="8077364" y="776953"/>
                </a:lnTo>
                <a:lnTo>
                  <a:pt x="8095076" y="808787"/>
                </a:lnTo>
                <a:lnTo>
                  <a:pt x="8105557" y="808787"/>
                </a:lnTo>
                <a:lnTo>
                  <a:pt x="8107702" y="808408"/>
                </a:lnTo>
                <a:lnTo>
                  <a:pt x="8106076" y="808835"/>
                </a:lnTo>
                <a:lnTo>
                  <a:pt x="8077087" y="808835"/>
                </a:lnTo>
                <a:lnTo>
                  <a:pt x="8077087" y="797666"/>
                </a:lnTo>
                <a:lnTo>
                  <a:pt x="8057263" y="826462"/>
                </a:lnTo>
                <a:lnTo>
                  <a:pt x="8077087" y="855139"/>
                </a:lnTo>
                <a:lnTo>
                  <a:pt x="8077087" y="843970"/>
                </a:lnTo>
                <a:lnTo>
                  <a:pt x="8091867" y="843970"/>
                </a:lnTo>
                <a:cubicBezTo>
                  <a:pt x="8096036" y="843970"/>
                  <a:pt x="8099196" y="842160"/>
                  <a:pt x="8101347" y="838537"/>
                </a:cubicBezTo>
                <a:lnTo>
                  <a:pt x="8118936" y="805458"/>
                </a:lnTo>
                <a:lnTo>
                  <a:pt x="8113742" y="806822"/>
                </a:lnTo>
                <a:lnTo>
                  <a:pt x="8118588" y="803845"/>
                </a:lnTo>
                <a:cubicBezTo>
                  <a:pt x="8121881" y="800554"/>
                  <a:pt x="8123527" y="796592"/>
                  <a:pt x="8123527" y="791957"/>
                </a:cubicBezTo>
                <a:cubicBezTo>
                  <a:pt x="8123527" y="789179"/>
                  <a:pt x="8122755" y="786317"/>
                  <a:pt x="8121210" y="783371"/>
                </a:cubicBezTo>
                <a:close/>
                <a:moveTo>
                  <a:pt x="9727913" y="760065"/>
                </a:moveTo>
                <a:lnTo>
                  <a:pt x="9697981" y="776952"/>
                </a:lnTo>
                <a:lnTo>
                  <a:pt x="9715693" y="808787"/>
                </a:lnTo>
                <a:lnTo>
                  <a:pt x="9726174" y="808787"/>
                </a:lnTo>
                <a:lnTo>
                  <a:pt x="9728320" y="808408"/>
                </a:lnTo>
                <a:lnTo>
                  <a:pt x="9726694" y="808835"/>
                </a:lnTo>
                <a:lnTo>
                  <a:pt x="9697705" y="808835"/>
                </a:lnTo>
                <a:lnTo>
                  <a:pt x="9697705" y="797666"/>
                </a:lnTo>
                <a:lnTo>
                  <a:pt x="9677881" y="826461"/>
                </a:lnTo>
                <a:lnTo>
                  <a:pt x="9697705" y="855139"/>
                </a:lnTo>
                <a:lnTo>
                  <a:pt x="9697705" y="843970"/>
                </a:lnTo>
                <a:lnTo>
                  <a:pt x="9712485" y="843970"/>
                </a:lnTo>
                <a:cubicBezTo>
                  <a:pt x="9716653" y="843970"/>
                  <a:pt x="9719813" y="842159"/>
                  <a:pt x="9721965" y="838537"/>
                </a:cubicBezTo>
                <a:lnTo>
                  <a:pt x="9739554" y="805457"/>
                </a:lnTo>
                <a:lnTo>
                  <a:pt x="9734360" y="806822"/>
                </a:lnTo>
                <a:lnTo>
                  <a:pt x="9739206" y="803845"/>
                </a:lnTo>
                <a:cubicBezTo>
                  <a:pt x="9742498" y="800554"/>
                  <a:pt x="9744145" y="796591"/>
                  <a:pt x="9744145" y="791957"/>
                </a:cubicBezTo>
                <a:cubicBezTo>
                  <a:pt x="9744145" y="789179"/>
                  <a:pt x="9743372" y="786316"/>
                  <a:pt x="9741828" y="783370"/>
                </a:cubicBezTo>
                <a:close/>
                <a:moveTo>
                  <a:pt x="10851006" y="760065"/>
                </a:moveTo>
                <a:lnTo>
                  <a:pt x="10821074" y="776952"/>
                </a:lnTo>
                <a:lnTo>
                  <a:pt x="10838786" y="808786"/>
                </a:lnTo>
                <a:lnTo>
                  <a:pt x="10849267" y="808786"/>
                </a:lnTo>
                <a:lnTo>
                  <a:pt x="10851413" y="808408"/>
                </a:lnTo>
                <a:lnTo>
                  <a:pt x="10849787" y="808834"/>
                </a:lnTo>
                <a:lnTo>
                  <a:pt x="10820798" y="808834"/>
                </a:lnTo>
                <a:lnTo>
                  <a:pt x="10820798" y="797666"/>
                </a:lnTo>
                <a:lnTo>
                  <a:pt x="10800974" y="826461"/>
                </a:lnTo>
                <a:lnTo>
                  <a:pt x="10820798" y="855139"/>
                </a:lnTo>
                <a:lnTo>
                  <a:pt x="10820798" y="843970"/>
                </a:lnTo>
                <a:lnTo>
                  <a:pt x="10835578" y="843970"/>
                </a:lnTo>
                <a:cubicBezTo>
                  <a:pt x="10839746" y="843970"/>
                  <a:pt x="10842906" y="842159"/>
                  <a:pt x="10845058" y="838537"/>
                </a:cubicBezTo>
                <a:lnTo>
                  <a:pt x="10862647" y="805457"/>
                </a:lnTo>
                <a:lnTo>
                  <a:pt x="10857453" y="806821"/>
                </a:lnTo>
                <a:lnTo>
                  <a:pt x="10862299" y="803845"/>
                </a:lnTo>
                <a:cubicBezTo>
                  <a:pt x="10865591" y="800554"/>
                  <a:pt x="10867238" y="796591"/>
                  <a:pt x="10867238" y="791957"/>
                </a:cubicBezTo>
                <a:cubicBezTo>
                  <a:pt x="10867238" y="789179"/>
                  <a:pt x="10866465" y="786316"/>
                  <a:pt x="10864921" y="783370"/>
                </a:cubicBezTo>
                <a:close/>
                <a:moveTo>
                  <a:pt x="885646" y="752657"/>
                </a:moveTo>
                <a:lnTo>
                  <a:pt x="935715" y="869213"/>
                </a:lnTo>
                <a:lnTo>
                  <a:pt x="944172" y="869213"/>
                </a:lnTo>
                <a:lnTo>
                  <a:pt x="994103" y="752657"/>
                </a:lnTo>
                <a:lnTo>
                  <a:pt x="985106" y="752657"/>
                </a:lnTo>
                <a:lnTo>
                  <a:pt x="939941" y="859658"/>
                </a:lnTo>
                <a:lnTo>
                  <a:pt x="894691" y="752657"/>
                </a:lnTo>
                <a:close/>
                <a:moveTo>
                  <a:pt x="6904502" y="752657"/>
                </a:moveTo>
                <a:lnTo>
                  <a:pt x="6954571" y="869213"/>
                </a:lnTo>
                <a:lnTo>
                  <a:pt x="6963028" y="869213"/>
                </a:lnTo>
                <a:lnTo>
                  <a:pt x="7012959" y="752657"/>
                </a:lnTo>
                <a:lnTo>
                  <a:pt x="7003963" y="752657"/>
                </a:lnTo>
                <a:lnTo>
                  <a:pt x="6958798" y="859658"/>
                </a:lnTo>
                <a:lnTo>
                  <a:pt x="6913547" y="752657"/>
                </a:lnTo>
                <a:close/>
                <a:moveTo>
                  <a:pt x="6035420" y="733754"/>
                </a:moveTo>
                <a:lnTo>
                  <a:pt x="6014749" y="751851"/>
                </a:lnTo>
                <a:lnTo>
                  <a:pt x="6014749" y="845096"/>
                </a:lnTo>
                <a:lnTo>
                  <a:pt x="6108056" y="845096"/>
                </a:lnTo>
                <a:lnTo>
                  <a:pt x="6126178" y="824418"/>
                </a:lnTo>
                <a:lnTo>
                  <a:pt x="6047562" y="824418"/>
                </a:lnTo>
                <a:lnTo>
                  <a:pt x="6126178" y="747584"/>
                </a:lnTo>
                <a:lnTo>
                  <a:pt x="6112300" y="733764"/>
                </a:lnTo>
                <a:lnTo>
                  <a:pt x="6035508" y="812389"/>
                </a:lnTo>
                <a:close/>
                <a:moveTo>
                  <a:pt x="2023331" y="720904"/>
                </a:moveTo>
                <a:cubicBezTo>
                  <a:pt x="2027246" y="724670"/>
                  <a:pt x="2030121" y="728150"/>
                  <a:pt x="2031955" y="731345"/>
                </a:cubicBezTo>
                <a:lnTo>
                  <a:pt x="2032249" y="731832"/>
                </a:lnTo>
                <a:lnTo>
                  <a:pt x="2025558" y="724866"/>
                </a:lnTo>
                <a:cubicBezTo>
                  <a:pt x="2022912" y="723264"/>
                  <a:pt x="2019928" y="722463"/>
                  <a:pt x="2016607" y="722463"/>
                </a:cubicBezTo>
                <a:cubicBezTo>
                  <a:pt x="2010375" y="722463"/>
                  <a:pt x="2005672" y="725182"/>
                  <a:pt x="2002498" y="730619"/>
                </a:cubicBezTo>
                <a:lnTo>
                  <a:pt x="1989107" y="754843"/>
                </a:lnTo>
                <a:lnTo>
                  <a:pt x="2019028" y="771879"/>
                </a:lnTo>
                <a:lnTo>
                  <a:pt x="2037264" y="740688"/>
                </a:lnTo>
                <a:lnTo>
                  <a:pt x="2033505" y="733918"/>
                </a:lnTo>
                <a:lnTo>
                  <a:pt x="2047157" y="756574"/>
                </a:lnTo>
                <a:lnTo>
                  <a:pt x="2037541" y="764410"/>
                </a:lnTo>
                <a:lnTo>
                  <a:pt x="2071850" y="765034"/>
                </a:lnTo>
                <a:lnTo>
                  <a:pt x="2087863" y="734062"/>
                </a:lnTo>
                <a:lnTo>
                  <a:pt x="2077072" y="739686"/>
                </a:lnTo>
                <a:lnTo>
                  <a:pt x="2069667" y="726057"/>
                </a:lnTo>
                <a:cubicBezTo>
                  <a:pt x="2067703" y="722622"/>
                  <a:pt x="2064688" y="720904"/>
                  <a:pt x="2060621" y="720904"/>
                </a:cubicBezTo>
                <a:close/>
                <a:moveTo>
                  <a:pt x="3643950" y="720904"/>
                </a:moveTo>
                <a:cubicBezTo>
                  <a:pt x="3647865" y="724669"/>
                  <a:pt x="3650740" y="728150"/>
                  <a:pt x="3652574" y="731345"/>
                </a:cubicBezTo>
                <a:lnTo>
                  <a:pt x="3652867" y="731832"/>
                </a:lnTo>
                <a:lnTo>
                  <a:pt x="3646177" y="724866"/>
                </a:lnTo>
                <a:cubicBezTo>
                  <a:pt x="3643530" y="723264"/>
                  <a:pt x="3640547" y="722463"/>
                  <a:pt x="3637225" y="722463"/>
                </a:cubicBezTo>
                <a:cubicBezTo>
                  <a:pt x="3630994" y="722463"/>
                  <a:pt x="3626290" y="725182"/>
                  <a:pt x="3623116" y="730619"/>
                </a:cubicBezTo>
                <a:lnTo>
                  <a:pt x="3609725" y="754842"/>
                </a:lnTo>
                <a:lnTo>
                  <a:pt x="3639646" y="771879"/>
                </a:lnTo>
                <a:lnTo>
                  <a:pt x="3657882" y="740688"/>
                </a:lnTo>
                <a:lnTo>
                  <a:pt x="3654124" y="733917"/>
                </a:lnTo>
                <a:lnTo>
                  <a:pt x="3667774" y="756574"/>
                </a:lnTo>
                <a:lnTo>
                  <a:pt x="3658159" y="764409"/>
                </a:lnTo>
                <a:lnTo>
                  <a:pt x="3692468" y="765034"/>
                </a:lnTo>
                <a:lnTo>
                  <a:pt x="3708481" y="734061"/>
                </a:lnTo>
                <a:lnTo>
                  <a:pt x="3697690" y="739686"/>
                </a:lnTo>
                <a:lnTo>
                  <a:pt x="3690285" y="726057"/>
                </a:lnTo>
                <a:cubicBezTo>
                  <a:pt x="3688322" y="722622"/>
                  <a:pt x="3685306" y="720904"/>
                  <a:pt x="3681238" y="720904"/>
                </a:cubicBezTo>
                <a:close/>
                <a:moveTo>
                  <a:pt x="4767040" y="720904"/>
                </a:moveTo>
                <a:cubicBezTo>
                  <a:pt x="4770956" y="724669"/>
                  <a:pt x="4773831" y="728150"/>
                  <a:pt x="4775665" y="731345"/>
                </a:cubicBezTo>
                <a:lnTo>
                  <a:pt x="4775957" y="731831"/>
                </a:lnTo>
                <a:lnTo>
                  <a:pt x="4769268" y="724866"/>
                </a:lnTo>
                <a:cubicBezTo>
                  <a:pt x="4766622" y="723264"/>
                  <a:pt x="4763638" y="722463"/>
                  <a:pt x="4760317" y="722463"/>
                </a:cubicBezTo>
                <a:cubicBezTo>
                  <a:pt x="4754085" y="722463"/>
                  <a:pt x="4749382" y="725181"/>
                  <a:pt x="4746208" y="730619"/>
                </a:cubicBezTo>
                <a:lnTo>
                  <a:pt x="4732816" y="754842"/>
                </a:lnTo>
                <a:lnTo>
                  <a:pt x="4762737" y="771879"/>
                </a:lnTo>
                <a:lnTo>
                  <a:pt x="4780974" y="740688"/>
                </a:lnTo>
                <a:lnTo>
                  <a:pt x="4777215" y="733917"/>
                </a:lnTo>
                <a:lnTo>
                  <a:pt x="4790867" y="756573"/>
                </a:lnTo>
                <a:lnTo>
                  <a:pt x="4781250" y="764409"/>
                </a:lnTo>
                <a:lnTo>
                  <a:pt x="4815559" y="765033"/>
                </a:lnTo>
                <a:lnTo>
                  <a:pt x="4831571" y="734061"/>
                </a:lnTo>
                <a:lnTo>
                  <a:pt x="4820781" y="739686"/>
                </a:lnTo>
                <a:lnTo>
                  <a:pt x="4813376" y="726057"/>
                </a:lnTo>
                <a:cubicBezTo>
                  <a:pt x="4811413" y="722621"/>
                  <a:pt x="4808396" y="720904"/>
                  <a:pt x="4804330" y="720904"/>
                </a:cubicBezTo>
                <a:close/>
                <a:moveTo>
                  <a:pt x="8042188" y="720903"/>
                </a:moveTo>
                <a:cubicBezTo>
                  <a:pt x="8046103" y="724669"/>
                  <a:pt x="8048978" y="728149"/>
                  <a:pt x="8050812" y="731344"/>
                </a:cubicBezTo>
                <a:lnTo>
                  <a:pt x="8051105" y="731831"/>
                </a:lnTo>
                <a:lnTo>
                  <a:pt x="8044415" y="724865"/>
                </a:lnTo>
                <a:cubicBezTo>
                  <a:pt x="8041769" y="723263"/>
                  <a:pt x="8038785" y="722462"/>
                  <a:pt x="8035464" y="722462"/>
                </a:cubicBezTo>
                <a:cubicBezTo>
                  <a:pt x="8029232" y="722462"/>
                  <a:pt x="8024529" y="725181"/>
                  <a:pt x="8021354" y="730618"/>
                </a:cubicBezTo>
                <a:lnTo>
                  <a:pt x="8007964" y="754842"/>
                </a:lnTo>
                <a:lnTo>
                  <a:pt x="8037884" y="771878"/>
                </a:lnTo>
                <a:lnTo>
                  <a:pt x="8056121" y="740688"/>
                </a:lnTo>
                <a:lnTo>
                  <a:pt x="8052362" y="733917"/>
                </a:lnTo>
                <a:lnTo>
                  <a:pt x="8066014" y="756573"/>
                </a:lnTo>
                <a:lnTo>
                  <a:pt x="8056397" y="764409"/>
                </a:lnTo>
                <a:lnTo>
                  <a:pt x="8090707" y="765033"/>
                </a:lnTo>
                <a:lnTo>
                  <a:pt x="8106719" y="734061"/>
                </a:lnTo>
                <a:lnTo>
                  <a:pt x="8095929" y="739685"/>
                </a:lnTo>
                <a:lnTo>
                  <a:pt x="8088524" y="726056"/>
                </a:lnTo>
                <a:cubicBezTo>
                  <a:pt x="8086560" y="722621"/>
                  <a:pt x="8083544" y="720903"/>
                  <a:pt x="8079477" y="720903"/>
                </a:cubicBezTo>
                <a:close/>
                <a:moveTo>
                  <a:pt x="9662806" y="720903"/>
                </a:moveTo>
                <a:cubicBezTo>
                  <a:pt x="9666721" y="724669"/>
                  <a:pt x="9669595" y="728149"/>
                  <a:pt x="9671430" y="731344"/>
                </a:cubicBezTo>
                <a:lnTo>
                  <a:pt x="9671723" y="731831"/>
                </a:lnTo>
                <a:lnTo>
                  <a:pt x="9665032" y="724865"/>
                </a:lnTo>
                <a:cubicBezTo>
                  <a:pt x="9662386" y="723263"/>
                  <a:pt x="9659403" y="722462"/>
                  <a:pt x="9656082" y="722462"/>
                </a:cubicBezTo>
                <a:cubicBezTo>
                  <a:pt x="9649850" y="722462"/>
                  <a:pt x="9645147" y="725181"/>
                  <a:pt x="9641972" y="730618"/>
                </a:cubicBezTo>
                <a:lnTo>
                  <a:pt x="9628582" y="754842"/>
                </a:lnTo>
                <a:lnTo>
                  <a:pt x="9658502" y="771878"/>
                </a:lnTo>
                <a:lnTo>
                  <a:pt x="9676739" y="740687"/>
                </a:lnTo>
                <a:lnTo>
                  <a:pt x="9672980" y="733916"/>
                </a:lnTo>
                <a:lnTo>
                  <a:pt x="9686632" y="756573"/>
                </a:lnTo>
                <a:lnTo>
                  <a:pt x="9677015" y="764409"/>
                </a:lnTo>
                <a:lnTo>
                  <a:pt x="9711325" y="765033"/>
                </a:lnTo>
                <a:lnTo>
                  <a:pt x="9727337" y="734060"/>
                </a:lnTo>
                <a:lnTo>
                  <a:pt x="9716547" y="739685"/>
                </a:lnTo>
                <a:lnTo>
                  <a:pt x="9709142" y="726056"/>
                </a:lnTo>
                <a:cubicBezTo>
                  <a:pt x="9707177" y="722621"/>
                  <a:pt x="9704162" y="720903"/>
                  <a:pt x="9700095" y="720903"/>
                </a:cubicBezTo>
                <a:close/>
                <a:moveTo>
                  <a:pt x="10785899" y="720903"/>
                </a:moveTo>
                <a:cubicBezTo>
                  <a:pt x="10789814" y="724668"/>
                  <a:pt x="10792688" y="728149"/>
                  <a:pt x="10794523" y="731344"/>
                </a:cubicBezTo>
                <a:lnTo>
                  <a:pt x="10794816" y="731830"/>
                </a:lnTo>
                <a:lnTo>
                  <a:pt x="10788125" y="724865"/>
                </a:lnTo>
                <a:cubicBezTo>
                  <a:pt x="10785479" y="723263"/>
                  <a:pt x="10782496" y="722462"/>
                  <a:pt x="10779175" y="722462"/>
                </a:cubicBezTo>
                <a:cubicBezTo>
                  <a:pt x="10772943" y="722462"/>
                  <a:pt x="10768240" y="725181"/>
                  <a:pt x="10765065" y="730618"/>
                </a:cubicBezTo>
                <a:lnTo>
                  <a:pt x="10751675" y="754841"/>
                </a:lnTo>
                <a:lnTo>
                  <a:pt x="10781595" y="771878"/>
                </a:lnTo>
                <a:lnTo>
                  <a:pt x="10799832" y="740687"/>
                </a:lnTo>
                <a:lnTo>
                  <a:pt x="10796073" y="733916"/>
                </a:lnTo>
                <a:lnTo>
                  <a:pt x="10809725" y="756573"/>
                </a:lnTo>
                <a:lnTo>
                  <a:pt x="10800108" y="764408"/>
                </a:lnTo>
                <a:lnTo>
                  <a:pt x="10834418" y="765032"/>
                </a:lnTo>
                <a:lnTo>
                  <a:pt x="10850430" y="734060"/>
                </a:lnTo>
                <a:lnTo>
                  <a:pt x="10839640" y="739685"/>
                </a:lnTo>
                <a:lnTo>
                  <a:pt x="10832235" y="726056"/>
                </a:lnTo>
                <a:cubicBezTo>
                  <a:pt x="10830270" y="722620"/>
                  <a:pt x="10827255" y="720903"/>
                  <a:pt x="10823188" y="720903"/>
                </a:cubicBezTo>
                <a:close/>
                <a:moveTo>
                  <a:pt x="2037314" y="709276"/>
                </a:moveTo>
                <a:cubicBezTo>
                  <a:pt x="2051285" y="709276"/>
                  <a:pt x="2064266" y="712753"/>
                  <a:pt x="2076258" y="719709"/>
                </a:cubicBezTo>
                <a:cubicBezTo>
                  <a:pt x="2087831" y="726482"/>
                  <a:pt x="2097005" y="735654"/>
                  <a:pt x="2103782" y="747225"/>
                </a:cubicBezTo>
                <a:cubicBezTo>
                  <a:pt x="2110739" y="759213"/>
                  <a:pt x="2114217" y="772163"/>
                  <a:pt x="2114217" y="786073"/>
                </a:cubicBezTo>
                <a:cubicBezTo>
                  <a:pt x="2114217" y="800117"/>
                  <a:pt x="2110739" y="813133"/>
                  <a:pt x="2103782" y="825120"/>
                </a:cubicBezTo>
                <a:cubicBezTo>
                  <a:pt x="2097007" y="836690"/>
                  <a:pt x="2087833" y="845833"/>
                  <a:pt x="2076258" y="852551"/>
                </a:cubicBezTo>
                <a:cubicBezTo>
                  <a:pt x="2064355" y="859488"/>
                  <a:pt x="2051374" y="862956"/>
                  <a:pt x="2037314" y="862956"/>
                </a:cubicBezTo>
                <a:cubicBezTo>
                  <a:pt x="2023325" y="862956"/>
                  <a:pt x="2010378" y="859488"/>
                  <a:pt x="1998474" y="852551"/>
                </a:cubicBezTo>
                <a:cubicBezTo>
                  <a:pt x="1986931" y="845852"/>
                  <a:pt x="1977767" y="836708"/>
                  <a:pt x="1970982" y="825120"/>
                </a:cubicBezTo>
                <a:cubicBezTo>
                  <a:pt x="1964052" y="813179"/>
                  <a:pt x="1960587" y="800163"/>
                  <a:pt x="1960587" y="786073"/>
                </a:cubicBezTo>
                <a:cubicBezTo>
                  <a:pt x="1960587" y="772117"/>
                  <a:pt x="1964052" y="759168"/>
                  <a:pt x="1970982" y="747225"/>
                </a:cubicBezTo>
                <a:cubicBezTo>
                  <a:pt x="1977768" y="735635"/>
                  <a:pt x="1986932" y="726463"/>
                  <a:pt x="1998474" y="719709"/>
                </a:cubicBezTo>
                <a:cubicBezTo>
                  <a:pt x="2010465" y="712753"/>
                  <a:pt x="2023412" y="709276"/>
                  <a:pt x="2037314" y="709276"/>
                </a:cubicBezTo>
                <a:close/>
                <a:moveTo>
                  <a:pt x="3657933" y="709275"/>
                </a:moveTo>
                <a:cubicBezTo>
                  <a:pt x="3671903" y="709275"/>
                  <a:pt x="3684884" y="712753"/>
                  <a:pt x="3696875" y="719708"/>
                </a:cubicBezTo>
                <a:cubicBezTo>
                  <a:pt x="3708448" y="726482"/>
                  <a:pt x="3717623" y="735654"/>
                  <a:pt x="3724399" y="747225"/>
                </a:cubicBezTo>
                <a:cubicBezTo>
                  <a:pt x="3731356" y="759213"/>
                  <a:pt x="3734834" y="772163"/>
                  <a:pt x="3734834" y="786073"/>
                </a:cubicBezTo>
                <a:cubicBezTo>
                  <a:pt x="3734834" y="800117"/>
                  <a:pt x="3731356" y="813132"/>
                  <a:pt x="3724399" y="825120"/>
                </a:cubicBezTo>
                <a:cubicBezTo>
                  <a:pt x="3717625" y="836689"/>
                  <a:pt x="3708450" y="845833"/>
                  <a:pt x="3696875" y="852551"/>
                </a:cubicBezTo>
                <a:cubicBezTo>
                  <a:pt x="3684973" y="859488"/>
                  <a:pt x="3671991" y="862956"/>
                  <a:pt x="3657933" y="862956"/>
                </a:cubicBezTo>
                <a:cubicBezTo>
                  <a:pt x="3643943" y="862956"/>
                  <a:pt x="3630996" y="859488"/>
                  <a:pt x="3619091" y="852551"/>
                </a:cubicBezTo>
                <a:cubicBezTo>
                  <a:pt x="3607550" y="845852"/>
                  <a:pt x="3598386" y="836708"/>
                  <a:pt x="3591601" y="825120"/>
                </a:cubicBezTo>
                <a:cubicBezTo>
                  <a:pt x="3584671" y="813178"/>
                  <a:pt x="3581205" y="800163"/>
                  <a:pt x="3581205" y="786073"/>
                </a:cubicBezTo>
                <a:cubicBezTo>
                  <a:pt x="3581205" y="772116"/>
                  <a:pt x="3584671" y="759167"/>
                  <a:pt x="3591601" y="747225"/>
                </a:cubicBezTo>
                <a:cubicBezTo>
                  <a:pt x="3598386" y="735635"/>
                  <a:pt x="3607550" y="726463"/>
                  <a:pt x="3619091" y="719708"/>
                </a:cubicBezTo>
                <a:cubicBezTo>
                  <a:pt x="3631083" y="712753"/>
                  <a:pt x="3644030" y="709275"/>
                  <a:pt x="3657933" y="709275"/>
                </a:cubicBezTo>
                <a:close/>
                <a:moveTo>
                  <a:pt x="4781023" y="709275"/>
                </a:moveTo>
                <a:cubicBezTo>
                  <a:pt x="4794995" y="709275"/>
                  <a:pt x="4807976" y="712753"/>
                  <a:pt x="4819967" y="719708"/>
                </a:cubicBezTo>
                <a:cubicBezTo>
                  <a:pt x="4831540" y="726482"/>
                  <a:pt x="4840716" y="735654"/>
                  <a:pt x="4847490" y="747225"/>
                </a:cubicBezTo>
                <a:cubicBezTo>
                  <a:pt x="4854447" y="759213"/>
                  <a:pt x="4857926" y="772162"/>
                  <a:pt x="4857926" y="786073"/>
                </a:cubicBezTo>
                <a:cubicBezTo>
                  <a:pt x="4857926" y="800117"/>
                  <a:pt x="4854447" y="813132"/>
                  <a:pt x="4847490" y="825120"/>
                </a:cubicBezTo>
                <a:cubicBezTo>
                  <a:pt x="4840716" y="836689"/>
                  <a:pt x="4831542" y="845833"/>
                  <a:pt x="4819967" y="852551"/>
                </a:cubicBezTo>
                <a:cubicBezTo>
                  <a:pt x="4808064" y="859488"/>
                  <a:pt x="4795083" y="862956"/>
                  <a:pt x="4781023" y="862956"/>
                </a:cubicBezTo>
                <a:cubicBezTo>
                  <a:pt x="4767034" y="862956"/>
                  <a:pt x="4754088" y="859488"/>
                  <a:pt x="4742184" y="852551"/>
                </a:cubicBezTo>
                <a:cubicBezTo>
                  <a:pt x="4730640" y="845851"/>
                  <a:pt x="4721477" y="836708"/>
                  <a:pt x="4714692" y="825120"/>
                </a:cubicBezTo>
                <a:cubicBezTo>
                  <a:pt x="4707762" y="813178"/>
                  <a:pt x="4704296" y="800163"/>
                  <a:pt x="4704296" y="786073"/>
                </a:cubicBezTo>
                <a:cubicBezTo>
                  <a:pt x="4704296" y="772116"/>
                  <a:pt x="4707762" y="759167"/>
                  <a:pt x="4714692" y="747225"/>
                </a:cubicBezTo>
                <a:cubicBezTo>
                  <a:pt x="4721477" y="735635"/>
                  <a:pt x="4730642" y="726462"/>
                  <a:pt x="4742184" y="719708"/>
                </a:cubicBezTo>
                <a:cubicBezTo>
                  <a:pt x="4754176" y="712753"/>
                  <a:pt x="4767122" y="709275"/>
                  <a:pt x="4781023" y="709275"/>
                </a:cubicBezTo>
                <a:close/>
                <a:moveTo>
                  <a:pt x="8056171" y="709275"/>
                </a:moveTo>
                <a:cubicBezTo>
                  <a:pt x="8070142" y="709275"/>
                  <a:pt x="8083123" y="712753"/>
                  <a:pt x="8095114" y="719708"/>
                </a:cubicBezTo>
                <a:cubicBezTo>
                  <a:pt x="8106688" y="726481"/>
                  <a:pt x="8115862" y="735654"/>
                  <a:pt x="8122638" y="747224"/>
                </a:cubicBezTo>
                <a:cubicBezTo>
                  <a:pt x="8129595" y="759212"/>
                  <a:pt x="8133073" y="772162"/>
                  <a:pt x="8133073" y="786073"/>
                </a:cubicBezTo>
                <a:cubicBezTo>
                  <a:pt x="8133073" y="800116"/>
                  <a:pt x="8129595" y="813132"/>
                  <a:pt x="8122638" y="825120"/>
                </a:cubicBezTo>
                <a:cubicBezTo>
                  <a:pt x="8115864" y="836689"/>
                  <a:pt x="8106689" y="845833"/>
                  <a:pt x="8095114" y="852551"/>
                </a:cubicBezTo>
                <a:cubicBezTo>
                  <a:pt x="8083211" y="859487"/>
                  <a:pt x="8070230" y="862955"/>
                  <a:pt x="8056171" y="862955"/>
                </a:cubicBezTo>
                <a:cubicBezTo>
                  <a:pt x="8042181" y="862955"/>
                  <a:pt x="8029235" y="859487"/>
                  <a:pt x="8017331" y="852551"/>
                </a:cubicBezTo>
                <a:cubicBezTo>
                  <a:pt x="8005788" y="845851"/>
                  <a:pt x="7996624" y="836707"/>
                  <a:pt x="7989839" y="825120"/>
                </a:cubicBezTo>
                <a:cubicBezTo>
                  <a:pt x="7982909" y="813178"/>
                  <a:pt x="7979444" y="800162"/>
                  <a:pt x="7979444" y="786073"/>
                </a:cubicBezTo>
                <a:cubicBezTo>
                  <a:pt x="7979444" y="772116"/>
                  <a:pt x="7982909" y="759167"/>
                  <a:pt x="7989839" y="747224"/>
                </a:cubicBezTo>
                <a:cubicBezTo>
                  <a:pt x="7996625" y="735635"/>
                  <a:pt x="8005789" y="726462"/>
                  <a:pt x="8017331" y="719708"/>
                </a:cubicBezTo>
                <a:cubicBezTo>
                  <a:pt x="8029322" y="712753"/>
                  <a:pt x="8042269" y="709275"/>
                  <a:pt x="8056171" y="709275"/>
                </a:cubicBezTo>
                <a:close/>
                <a:moveTo>
                  <a:pt x="9676789" y="709275"/>
                </a:moveTo>
                <a:cubicBezTo>
                  <a:pt x="9690760" y="709275"/>
                  <a:pt x="9703741" y="712752"/>
                  <a:pt x="9715732" y="719708"/>
                </a:cubicBezTo>
                <a:cubicBezTo>
                  <a:pt x="9727305" y="726481"/>
                  <a:pt x="9736480" y="735653"/>
                  <a:pt x="9743255" y="747224"/>
                </a:cubicBezTo>
                <a:cubicBezTo>
                  <a:pt x="9750212" y="759212"/>
                  <a:pt x="9753691" y="772162"/>
                  <a:pt x="9753691" y="786072"/>
                </a:cubicBezTo>
                <a:cubicBezTo>
                  <a:pt x="9753691" y="800116"/>
                  <a:pt x="9750212" y="813132"/>
                  <a:pt x="9743255" y="825119"/>
                </a:cubicBezTo>
                <a:cubicBezTo>
                  <a:pt x="9736482" y="836689"/>
                  <a:pt x="9727307" y="845832"/>
                  <a:pt x="9715732" y="852550"/>
                </a:cubicBezTo>
                <a:cubicBezTo>
                  <a:pt x="9703829" y="859487"/>
                  <a:pt x="9690848" y="862955"/>
                  <a:pt x="9676789" y="862955"/>
                </a:cubicBezTo>
                <a:cubicBezTo>
                  <a:pt x="9662799" y="862955"/>
                  <a:pt x="9649852" y="859487"/>
                  <a:pt x="9637949" y="852550"/>
                </a:cubicBezTo>
                <a:cubicBezTo>
                  <a:pt x="9626406" y="845851"/>
                  <a:pt x="9617242" y="836707"/>
                  <a:pt x="9610457" y="825119"/>
                </a:cubicBezTo>
                <a:cubicBezTo>
                  <a:pt x="9603527" y="813178"/>
                  <a:pt x="9600061" y="800162"/>
                  <a:pt x="9600061" y="786072"/>
                </a:cubicBezTo>
                <a:cubicBezTo>
                  <a:pt x="9600061" y="772116"/>
                  <a:pt x="9603527" y="759167"/>
                  <a:pt x="9610457" y="747224"/>
                </a:cubicBezTo>
                <a:cubicBezTo>
                  <a:pt x="9617243" y="735634"/>
                  <a:pt x="9626407" y="726462"/>
                  <a:pt x="9637949" y="719708"/>
                </a:cubicBezTo>
                <a:cubicBezTo>
                  <a:pt x="9649940" y="712752"/>
                  <a:pt x="9662886" y="709275"/>
                  <a:pt x="9676789" y="709275"/>
                </a:cubicBezTo>
                <a:close/>
                <a:moveTo>
                  <a:pt x="10799882" y="709274"/>
                </a:moveTo>
                <a:cubicBezTo>
                  <a:pt x="10813853" y="709274"/>
                  <a:pt x="10826834" y="712752"/>
                  <a:pt x="10838825" y="719707"/>
                </a:cubicBezTo>
                <a:cubicBezTo>
                  <a:pt x="10850398" y="726481"/>
                  <a:pt x="10859573" y="735653"/>
                  <a:pt x="10866348" y="747224"/>
                </a:cubicBezTo>
                <a:cubicBezTo>
                  <a:pt x="10873305" y="759212"/>
                  <a:pt x="10876784" y="772162"/>
                  <a:pt x="10876784" y="786072"/>
                </a:cubicBezTo>
                <a:cubicBezTo>
                  <a:pt x="10876784" y="800116"/>
                  <a:pt x="10873305" y="813131"/>
                  <a:pt x="10866348" y="825119"/>
                </a:cubicBezTo>
                <a:cubicBezTo>
                  <a:pt x="10859575" y="836688"/>
                  <a:pt x="10850400" y="845832"/>
                  <a:pt x="10838825" y="852550"/>
                </a:cubicBezTo>
                <a:cubicBezTo>
                  <a:pt x="10826922" y="859487"/>
                  <a:pt x="10813941" y="862955"/>
                  <a:pt x="10799882" y="862955"/>
                </a:cubicBezTo>
                <a:cubicBezTo>
                  <a:pt x="10785892" y="862955"/>
                  <a:pt x="10772945" y="859487"/>
                  <a:pt x="10761042" y="852550"/>
                </a:cubicBezTo>
                <a:cubicBezTo>
                  <a:pt x="10749499" y="845851"/>
                  <a:pt x="10740335" y="836707"/>
                  <a:pt x="10733550" y="825119"/>
                </a:cubicBezTo>
                <a:cubicBezTo>
                  <a:pt x="10726620" y="813178"/>
                  <a:pt x="10723154" y="800162"/>
                  <a:pt x="10723154" y="786072"/>
                </a:cubicBezTo>
                <a:cubicBezTo>
                  <a:pt x="10723154" y="772115"/>
                  <a:pt x="10726620" y="759166"/>
                  <a:pt x="10733550" y="747224"/>
                </a:cubicBezTo>
                <a:cubicBezTo>
                  <a:pt x="10740336" y="735634"/>
                  <a:pt x="10749500" y="726462"/>
                  <a:pt x="10761042" y="719707"/>
                </a:cubicBezTo>
                <a:cubicBezTo>
                  <a:pt x="10773033" y="712752"/>
                  <a:pt x="10785979" y="709274"/>
                  <a:pt x="10799882" y="709274"/>
                </a:cubicBezTo>
                <a:close/>
                <a:moveTo>
                  <a:pt x="2037314" y="700804"/>
                </a:moveTo>
                <a:cubicBezTo>
                  <a:pt x="2021914" y="700804"/>
                  <a:pt x="2007575" y="704698"/>
                  <a:pt x="1994296" y="712486"/>
                </a:cubicBezTo>
                <a:cubicBezTo>
                  <a:pt x="1981437" y="720034"/>
                  <a:pt x="1971232" y="730236"/>
                  <a:pt x="1963683" y="743091"/>
                </a:cubicBezTo>
                <a:cubicBezTo>
                  <a:pt x="1955911" y="756336"/>
                  <a:pt x="1952025" y="770664"/>
                  <a:pt x="1952025" y="786073"/>
                </a:cubicBezTo>
                <a:cubicBezTo>
                  <a:pt x="1952025" y="801617"/>
                  <a:pt x="1955911" y="816010"/>
                  <a:pt x="1963683" y="829254"/>
                </a:cubicBezTo>
                <a:cubicBezTo>
                  <a:pt x="1971232" y="842111"/>
                  <a:pt x="1981437" y="852313"/>
                  <a:pt x="1994296" y="859861"/>
                </a:cubicBezTo>
                <a:cubicBezTo>
                  <a:pt x="2007487" y="867573"/>
                  <a:pt x="2021826" y="871429"/>
                  <a:pt x="2037314" y="871429"/>
                </a:cubicBezTo>
                <a:cubicBezTo>
                  <a:pt x="2052873" y="871429"/>
                  <a:pt x="2067247" y="867573"/>
                  <a:pt x="2080437" y="859861"/>
                </a:cubicBezTo>
                <a:cubicBezTo>
                  <a:pt x="2093328" y="852293"/>
                  <a:pt x="2103543" y="842091"/>
                  <a:pt x="2111082" y="829254"/>
                </a:cubicBezTo>
                <a:cubicBezTo>
                  <a:pt x="2118880" y="815965"/>
                  <a:pt x="2122780" y="801571"/>
                  <a:pt x="2122780" y="786073"/>
                </a:cubicBezTo>
                <a:cubicBezTo>
                  <a:pt x="2122780" y="770708"/>
                  <a:pt x="2118880" y="756380"/>
                  <a:pt x="2111082" y="743091"/>
                </a:cubicBezTo>
                <a:cubicBezTo>
                  <a:pt x="2103543" y="730255"/>
                  <a:pt x="2093328" y="720053"/>
                  <a:pt x="2080437" y="712486"/>
                </a:cubicBezTo>
                <a:cubicBezTo>
                  <a:pt x="2067158" y="704698"/>
                  <a:pt x="2052784" y="700804"/>
                  <a:pt x="2037314" y="700804"/>
                </a:cubicBezTo>
                <a:close/>
                <a:moveTo>
                  <a:pt x="3657933" y="700803"/>
                </a:moveTo>
                <a:cubicBezTo>
                  <a:pt x="3642531" y="700803"/>
                  <a:pt x="3628193" y="704697"/>
                  <a:pt x="3614914" y="712486"/>
                </a:cubicBezTo>
                <a:cubicBezTo>
                  <a:pt x="3602055" y="720034"/>
                  <a:pt x="3591850" y="730236"/>
                  <a:pt x="3584301" y="743091"/>
                </a:cubicBezTo>
                <a:cubicBezTo>
                  <a:pt x="3576529" y="756336"/>
                  <a:pt x="3572644" y="770663"/>
                  <a:pt x="3572644" y="786073"/>
                </a:cubicBezTo>
                <a:cubicBezTo>
                  <a:pt x="3572644" y="801616"/>
                  <a:pt x="3576529" y="816010"/>
                  <a:pt x="3584301" y="829254"/>
                </a:cubicBezTo>
                <a:cubicBezTo>
                  <a:pt x="3591850" y="842110"/>
                  <a:pt x="3602055" y="852313"/>
                  <a:pt x="3614914" y="859860"/>
                </a:cubicBezTo>
                <a:cubicBezTo>
                  <a:pt x="3628105" y="867572"/>
                  <a:pt x="3642444" y="871428"/>
                  <a:pt x="3657933" y="871428"/>
                </a:cubicBezTo>
                <a:cubicBezTo>
                  <a:pt x="3673492" y="871428"/>
                  <a:pt x="3687866" y="867572"/>
                  <a:pt x="3701055" y="859860"/>
                </a:cubicBezTo>
                <a:cubicBezTo>
                  <a:pt x="3713945" y="852293"/>
                  <a:pt x="3724159" y="842091"/>
                  <a:pt x="3731699" y="829254"/>
                </a:cubicBezTo>
                <a:cubicBezTo>
                  <a:pt x="3739496" y="815965"/>
                  <a:pt x="3743396" y="801571"/>
                  <a:pt x="3743396" y="786073"/>
                </a:cubicBezTo>
                <a:cubicBezTo>
                  <a:pt x="3743396" y="770707"/>
                  <a:pt x="3739496" y="756380"/>
                  <a:pt x="3731699" y="743091"/>
                </a:cubicBezTo>
                <a:cubicBezTo>
                  <a:pt x="3724159" y="730255"/>
                  <a:pt x="3713945" y="720053"/>
                  <a:pt x="3701055" y="712486"/>
                </a:cubicBezTo>
                <a:cubicBezTo>
                  <a:pt x="3687776" y="704697"/>
                  <a:pt x="3673402" y="700803"/>
                  <a:pt x="3657933" y="700803"/>
                </a:cubicBezTo>
                <a:close/>
                <a:moveTo>
                  <a:pt x="4781023" y="700803"/>
                </a:moveTo>
                <a:cubicBezTo>
                  <a:pt x="4765623" y="700803"/>
                  <a:pt x="4751285" y="704697"/>
                  <a:pt x="4738005" y="712486"/>
                </a:cubicBezTo>
                <a:cubicBezTo>
                  <a:pt x="4725147" y="720033"/>
                  <a:pt x="4714942" y="730235"/>
                  <a:pt x="4707392" y="743091"/>
                </a:cubicBezTo>
                <a:cubicBezTo>
                  <a:pt x="4699620" y="756336"/>
                  <a:pt x="4695735" y="770663"/>
                  <a:pt x="4695735" y="786073"/>
                </a:cubicBezTo>
                <a:cubicBezTo>
                  <a:pt x="4695735" y="801616"/>
                  <a:pt x="4699620" y="816010"/>
                  <a:pt x="4707392" y="829254"/>
                </a:cubicBezTo>
                <a:cubicBezTo>
                  <a:pt x="4714942" y="842110"/>
                  <a:pt x="4725147" y="852313"/>
                  <a:pt x="4738005" y="859860"/>
                </a:cubicBezTo>
                <a:cubicBezTo>
                  <a:pt x="4751196" y="867572"/>
                  <a:pt x="4765535" y="871428"/>
                  <a:pt x="4781023" y="871428"/>
                </a:cubicBezTo>
                <a:cubicBezTo>
                  <a:pt x="4796582" y="871428"/>
                  <a:pt x="4810957" y="867572"/>
                  <a:pt x="4824147" y="859860"/>
                </a:cubicBezTo>
                <a:cubicBezTo>
                  <a:pt x="4837036" y="852293"/>
                  <a:pt x="4847251" y="842091"/>
                  <a:pt x="4854790" y="829254"/>
                </a:cubicBezTo>
                <a:cubicBezTo>
                  <a:pt x="4862588" y="815965"/>
                  <a:pt x="4866487" y="801571"/>
                  <a:pt x="4866487" y="786073"/>
                </a:cubicBezTo>
                <a:cubicBezTo>
                  <a:pt x="4866487" y="770707"/>
                  <a:pt x="4862588" y="756380"/>
                  <a:pt x="4854790" y="743091"/>
                </a:cubicBezTo>
                <a:cubicBezTo>
                  <a:pt x="4847251" y="730255"/>
                  <a:pt x="4837036" y="720053"/>
                  <a:pt x="4824147" y="712486"/>
                </a:cubicBezTo>
                <a:cubicBezTo>
                  <a:pt x="4810867" y="704697"/>
                  <a:pt x="4796493" y="700803"/>
                  <a:pt x="4781023" y="700803"/>
                </a:cubicBezTo>
                <a:close/>
                <a:moveTo>
                  <a:pt x="8056171" y="700803"/>
                </a:moveTo>
                <a:cubicBezTo>
                  <a:pt x="8040771" y="700803"/>
                  <a:pt x="8026432" y="704697"/>
                  <a:pt x="8013153" y="712485"/>
                </a:cubicBezTo>
                <a:cubicBezTo>
                  <a:pt x="8000294" y="720033"/>
                  <a:pt x="7990089" y="730235"/>
                  <a:pt x="7982539" y="743090"/>
                </a:cubicBezTo>
                <a:cubicBezTo>
                  <a:pt x="7974768" y="756335"/>
                  <a:pt x="7970882" y="770663"/>
                  <a:pt x="7970882" y="786073"/>
                </a:cubicBezTo>
                <a:cubicBezTo>
                  <a:pt x="7970882" y="801616"/>
                  <a:pt x="7974768" y="816009"/>
                  <a:pt x="7982539" y="829253"/>
                </a:cubicBezTo>
                <a:cubicBezTo>
                  <a:pt x="7990089" y="842110"/>
                  <a:pt x="8000294" y="852312"/>
                  <a:pt x="8013153" y="859860"/>
                </a:cubicBezTo>
                <a:cubicBezTo>
                  <a:pt x="8026343" y="867572"/>
                  <a:pt x="8040683" y="871428"/>
                  <a:pt x="8056171" y="871428"/>
                </a:cubicBezTo>
                <a:cubicBezTo>
                  <a:pt x="8071730" y="871428"/>
                  <a:pt x="8086104" y="867572"/>
                  <a:pt x="8099294" y="859860"/>
                </a:cubicBezTo>
                <a:cubicBezTo>
                  <a:pt x="8112184" y="852293"/>
                  <a:pt x="8122399" y="842090"/>
                  <a:pt x="8129938" y="829253"/>
                </a:cubicBezTo>
                <a:cubicBezTo>
                  <a:pt x="8137736" y="815964"/>
                  <a:pt x="8141635" y="801571"/>
                  <a:pt x="8141635" y="786073"/>
                </a:cubicBezTo>
                <a:cubicBezTo>
                  <a:pt x="8141635" y="770707"/>
                  <a:pt x="8137736" y="756379"/>
                  <a:pt x="8129938" y="743090"/>
                </a:cubicBezTo>
                <a:cubicBezTo>
                  <a:pt x="8122399" y="730254"/>
                  <a:pt x="8112184" y="720052"/>
                  <a:pt x="8099294" y="712485"/>
                </a:cubicBezTo>
                <a:cubicBezTo>
                  <a:pt x="8086015" y="704697"/>
                  <a:pt x="8071640" y="700803"/>
                  <a:pt x="8056171" y="700803"/>
                </a:cubicBezTo>
                <a:close/>
                <a:moveTo>
                  <a:pt x="9676789" y="700802"/>
                </a:moveTo>
                <a:cubicBezTo>
                  <a:pt x="9661389" y="700802"/>
                  <a:pt x="9647049" y="704697"/>
                  <a:pt x="9633771" y="712485"/>
                </a:cubicBezTo>
                <a:cubicBezTo>
                  <a:pt x="9620911" y="720033"/>
                  <a:pt x="9610707" y="730235"/>
                  <a:pt x="9603157" y="743090"/>
                </a:cubicBezTo>
                <a:cubicBezTo>
                  <a:pt x="9595385" y="756335"/>
                  <a:pt x="9591499" y="770662"/>
                  <a:pt x="9591499" y="786072"/>
                </a:cubicBezTo>
                <a:cubicBezTo>
                  <a:pt x="9591499" y="801616"/>
                  <a:pt x="9595385" y="816009"/>
                  <a:pt x="9603157" y="829253"/>
                </a:cubicBezTo>
                <a:cubicBezTo>
                  <a:pt x="9610707" y="842109"/>
                  <a:pt x="9620911" y="852312"/>
                  <a:pt x="9633771" y="859860"/>
                </a:cubicBezTo>
                <a:cubicBezTo>
                  <a:pt x="9646961" y="867571"/>
                  <a:pt x="9661300" y="871427"/>
                  <a:pt x="9676789" y="871427"/>
                </a:cubicBezTo>
                <a:cubicBezTo>
                  <a:pt x="9692347" y="871427"/>
                  <a:pt x="9706722" y="867571"/>
                  <a:pt x="9719911" y="859860"/>
                </a:cubicBezTo>
                <a:cubicBezTo>
                  <a:pt x="9732802" y="852292"/>
                  <a:pt x="9743017" y="842090"/>
                  <a:pt x="9750555" y="829253"/>
                </a:cubicBezTo>
                <a:cubicBezTo>
                  <a:pt x="9758354" y="815964"/>
                  <a:pt x="9762253" y="801570"/>
                  <a:pt x="9762253" y="786072"/>
                </a:cubicBezTo>
                <a:cubicBezTo>
                  <a:pt x="9762253" y="770707"/>
                  <a:pt x="9758354" y="756379"/>
                  <a:pt x="9750555" y="743090"/>
                </a:cubicBezTo>
                <a:cubicBezTo>
                  <a:pt x="9743017" y="730254"/>
                  <a:pt x="9732802" y="720052"/>
                  <a:pt x="9719911" y="712485"/>
                </a:cubicBezTo>
                <a:cubicBezTo>
                  <a:pt x="9706633" y="704697"/>
                  <a:pt x="9692258" y="700802"/>
                  <a:pt x="9676789" y="700802"/>
                </a:cubicBezTo>
                <a:close/>
                <a:moveTo>
                  <a:pt x="10799882" y="700802"/>
                </a:moveTo>
                <a:cubicBezTo>
                  <a:pt x="10784482" y="700802"/>
                  <a:pt x="10770142" y="704696"/>
                  <a:pt x="10756863" y="712485"/>
                </a:cubicBezTo>
                <a:cubicBezTo>
                  <a:pt x="10744004" y="720032"/>
                  <a:pt x="10733800" y="730235"/>
                  <a:pt x="10726250" y="743090"/>
                </a:cubicBezTo>
                <a:cubicBezTo>
                  <a:pt x="10718478" y="756335"/>
                  <a:pt x="10714592" y="770662"/>
                  <a:pt x="10714592" y="786072"/>
                </a:cubicBezTo>
                <a:cubicBezTo>
                  <a:pt x="10714592" y="801615"/>
                  <a:pt x="10718478" y="816009"/>
                  <a:pt x="10726250" y="829253"/>
                </a:cubicBezTo>
                <a:cubicBezTo>
                  <a:pt x="10733800" y="842109"/>
                  <a:pt x="10744004" y="852312"/>
                  <a:pt x="10756863" y="859859"/>
                </a:cubicBezTo>
                <a:cubicBezTo>
                  <a:pt x="10770054" y="867571"/>
                  <a:pt x="10784393" y="871427"/>
                  <a:pt x="10799882" y="871427"/>
                </a:cubicBezTo>
                <a:cubicBezTo>
                  <a:pt x="10815440" y="871427"/>
                  <a:pt x="10829815" y="867571"/>
                  <a:pt x="10843004" y="859859"/>
                </a:cubicBezTo>
                <a:cubicBezTo>
                  <a:pt x="10855895" y="852292"/>
                  <a:pt x="10866110" y="842090"/>
                  <a:pt x="10873648" y="829253"/>
                </a:cubicBezTo>
                <a:cubicBezTo>
                  <a:pt x="10881447" y="815964"/>
                  <a:pt x="10885346" y="801570"/>
                  <a:pt x="10885346" y="786072"/>
                </a:cubicBezTo>
                <a:cubicBezTo>
                  <a:pt x="10885346" y="770706"/>
                  <a:pt x="10881447" y="756379"/>
                  <a:pt x="10873648" y="743090"/>
                </a:cubicBezTo>
                <a:cubicBezTo>
                  <a:pt x="10866110" y="730254"/>
                  <a:pt x="10855895" y="720052"/>
                  <a:pt x="10843004" y="712485"/>
                </a:cubicBezTo>
                <a:cubicBezTo>
                  <a:pt x="10829726" y="704696"/>
                  <a:pt x="10815351" y="700802"/>
                  <a:pt x="10799882" y="700802"/>
                </a:cubicBezTo>
                <a:close/>
                <a:moveTo>
                  <a:pt x="1441550" y="673997"/>
                </a:moveTo>
                <a:lnTo>
                  <a:pt x="1441143" y="675622"/>
                </a:lnTo>
                <a:lnTo>
                  <a:pt x="1441129" y="675338"/>
                </a:lnTo>
                <a:close/>
                <a:moveTo>
                  <a:pt x="7460406" y="673996"/>
                </a:moveTo>
                <a:lnTo>
                  <a:pt x="7459999" y="675621"/>
                </a:lnTo>
                <a:lnTo>
                  <a:pt x="7459986" y="675337"/>
                </a:lnTo>
                <a:close/>
                <a:moveTo>
                  <a:pt x="2624612" y="672220"/>
                </a:moveTo>
                <a:cubicBezTo>
                  <a:pt x="2623056" y="672220"/>
                  <a:pt x="2621590" y="672946"/>
                  <a:pt x="2620212" y="674400"/>
                </a:cubicBezTo>
                <a:cubicBezTo>
                  <a:pt x="2619373" y="675079"/>
                  <a:pt x="2618214" y="675488"/>
                  <a:pt x="2616735" y="675626"/>
                </a:cubicBezTo>
                <a:cubicBezTo>
                  <a:pt x="2605357" y="676669"/>
                  <a:pt x="2586420" y="678353"/>
                  <a:pt x="2559925" y="680679"/>
                </a:cubicBezTo>
                <a:cubicBezTo>
                  <a:pt x="2556365" y="681059"/>
                  <a:pt x="2553120" y="681248"/>
                  <a:pt x="2550188" y="681248"/>
                </a:cubicBezTo>
                <a:cubicBezTo>
                  <a:pt x="2549098" y="681248"/>
                  <a:pt x="2548319" y="681230"/>
                  <a:pt x="2547850" y="681193"/>
                </a:cubicBezTo>
                <a:cubicBezTo>
                  <a:pt x="2544419" y="681089"/>
                  <a:pt x="2540579" y="679149"/>
                  <a:pt x="2536329" y="675374"/>
                </a:cubicBezTo>
                <a:cubicBezTo>
                  <a:pt x="2535128" y="674254"/>
                  <a:pt x="2534057" y="673693"/>
                  <a:pt x="2533119" y="673693"/>
                </a:cubicBezTo>
                <a:cubicBezTo>
                  <a:pt x="2531364" y="673693"/>
                  <a:pt x="2530486" y="674975"/>
                  <a:pt x="2530486" y="677540"/>
                </a:cubicBezTo>
                <a:cubicBezTo>
                  <a:pt x="2530486" y="680194"/>
                  <a:pt x="2532062" y="683100"/>
                  <a:pt x="2535213" y="686255"/>
                </a:cubicBezTo>
                <a:cubicBezTo>
                  <a:pt x="2537463" y="688795"/>
                  <a:pt x="2539922" y="690913"/>
                  <a:pt x="2542590" y="692607"/>
                </a:cubicBezTo>
                <a:cubicBezTo>
                  <a:pt x="2544322" y="693802"/>
                  <a:pt x="2546017" y="694399"/>
                  <a:pt x="2547675" y="694399"/>
                </a:cubicBezTo>
                <a:cubicBezTo>
                  <a:pt x="2548659" y="694399"/>
                  <a:pt x="2549884" y="694051"/>
                  <a:pt x="2551351" y="693353"/>
                </a:cubicBezTo>
                <a:cubicBezTo>
                  <a:pt x="2551822" y="693070"/>
                  <a:pt x="2553944" y="692523"/>
                  <a:pt x="2557717" y="691714"/>
                </a:cubicBezTo>
                <a:cubicBezTo>
                  <a:pt x="2566497" y="690268"/>
                  <a:pt x="2580208" y="688525"/>
                  <a:pt x="2598852" y="686483"/>
                </a:cubicBezTo>
                <a:lnTo>
                  <a:pt x="2616884" y="684581"/>
                </a:lnTo>
                <a:lnTo>
                  <a:pt x="2604957" y="695684"/>
                </a:lnTo>
                <a:cubicBezTo>
                  <a:pt x="2600621" y="699407"/>
                  <a:pt x="2596400" y="702709"/>
                  <a:pt x="2592296" y="705588"/>
                </a:cubicBezTo>
                <a:cubicBezTo>
                  <a:pt x="2591389" y="704020"/>
                  <a:pt x="2589165" y="702317"/>
                  <a:pt x="2585626" y="700479"/>
                </a:cubicBezTo>
                <a:cubicBezTo>
                  <a:pt x="2582749" y="698804"/>
                  <a:pt x="2580323" y="697966"/>
                  <a:pt x="2578347" y="697966"/>
                </a:cubicBezTo>
                <a:cubicBezTo>
                  <a:pt x="2574469" y="697966"/>
                  <a:pt x="2571271" y="698981"/>
                  <a:pt x="2568753" y="701009"/>
                </a:cubicBezTo>
                <a:cubicBezTo>
                  <a:pt x="2567963" y="701797"/>
                  <a:pt x="2567568" y="702614"/>
                  <a:pt x="2567568" y="703459"/>
                </a:cubicBezTo>
                <a:cubicBezTo>
                  <a:pt x="2567568" y="704983"/>
                  <a:pt x="2568620" y="705745"/>
                  <a:pt x="2570722" y="705745"/>
                </a:cubicBezTo>
                <a:cubicBezTo>
                  <a:pt x="2571692" y="705745"/>
                  <a:pt x="2573142" y="705850"/>
                  <a:pt x="2575075" y="706059"/>
                </a:cubicBezTo>
                <a:cubicBezTo>
                  <a:pt x="2576797" y="706353"/>
                  <a:pt x="2578024" y="706946"/>
                  <a:pt x="2578757" y="707837"/>
                </a:cubicBezTo>
                <a:cubicBezTo>
                  <a:pt x="2579095" y="708223"/>
                  <a:pt x="2579265" y="709304"/>
                  <a:pt x="2579265" y="711080"/>
                </a:cubicBezTo>
                <a:cubicBezTo>
                  <a:pt x="2579265" y="724100"/>
                  <a:pt x="2579051" y="737341"/>
                  <a:pt x="2578623" y="750803"/>
                </a:cubicBezTo>
                <a:cubicBezTo>
                  <a:pt x="2562834" y="751458"/>
                  <a:pt x="2548976" y="752422"/>
                  <a:pt x="2537049" y="753695"/>
                </a:cubicBezTo>
                <a:cubicBezTo>
                  <a:pt x="2531998" y="754006"/>
                  <a:pt x="2529273" y="754162"/>
                  <a:pt x="2528874" y="754162"/>
                </a:cubicBezTo>
                <a:cubicBezTo>
                  <a:pt x="2526119" y="754162"/>
                  <a:pt x="2522816" y="752667"/>
                  <a:pt x="2518966" y="749677"/>
                </a:cubicBezTo>
                <a:cubicBezTo>
                  <a:pt x="2517121" y="748334"/>
                  <a:pt x="2515918" y="747663"/>
                  <a:pt x="2515358" y="747663"/>
                </a:cubicBezTo>
                <a:cubicBezTo>
                  <a:pt x="2513717" y="747663"/>
                  <a:pt x="2512897" y="749032"/>
                  <a:pt x="2512897" y="751770"/>
                </a:cubicBezTo>
                <a:cubicBezTo>
                  <a:pt x="2512897" y="754249"/>
                  <a:pt x="2513769" y="756360"/>
                  <a:pt x="2515512" y="758104"/>
                </a:cubicBezTo>
                <a:cubicBezTo>
                  <a:pt x="2518078" y="760908"/>
                  <a:pt x="2520796" y="763268"/>
                  <a:pt x="2523668" y="765183"/>
                </a:cubicBezTo>
                <a:cubicBezTo>
                  <a:pt x="2526167" y="766949"/>
                  <a:pt x="2528797" y="767832"/>
                  <a:pt x="2531561" y="767832"/>
                </a:cubicBezTo>
                <a:cubicBezTo>
                  <a:pt x="2532768" y="767832"/>
                  <a:pt x="2534263" y="767323"/>
                  <a:pt x="2536045" y="766305"/>
                </a:cubicBezTo>
                <a:cubicBezTo>
                  <a:pt x="2537777" y="765214"/>
                  <a:pt x="2541724" y="764360"/>
                  <a:pt x="2547887" y="763745"/>
                </a:cubicBezTo>
                <a:cubicBezTo>
                  <a:pt x="2573281" y="760877"/>
                  <a:pt x="2594774" y="759529"/>
                  <a:pt x="2612368" y="759702"/>
                </a:cubicBezTo>
                <a:cubicBezTo>
                  <a:pt x="2626293" y="759875"/>
                  <a:pt x="2637571" y="760713"/>
                  <a:pt x="2646202" y="762215"/>
                </a:cubicBezTo>
                <a:cubicBezTo>
                  <a:pt x="2649166" y="762793"/>
                  <a:pt x="2650979" y="763081"/>
                  <a:pt x="2651644" y="763081"/>
                </a:cubicBezTo>
                <a:cubicBezTo>
                  <a:pt x="2655133" y="763081"/>
                  <a:pt x="2656878" y="761423"/>
                  <a:pt x="2656878" y="758108"/>
                </a:cubicBezTo>
                <a:cubicBezTo>
                  <a:pt x="2656878" y="756277"/>
                  <a:pt x="2656006" y="754614"/>
                  <a:pt x="2654260" y="753117"/>
                </a:cubicBezTo>
                <a:cubicBezTo>
                  <a:pt x="2651785" y="751173"/>
                  <a:pt x="2648469" y="749405"/>
                  <a:pt x="2644311" y="747814"/>
                </a:cubicBezTo>
                <a:cubicBezTo>
                  <a:pt x="2642234" y="747145"/>
                  <a:pt x="2640722" y="746811"/>
                  <a:pt x="2639774" y="746811"/>
                </a:cubicBezTo>
                <a:cubicBezTo>
                  <a:pt x="2638042" y="746811"/>
                  <a:pt x="2636104" y="747288"/>
                  <a:pt x="2633960" y="748241"/>
                </a:cubicBezTo>
                <a:cubicBezTo>
                  <a:pt x="2633008" y="748643"/>
                  <a:pt x="2630876" y="748927"/>
                  <a:pt x="2627566" y="749093"/>
                </a:cubicBezTo>
                <a:cubicBezTo>
                  <a:pt x="2609214" y="749553"/>
                  <a:pt x="2596747" y="749890"/>
                  <a:pt x="2590166" y="750103"/>
                </a:cubicBezTo>
                <a:cubicBezTo>
                  <a:pt x="2590317" y="744500"/>
                  <a:pt x="2590925" y="732512"/>
                  <a:pt x="2591987" y="714137"/>
                </a:cubicBezTo>
                <a:cubicBezTo>
                  <a:pt x="2601460" y="708936"/>
                  <a:pt x="2612845" y="701854"/>
                  <a:pt x="2626143" y="692890"/>
                </a:cubicBezTo>
                <a:cubicBezTo>
                  <a:pt x="2629037" y="691040"/>
                  <a:pt x="2631794" y="690062"/>
                  <a:pt x="2634413" y="689956"/>
                </a:cubicBezTo>
                <a:cubicBezTo>
                  <a:pt x="2637896" y="689702"/>
                  <a:pt x="2639637" y="688335"/>
                  <a:pt x="2639637" y="685856"/>
                </a:cubicBezTo>
                <a:cubicBezTo>
                  <a:pt x="2639637" y="684549"/>
                  <a:pt x="2639305" y="683397"/>
                  <a:pt x="2638642" y="682401"/>
                </a:cubicBezTo>
                <a:cubicBezTo>
                  <a:pt x="2636757" y="679709"/>
                  <a:pt x="2633652" y="676911"/>
                  <a:pt x="2629327" y="674009"/>
                </a:cubicBezTo>
                <a:cubicBezTo>
                  <a:pt x="2627389" y="672816"/>
                  <a:pt x="2625817" y="672220"/>
                  <a:pt x="2624612" y="672220"/>
                </a:cubicBezTo>
                <a:close/>
                <a:moveTo>
                  <a:pt x="3173354" y="672220"/>
                </a:moveTo>
                <a:cubicBezTo>
                  <a:pt x="3171798" y="672220"/>
                  <a:pt x="3170331" y="672946"/>
                  <a:pt x="3168953" y="674400"/>
                </a:cubicBezTo>
                <a:cubicBezTo>
                  <a:pt x="3168115" y="675079"/>
                  <a:pt x="3166956" y="675488"/>
                  <a:pt x="3165477" y="675626"/>
                </a:cubicBezTo>
                <a:cubicBezTo>
                  <a:pt x="3154098" y="676669"/>
                  <a:pt x="3135162" y="678353"/>
                  <a:pt x="3108666" y="680679"/>
                </a:cubicBezTo>
                <a:cubicBezTo>
                  <a:pt x="3105107" y="681059"/>
                  <a:pt x="3101861" y="681248"/>
                  <a:pt x="3098930" y="681248"/>
                </a:cubicBezTo>
                <a:cubicBezTo>
                  <a:pt x="3097840" y="681248"/>
                  <a:pt x="3097061" y="681230"/>
                  <a:pt x="3096592" y="681193"/>
                </a:cubicBezTo>
                <a:cubicBezTo>
                  <a:pt x="3093161" y="681089"/>
                  <a:pt x="3089320" y="679149"/>
                  <a:pt x="3085072" y="675374"/>
                </a:cubicBezTo>
                <a:cubicBezTo>
                  <a:pt x="3083869" y="674253"/>
                  <a:pt x="3082799" y="673693"/>
                  <a:pt x="3081861" y="673693"/>
                </a:cubicBezTo>
                <a:cubicBezTo>
                  <a:pt x="3080106" y="673693"/>
                  <a:pt x="3079228" y="674975"/>
                  <a:pt x="3079228" y="677540"/>
                </a:cubicBezTo>
                <a:cubicBezTo>
                  <a:pt x="3079228" y="680194"/>
                  <a:pt x="3080804" y="683099"/>
                  <a:pt x="3083954" y="686254"/>
                </a:cubicBezTo>
                <a:cubicBezTo>
                  <a:pt x="3086205" y="688795"/>
                  <a:pt x="3088664" y="690913"/>
                  <a:pt x="3091332" y="692607"/>
                </a:cubicBezTo>
                <a:cubicBezTo>
                  <a:pt x="3093064" y="693802"/>
                  <a:pt x="3094759" y="694399"/>
                  <a:pt x="3096417" y="694399"/>
                </a:cubicBezTo>
                <a:cubicBezTo>
                  <a:pt x="3097401" y="694399"/>
                  <a:pt x="3098626" y="694051"/>
                  <a:pt x="3100093" y="693353"/>
                </a:cubicBezTo>
                <a:cubicBezTo>
                  <a:pt x="3100563" y="693070"/>
                  <a:pt x="3102686" y="692523"/>
                  <a:pt x="3106459" y="691714"/>
                </a:cubicBezTo>
                <a:cubicBezTo>
                  <a:pt x="3115238" y="690268"/>
                  <a:pt x="3128950" y="688525"/>
                  <a:pt x="3147594" y="686483"/>
                </a:cubicBezTo>
                <a:lnTo>
                  <a:pt x="3165626" y="684581"/>
                </a:lnTo>
                <a:lnTo>
                  <a:pt x="3153699" y="695684"/>
                </a:lnTo>
                <a:cubicBezTo>
                  <a:pt x="3149363" y="699407"/>
                  <a:pt x="3145142" y="702709"/>
                  <a:pt x="3141038" y="705588"/>
                </a:cubicBezTo>
                <a:cubicBezTo>
                  <a:pt x="3140130" y="704020"/>
                  <a:pt x="3137907" y="702317"/>
                  <a:pt x="3134368" y="700479"/>
                </a:cubicBezTo>
                <a:cubicBezTo>
                  <a:pt x="3131491" y="698804"/>
                  <a:pt x="3129065" y="697966"/>
                  <a:pt x="3127088" y="697966"/>
                </a:cubicBezTo>
                <a:cubicBezTo>
                  <a:pt x="3123210" y="697966"/>
                  <a:pt x="3120012" y="698980"/>
                  <a:pt x="3117495" y="701009"/>
                </a:cubicBezTo>
                <a:cubicBezTo>
                  <a:pt x="3116705" y="701797"/>
                  <a:pt x="3116310" y="702614"/>
                  <a:pt x="3116310" y="703458"/>
                </a:cubicBezTo>
                <a:cubicBezTo>
                  <a:pt x="3116310" y="704983"/>
                  <a:pt x="3117361" y="705745"/>
                  <a:pt x="3119464" y="705745"/>
                </a:cubicBezTo>
                <a:cubicBezTo>
                  <a:pt x="3120433" y="705745"/>
                  <a:pt x="3121884" y="705850"/>
                  <a:pt x="3123817" y="706059"/>
                </a:cubicBezTo>
                <a:cubicBezTo>
                  <a:pt x="3125539" y="706353"/>
                  <a:pt x="3126766" y="706946"/>
                  <a:pt x="3127498" y="707837"/>
                </a:cubicBezTo>
                <a:cubicBezTo>
                  <a:pt x="3127837" y="708223"/>
                  <a:pt x="3128007" y="709304"/>
                  <a:pt x="3128007" y="711080"/>
                </a:cubicBezTo>
                <a:cubicBezTo>
                  <a:pt x="3128007" y="724100"/>
                  <a:pt x="3127793" y="737341"/>
                  <a:pt x="3127364" y="750803"/>
                </a:cubicBezTo>
                <a:cubicBezTo>
                  <a:pt x="3111575" y="751458"/>
                  <a:pt x="3097718" y="752422"/>
                  <a:pt x="3085791" y="753695"/>
                </a:cubicBezTo>
                <a:cubicBezTo>
                  <a:pt x="3080740" y="754006"/>
                  <a:pt x="3078015" y="754162"/>
                  <a:pt x="3077615" y="754162"/>
                </a:cubicBezTo>
                <a:cubicBezTo>
                  <a:pt x="3074860" y="754162"/>
                  <a:pt x="3071558" y="752667"/>
                  <a:pt x="3067707" y="749677"/>
                </a:cubicBezTo>
                <a:cubicBezTo>
                  <a:pt x="3065862" y="748334"/>
                  <a:pt x="3064660" y="747663"/>
                  <a:pt x="3064099" y="747663"/>
                </a:cubicBezTo>
                <a:cubicBezTo>
                  <a:pt x="3062459" y="747663"/>
                  <a:pt x="3061640" y="749032"/>
                  <a:pt x="3061640" y="751770"/>
                </a:cubicBezTo>
                <a:cubicBezTo>
                  <a:pt x="3061640" y="754249"/>
                  <a:pt x="3062511" y="756360"/>
                  <a:pt x="3064254" y="758104"/>
                </a:cubicBezTo>
                <a:cubicBezTo>
                  <a:pt x="3066820" y="760908"/>
                  <a:pt x="3069538" y="763268"/>
                  <a:pt x="3072410" y="765183"/>
                </a:cubicBezTo>
                <a:cubicBezTo>
                  <a:pt x="3074908" y="766949"/>
                  <a:pt x="3077539" y="767832"/>
                  <a:pt x="3080302" y="767832"/>
                </a:cubicBezTo>
                <a:cubicBezTo>
                  <a:pt x="3081510" y="767832"/>
                  <a:pt x="3083005" y="767323"/>
                  <a:pt x="3084787" y="766305"/>
                </a:cubicBezTo>
                <a:cubicBezTo>
                  <a:pt x="3086518" y="765213"/>
                  <a:pt x="3090466" y="764360"/>
                  <a:pt x="3096630" y="763745"/>
                </a:cubicBezTo>
                <a:cubicBezTo>
                  <a:pt x="3122023" y="760877"/>
                  <a:pt x="3143516" y="759529"/>
                  <a:pt x="3161110" y="759702"/>
                </a:cubicBezTo>
                <a:cubicBezTo>
                  <a:pt x="3175035" y="759875"/>
                  <a:pt x="3186313" y="760712"/>
                  <a:pt x="3194944" y="762215"/>
                </a:cubicBezTo>
                <a:cubicBezTo>
                  <a:pt x="3197908" y="762793"/>
                  <a:pt x="3199721" y="763081"/>
                  <a:pt x="3200386" y="763081"/>
                </a:cubicBezTo>
                <a:cubicBezTo>
                  <a:pt x="3203875" y="763081"/>
                  <a:pt x="3205620" y="761423"/>
                  <a:pt x="3205620" y="758108"/>
                </a:cubicBezTo>
                <a:cubicBezTo>
                  <a:pt x="3205620" y="756277"/>
                  <a:pt x="3204748" y="754613"/>
                  <a:pt x="3203002" y="753116"/>
                </a:cubicBezTo>
                <a:cubicBezTo>
                  <a:pt x="3200527" y="751172"/>
                  <a:pt x="3197210" y="749405"/>
                  <a:pt x="3193053" y="747814"/>
                </a:cubicBezTo>
                <a:cubicBezTo>
                  <a:pt x="3190976" y="747145"/>
                  <a:pt x="3189464" y="746811"/>
                  <a:pt x="3188516" y="746811"/>
                </a:cubicBezTo>
                <a:cubicBezTo>
                  <a:pt x="3186784" y="746811"/>
                  <a:pt x="3184846" y="747288"/>
                  <a:pt x="3182701" y="748241"/>
                </a:cubicBezTo>
                <a:cubicBezTo>
                  <a:pt x="3181750" y="748643"/>
                  <a:pt x="3179618" y="748927"/>
                  <a:pt x="3176308" y="749093"/>
                </a:cubicBezTo>
                <a:cubicBezTo>
                  <a:pt x="3157955" y="749553"/>
                  <a:pt x="3145489" y="749889"/>
                  <a:pt x="3138907" y="750103"/>
                </a:cubicBezTo>
                <a:cubicBezTo>
                  <a:pt x="3139059" y="744500"/>
                  <a:pt x="3139667" y="732512"/>
                  <a:pt x="3140728" y="714137"/>
                </a:cubicBezTo>
                <a:cubicBezTo>
                  <a:pt x="3150201" y="708936"/>
                  <a:pt x="3161587" y="701854"/>
                  <a:pt x="3174885" y="692890"/>
                </a:cubicBezTo>
                <a:cubicBezTo>
                  <a:pt x="3177779" y="691040"/>
                  <a:pt x="3180535" y="690062"/>
                  <a:pt x="3183154" y="689956"/>
                </a:cubicBezTo>
                <a:cubicBezTo>
                  <a:pt x="3186637" y="689702"/>
                  <a:pt x="3188379" y="688335"/>
                  <a:pt x="3188379" y="685855"/>
                </a:cubicBezTo>
                <a:cubicBezTo>
                  <a:pt x="3188379" y="684548"/>
                  <a:pt x="3188047" y="683397"/>
                  <a:pt x="3187384" y="682401"/>
                </a:cubicBezTo>
                <a:cubicBezTo>
                  <a:pt x="3185499" y="679709"/>
                  <a:pt x="3182394" y="676911"/>
                  <a:pt x="3178069" y="674009"/>
                </a:cubicBezTo>
                <a:cubicBezTo>
                  <a:pt x="3176131" y="672816"/>
                  <a:pt x="3174559" y="672220"/>
                  <a:pt x="3173354" y="672220"/>
                </a:cubicBezTo>
                <a:close/>
                <a:moveTo>
                  <a:pt x="8643468" y="672219"/>
                </a:moveTo>
                <a:cubicBezTo>
                  <a:pt x="8641912" y="672219"/>
                  <a:pt x="8640446" y="672945"/>
                  <a:pt x="8639068" y="674399"/>
                </a:cubicBezTo>
                <a:cubicBezTo>
                  <a:pt x="8638229" y="675078"/>
                  <a:pt x="8637070" y="675487"/>
                  <a:pt x="8635591" y="675625"/>
                </a:cubicBezTo>
                <a:cubicBezTo>
                  <a:pt x="8624213" y="676668"/>
                  <a:pt x="8605276" y="678352"/>
                  <a:pt x="8578781" y="680679"/>
                </a:cubicBezTo>
                <a:cubicBezTo>
                  <a:pt x="8575221" y="681058"/>
                  <a:pt x="8571976" y="681247"/>
                  <a:pt x="8569044" y="681247"/>
                </a:cubicBezTo>
                <a:cubicBezTo>
                  <a:pt x="8567954" y="681247"/>
                  <a:pt x="8567175" y="681229"/>
                  <a:pt x="8566706" y="681192"/>
                </a:cubicBezTo>
                <a:cubicBezTo>
                  <a:pt x="8563275" y="681088"/>
                  <a:pt x="8559435" y="679148"/>
                  <a:pt x="8555186" y="675374"/>
                </a:cubicBezTo>
                <a:cubicBezTo>
                  <a:pt x="8553983" y="674253"/>
                  <a:pt x="8552913" y="673692"/>
                  <a:pt x="8551975" y="673692"/>
                </a:cubicBezTo>
                <a:cubicBezTo>
                  <a:pt x="8550220" y="673692"/>
                  <a:pt x="8549342" y="674974"/>
                  <a:pt x="8549342" y="677539"/>
                </a:cubicBezTo>
                <a:cubicBezTo>
                  <a:pt x="8549342" y="680193"/>
                  <a:pt x="8550918" y="683099"/>
                  <a:pt x="8554069" y="686254"/>
                </a:cubicBezTo>
                <a:cubicBezTo>
                  <a:pt x="8556319" y="688794"/>
                  <a:pt x="8558778" y="690912"/>
                  <a:pt x="8561446" y="692607"/>
                </a:cubicBezTo>
                <a:cubicBezTo>
                  <a:pt x="8563178" y="693801"/>
                  <a:pt x="8564873" y="694399"/>
                  <a:pt x="8566531" y="694399"/>
                </a:cubicBezTo>
                <a:cubicBezTo>
                  <a:pt x="8567515" y="694399"/>
                  <a:pt x="8568740" y="694050"/>
                  <a:pt x="8570207" y="693352"/>
                </a:cubicBezTo>
                <a:cubicBezTo>
                  <a:pt x="8570678" y="693069"/>
                  <a:pt x="8572800" y="692522"/>
                  <a:pt x="8576573" y="691713"/>
                </a:cubicBezTo>
                <a:cubicBezTo>
                  <a:pt x="8585352" y="690268"/>
                  <a:pt x="8599064" y="688524"/>
                  <a:pt x="8617708" y="686483"/>
                </a:cubicBezTo>
                <a:lnTo>
                  <a:pt x="8635740" y="684580"/>
                </a:lnTo>
                <a:lnTo>
                  <a:pt x="8623813" y="695683"/>
                </a:lnTo>
                <a:cubicBezTo>
                  <a:pt x="8619476" y="699407"/>
                  <a:pt x="8615256" y="702708"/>
                  <a:pt x="8611152" y="705587"/>
                </a:cubicBezTo>
                <a:cubicBezTo>
                  <a:pt x="8610244" y="704019"/>
                  <a:pt x="8608021" y="702316"/>
                  <a:pt x="8604482" y="700478"/>
                </a:cubicBezTo>
                <a:cubicBezTo>
                  <a:pt x="8601605" y="698803"/>
                  <a:pt x="8599179" y="697965"/>
                  <a:pt x="8597203" y="697965"/>
                </a:cubicBezTo>
                <a:cubicBezTo>
                  <a:pt x="8593325" y="697965"/>
                  <a:pt x="8590127" y="698980"/>
                  <a:pt x="8587609" y="701008"/>
                </a:cubicBezTo>
                <a:cubicBezTo>
                  <a:pt x="8586819" y="701797"/>
                  <a:pt x="8586425" y="702613"/>
                  <a:pt x="8586425" y="703458"/>
                </a:cubicBezTo>
                <a:cubicBezTo>
                  <a:pt x="8586425" y="704982"/>
                  <a:pt x="8587476" y="705744"/>
                  <a:pt x="8589578" y="705744"/>
                </a:cubicBezTo>
                <a:cubicBezTo>
                  <a:pt x="8590547" y="705744"/>
                  <a:pt x="8591999" y="705849"/>
                  <a:pt x="8593932" y="706058"/>
                </a:cubicBezTo>
                <a:cubicBezTo>
                  <a:pt x="8595653" y="706352"/>
                  <a:pt x="8596880" y="706945"/>
                  <a:pt x="8597613" y="707836"/>
                </a:cubicBezTo>
                <a:cubicBezTo>
                  <a:pt x="8597951" y="708222"/>
                  <a:pt x="8598121" y="709304"/>
                  <a:pt x="8598121" y="711079"/>
                </a:cubicBezTo>
                <a:cubicBezTo>
                  <a:pt x="8598121" y="724099"/>
                  <a:pt x="8597907" y="737340"/>
                  <a:pt x="8597479" y="750803"/>
                </a:cubicBezTo>
                <a:cubicBezTo>
                  <a:pt x="8581690" y="751457"/>
                  <a:pt x="8567832" y="752421"/>
                  <a:pt x="8555905" y="753694"/>
                </a:cubicBezTo>
                <a:cubicBezTo>
                  <a:pt x="8550854" y="754005"/>
                  <a:pt x="8548129" y="754161"/>
                  <a:pt x="8547730" y="754161"/>
                </a:cubicBezTo>
                <a:cubicBezTo>
                  <a:pt x="8544975" y="754161"/>
                  <a:pt x="8541672" y="752666"/>
                  <a:pt x="8537821" y="749676"/>
                </a:cubicBezTo>
                <a:cubicBezTo>
                  <a:pt x="8535977" y="748333"/>
                  <a:pt x="8534774" y="747662"/>
                  <a:pt x="8534214" y="747662"/>
                </a:cubicBezTo>
                <a:cubicBezTo>
                  <a:pt x="8532573" y="747662"/>
                  <a:pt x="8531753" y="749031"/>
                  <a:pt x="8531753" y="751769"/>
                </a:cubicBezTo>
                <a:cubicBezTo>
                  <a:pt x="8531753" y="754248"/>
                  <a:pt x="8532625" y="756360"/>
                  <a:pt x="8534368" y="758103"/>
                </a:cubicBezTo>
                <a:cubicBezTo>
                  <a:pt x="8536934" y="760908"/>
                  <a:pt x="8539652" y="763267"/>
                  <a:pt x="8542524" y="765182"/>
                </a:cubicBezTo>
                <a:cubicBezTo>
                  <a:pt x="8545022" y="766948"/>
                  <a:pt x="8547653" y="767832"/>
                  <a:pt x="8550417" y="767832"/>
                </a:cubicBezTo>
                <a:cubicBezTo>
                  <a:pt x="8551624" y="767832"/>
                  <a:pt x="8553119" y="767323"/>
                  <a:pt x="8554901" y="766304"/>
                </a:cubicBezTo>
                <a:cubicBezTo>
                  <a:pt x="8556633" y="765213"/>
                  <a:pt x="8560580" y="764360"/>
                  <a:pt x="8566744" y="763745"/>
                </a:cubicBezTo>
                <a:cubicBezTo>
                  <a:pt x="8592137" y="760876"/>
                  <a:pt x="8613630" y="759529"/>
                  <a:pt x="8631224" y="759702"/>
                </a:cubicBezTo>
                <a:cubicBezTo>
                  <a:pt x="8645149" y="759874"/>
                  <a:pt x="8656427" y="760712"/>
                  <a:pt x="8665058" y="762215"/>
                </a:cubicBezTo>
                <a:cubicBezTo>
                  <a:pt x="8668022" y="762792"/>
                  <a:pt x="8669835" y="763081"/>
                  <a:pt x="8670500" y="763081"/>
                </a:cubicBezTo>
                <a:cubicBezTo>
                  <a:pt x="8673990" y="763081"/>
                  <a:pt x="8675734" y="761422"/>
                  <a:pt x="8675734" y="758107"/>
                </a:cubicBezTo>
                <a:cubicBezTo>
                  <a:pt x="8675734" y="756276"/>
                  <a:pt x="8674862" y="754613"/>
                  <a:pt x="8673116" y="753116"/>
                </a:cubicBezTo>
                <a:cubicBezTo>
                  <a:pt x="8670641" y="751172"/>
                  <a:pt x="8667325" y="749404"/>
                  <a:pt x="8663167" y="747814"/>
                </a:cubicBezTo>
                <a:cubicBezTo>
                  <a:pt x="8661090" y="747145"/>
                  <a:pt x="8659578" y="746810"/>
                  <a:pt x="8658630" y="746810"/>
                </a:cubicBezTo>
                <a:cubicBezTo>
                  <a:pt x="8656898" y="746810"/>
                  <a:pt x="8654960" y="747287"/>
                  <a:pt x="8652816" y="748240"/>
                </a:cubicBezTo>
                <a:cubicBezTo>
                  <a:pt x="8651864" y="748642"/>
                  <a:pt x="8649732" y="748926"/>
                  <a:pt x="8646421" y="749092"/>
                </a:cubicBezTo>
                <a:cubicBezTo>
                  <a:pt x="8628070" y="749552"/>
                  <a:pt x="8615603" y="749889"/>
                  <a:pt x="8609022" y="750102"/>
                </a:cubicBezTo>
                <a:cubicBezTo>
                  <a:pt x="8609173" y="744499"/>
                  <a:pt x="8609781" y="732511"/>
                  <a:pt x="8610843" y="714137"/>
                </a:cubicBezTo>
                <a:cubicBezTo>
                  <a:pt x="8620315" y="708936"/>
                  <a:pt x="8631701" y="701853"/>
                  <a:pt x="8644999" y="692890"/>
                </a:cubicBezTo>
                <a:cubicBezTo>
                  <a:pt x="8647893" y="691039"/>
                  <a:pt x="8650650" y="690062"/>
                  <a:pt x="8653268" y="689956"/>
                </a:cubicBezTo>
                <a:cubicBezTo>
                  <a:pt x="8656752" y="689701"/>
                  <a:pt x="8658493" y="688335"/>
                  <a:pt x="8658493" y="685855"/>
                </a:cubicBezTo>
                <a:cubicBezTo>
                  <a:pt x="8658493" y="684548"/>
                  <a:pt x="8658161" y="683396"/>
                  <a:pt x="8657498" y="682400"/>
                </a:cubicBezTo>
                <a:cubicBezTo>
                  <a:pt x="8655613" y="679708"/>
                  <a:pt x="8652509" y="676910"/>
                  <a:pt x="8648183" y="674008"/>
                </a:cubicBezTo>
                <a:cubicBezTo>
                  <a:pt x="8646245" y="672815"/>
                  <a:pt x="8644673" y="672219"/>
                  <a:pt x="8643468" y="672219"/>
                </a:cubicBezTo>
                <a:close/>
                <a:moveTo>
                  <a:pt x="9192210" y="672219"/>
                </a:moveTo>
                <a:cubicBezTo>
                  <a:pt x="9190654" y="672219"/>
                  <a:pt x="9189188" y="672945"/>
                  <a:pt x="9187810" y="674399"/>
                </a:cubicBezTo>
                <a:cubicBezTo>
                  <a:pt x="9186971" y="675078"/>
                  <a:pt x="9185812" y="675487"/>
                  <a:pt x="9184333" y="675625"/>
                </a:cubicBezTo>
                <a:cubicBezTo>
                  <a:pt x="9172955" y="676668"/>
                  <a:pt x="9154018" y="678352"/>
                  <a:pt x="9127523" y="680678"/>
                </a:cubicBezTo>
                <a:cubicBezTo>
                  <a:pt x="9123963" y="681058"/>
                  <a:pt x="9120718" y="681247"/>
                  <a:pt x="9117786" y="681247"/>
                </a:cubicBezTo>
                <a:cubicBezTo>
                  <a:pt x="9116696" y="681247"/>
                  <a:pt x="9115917" y="681229"/>
                  <a:pt x="9115448" y="681192"/>
                </a:cubicBezTo>
                <a:cubicBezTo>
                  <a:pt x="9112017" y="681088"/>
                  <a:pt x="9108177" y="679148"/>
                  <a:pt x="9103928" y="675373"/>
                </a:cubicBezTo>
                <a:cubicBezTo>
                  <a:pt x="9102725" y="674253"/>
                  <a:pt x="9101655" y="673692"/>
                  <a:pt x="9100717" y="673692"/>
                </a:cubicBezTo>
                <a:cubicBezTo>
                  <a:pt x="9098962" y="673692"/>
                  <a:pt x="9098084" y="674974"/>
                  <a:pt x="9098084" y="677539"/>
                </a:cubicBezTo>
                <a:cubicBezTo>
                  <a:pt x="9098084" y="680193"/>
                  <a:pt x="9099660" y="683099"/>
                  <a:pt x="9102811" y="686254"/>
                </a:cubicBezTo>
                <a:cubicBezTo>
                  <a:pt x="9105061" y="688794"/>
                  <a:pt x="9107520" y="690912"/>
                  <a:pt x="9110188" y="692606"/>
                </a:cubicBezTo>
                <a:cubicBezTo>
                  <a:pt x="9111920" y="693801"/>
                  <a:pt x="9113615" y="694399"/>
                  <a:pt x="9115273" y="694399"/>
                </a:cubicBezTo>
                <a:cubicBezTo>
                  <a:pt x="9116257" y="694399"/>
                  <a:pt x="9117482" y="694050"/>
                  <a:pt x="9118949" y="693352"/>
                </a:cubicBezTo>
                <a:cubicBezTo>
                  <a:pt x="9119420" y="693069"/>
                  <a:pt x="9121542" y="692522"/>
                  <a:pt x="9125315" y="691713"/>
                </a:cubicBezTo>
                <a:cubicBezTo>
                  <a:pt x="9134094" y="690267"/>
                  <a:pt x="9147806" y="688524"/>
                  <a:pt x="9166450" y="686482"/>
                </a:cubicBezTo>
                <a:lnTo>
                  <a:pt x="9184482" y="684580"/>
                </a:lnTo>
                <a:lnTo>
                  <a:pt x="9172555" y="695683"/>
                </a:lnTo>
                <a:cubicBezTo>
                  <a:pt x="9168218" y="699407"/>
                  <a:pt x="9163998" y="702708"/>
                  <a:pt x="9159894" y="705587"/>
                </a:cubicBezTo>
                <a:cubicBezTo>
                  <a:pt x="9158986" y="704019"/>
                  <a:pt x="9156763" y="702316"/>
                  <a:pt x="9153224" y="700478"/>
                </a:cubicBezTo>
                <a:cubicBezTo>
                  <a:pt x="9150347" y="698803"/>
                  <a:pt x="9147921" y="697965"/>
                  <a:pt x="9145945" y="697965"/>
                </a:cubicBezTo>
                <a:cubicBezTo>
                  <a:pt x="9142067" y="697965"/>
                  <a:pt x="9138869" y="698980"/>
                  <a:pt x="9136351" y="701008"/>
                </a:cubicBezTo>
                <a:cubicBezTo>
                  <a:pt x="9135561" y="701796"/>
                  <a:pt x="9135167" y="702613"/>
                  <a:pt x="9135167" y="703458"/>
                </a:cubicBezTo>
                <a:cubicBezTo>
                  <a:pt x="9135167" y="704982"/>
                  <a:pt x="9136218" y="705744"/>
                  <a:pt x="9138320" y="705744"/>
                </a:cubicBezTo>
                <a:cubicBezTo>
                  <a:pt x="9139289" y="705744"/>
                  <a:pt x="9140741" y="705849"/>
                  <a:pt x="9142674" y="706058"/>
                </a:cubicBezTo>
                <a:cubicBezTo>
                  <a:pt x="9144395" y="706352"/>
                  <a:pt x="9145622" y="706945"/>
                  <a:pt x="9146355" y="707836"/>
                </a:cubicBezTo>
                <a:cubicBezTo>
                  <a:pt x="9146693" y="708222"/>
                  <a:pt x="9146863" y="709304"/>
                  <a:pt x="9146863" y="711079"/>
                </a:cubicBezTo>
                <a:cubicBezTo>
                  <a:pt x="9146863" y="724099"/>
                  <a:pt x="9146649" y="737340"/>
                  <a:pt x="9146221" y="750803"/>
                </a:cubicBezTo>
                <a:cubicBezTo>
                  <a:pt x="9130432" y="751457"/>
                  <a:pt x="9116574" y="752421"/>
                  <a:pt x="9104647" y="753694"/>
                </a:cubicBezTo>
                <a:cubicBezTo>
                  <a:pt x="9099596" y="754005"/>
                  <a:pt x="9096871" y="754161"/>
                  <a:pt x="9096472" y="754161"/>
                </a:cubicBezTo>
                <a:cubicBezTo>
                  <a:pt x="9093717" y="754161"/>
                  <a:pt x="9090414" y="752666"/>
                  <a:pt x="9086563" y="749676"/>
                </a:cubicBezTo>
                <a:cubicBezTo>
                  <a:pt x="9084719" y="748333"/>
                  <a:pt x="9083516" y="747662"/>
                  <a:pt x="9082956" y="747662"/>
                </a:cubicBezTo>
                <a:cubicBezTo>
                  <a:pt x="9081315" y="747662"/>
                  <a:pt x="9080495" y="749031"/>
                  <a:pt x="9080495" y="751769"/>
                </a:cubicBezTo>
                <a:cubicBezTo>
                  <a:pt x="9080495" y="754248"/>
                  <a:pt x="9081367" y="756360"/>
                  <a:pt x="9083110" y="758103"/>
                </a:cubicBezTo>
                <a:cubicBezTo>
                  <a:pt x="9085676" y="760907"/>
                  <a:pt x="9088394" y="763267"/>
                  <a:pt x="9091266" y="765182"/>
                </a:cubicBezTo>
                <a:cubicBezTo>
                  <a:pt x="9093764" y="766948"/>
                  <a:pt x="9096395" y="767831"/>
                  <a:pt x="9099159" y="767831"/>
                </a:cubicBezTo>
                <a:cubicBezTo>
                  <a:pt x="9100366" y="767831"/>
                  <a:pt x="9101861" y="767322"/>
                  <a:pt x="9103643" y="766304"/>
                </a:cubicBezTo>
                <a:cubicBezTo>
                  <a:pt x="9105375" y="765213"/>
                  <a:pt x="9109322" y="764359"/>
                  <a:pt x="9115486" y="763744"/>
                </a:cubicBezTo>
                <a:cubicBezTo>
                  <a:pt x="9140879" y="760876"/>
                  <a:pt x="9162372" y="759529"/>
                  <a:pt x="9179966" y="759702"/>
                </a:cubicBezTo>
                <a:cubicBezTo>
                  <a:pt x="9193891" y="759874"/>
                  <a:pt x="9205169" y="760712"/>
                  <a:pt x="9213800" y="762215"/>
                </a:cubicBezTo>
                <a:cubicBezTo>
                  <a:pt x="9216764" y="762792"/>
                  <a:pt x="9218577" y="763080"/>
                  <a:pt x="9219242" y="763080"/>
                </a:cubicBezTo>
                <a:cubicBezTo>
                  <a:pt x="9222732" y="763080"/>
                  <a:pt x="9224476" y="761422"/>
                  <a:pt x="9224476" y="758107"/>
                </a:cubicBezTo>
                <a:cubicBezTo>
                  <a:pt x="9224476" y="756276"/>
                  <a:pt x="9223604" y="754613"/>
                  <a:pt x="9221858" y="753116"/>
                </a:cubicBezTo>
                <a:cubicBezTo>
                  <a:pt x="9219383" y="751172"/>
                  <a:pt x="9216067" y="749404"/>
                  <a:pt x="9211909" y="747813"/>
                </a:cubicBezTo>
                <a:cubicBezTo>
                  <a:pt x="9209832" y="747144"/>
                  <a:pt x="9208320" y="746810"/>
                  <a:pt x="9207372" y="746810"/>
                </a:cubicBezTo>
                <a:cubicBezTo>
                  <a:pt x="9205640" y="746810"/>
                  <a:pt x="9203702" y="747287"/>
                  <a:pt x="9201558" y="748240"/>
                </a:cubicBezTo>
                <a:cubicBezTo>
                  <a:pt x="9200606" y="748642"/>
                  <a:pt x="9198474" y="748926"/>
                  <a:pt x="9195163" y="749092"/>
                </a:cubicBezTo>
                <a:cubicBezTo>
                  <a:pt x="9176812" y="749552"/>
                  <a:pt x="9164345" y="749889"/>
                  <a:pt x="9157764" y="750102"/>
                </a:cubicBezTo>
                <a:cubicBezTo>
                  <a:pt x="9157915" y="744499"/>
                  <a:pt x="9158523" y="732511"/>
                  <a:pt x="9159585" y="714136"/>
                </a:cubicBezTo>
                <a:cubicBezTo>
                  <a:pt x="9169057" y="708935"/>
                  <a:pt x="9180443" y="701853"/>
                  <a:pt x="9193741" y="692890"/>
                </a:cubicBezTo>
                <a:cubicBezTo>
                  <a:pt x="9196635" y="691039"/>
                  <a:pt x="9199392" y="690061"/>
                  <a:pt x="9202010" y="689956"/>
                </a:cubicBezTo>
                <a:cubicBezTo>
                  <a:pt x="9205494" y="689701"/>
                  <a:pt x="9207235" y="688335"/>
                  <a:pt x="9207235" y="685855"/>
                </a:cubicBezTo>
                <a:cubicBezTo>
                  <a:pt x="9207235" y="684548"/>
                  <a:pt x="9206903" y="683396"/>
                  <a:pt x="9206240" y="682400"/>
                </a:cubicBezTo>
                <a:cubicBezTo>
                  <a:pt x="9204355" y="679708"/>
                  <a:pt x="9201251" y="676910"/>
                  <a:pt x="9196925" y="674008"/>
                </a:cubicBezTo>
                <a:cubicBezTo>
                  <a:pt x="9194987" y="672815"/>
                  <a:pt x="9193415" y="672219"/>
                  <a:pt x="9192210" y="672219"/>
                </a:cubicBezTo>
                <a:close/>
                <a:moveTo>
                  <a:pt x="1453016" y="615827"/>
                </a:moveTo>
                <a:lnTo>
                  <a:pt x="1418705" y="616471"/>
                </a:lnTo>
                <a:lnTo>
                  <a:pt x="1428322" y="624234"/>
                </a:lnTo>
                <a:lnTo>
                  <a:pt x="1420216" y="637267"/>
                </a:lnTo>
                <a:cubicBezTo>
                  <a:pt x="1419209" y="638809"/>
                  <a:pt x="1418705" y="640619"/>
                  <a:pt x="1418705" y="642695"/>
                </a:cubicBezTo>
                <a:cubicBezTo>
                  <a:pt x="1418705" y="644416"/>
                  <a:pt x="1419135" y="646064"/>
                  <a:pt x="1419996" y="647640"/>
                </a:cubicBezTo>
                <a:lnTo>
                  <a:pt x="1441302" y="679096"/>
                </a:lnTo>
                <a:lnTo>
                  <a:pt x="1441188" y="676620"/>
                </a:lnTo>
                <a:lnTo>
                  <a:pt x="1442349" y="682475"/>
                </a:lnTo>
                <a:cubicBezTo>
                  <a:pt x="1443209" y="684531"/>
                  <a:pt x="1444500" y="686472"/>
                  <a:pt x="1446222" y="688297"/>
                </a:cubicBezTo>
                <a:cubicBezTo>
                  <a:pt x="1449218" y="691289"/>
                  <a:pt x="1453053" y="692785"/>
                  <a:pt x="1457727" y="692785"/>
                </a:cubicBezTo>
                <a:lnTo>
                  <a:pt x="1485836" y="692785"/>
                </a:lnTo>
                <a:lnTo>
                  <a:pt x="1485836" y="657492"/>
                </a:lnTo>
                <a:lnTo>
                  <a:pt x="1449087" y="657492"/>
                </a:lnTo>
                <a:lnTo>
                  <a:pt x="1458231" y="641172"/>
                </a:lnTo>
                <a:lnTo>
                  <a:pt x="1469027" y="646800"/>
                </a:lnTo>
                <a:close/>
                <a:moveTo>
                  <a:pt x="7471873" y="615826"/>
                </a:moveTo>
                <a:lnTo>
                  <a:pt x="7437561" y="616470"/>
                </a:lnTo>
                <a:lnTo>
                  <a:pt x="7447178" y="624233"/>
                </a:lnTo>
                <a:lnTo>
                  <a:pt x="7439072" y="637266"/>
                </a:lnTo>
                <a:cubicBezTo>
                  <a:pt x="7438065" y="638808"/>
                  <a:pt x="7437561" y="640618"/>
                  <a:pt x="7437561" y="642694"/>
                </a:cubicBezTo>
                <a:cubicBezTo>
                  <a:pt x="7437561" y="644415"/>
                  <a:pt x="7437992" y="646063"/>
                  <a:pt x="7438852" y="647639"/>
                </a:cubicBezTo>
                <a:lnTo>
                  <a:pt x="7460158" y="679095"/>
                </a:lnTo>
                <a:lnTo>
                  <a:pt x="7460045" y="676619"/>
                </a:lnTo>
                <a:lnTo>
                  <a:pt x="7461205" y="682474"/>
                </a:lnTo>
                <a:cubicBezTo>
                  <a:pt x="7462066" y="684531"/>
                  <a:pt x="7463357" y="686471"/>
                  <a:pt x="7465078" y="688296"/>
                </a:cubicBezTo>
                <a:cubicBezTo>
                  <a:pt x="7468074" y="691288"/>
                  <a:pt x="7471909" y="692785"/>
                  <a:pt x="7476584" y="692785"/>
                </a:cubicBezTo>
                <a:lnTo>
                  <a:pt x="7504693" y="692785"/>
                </a:lnTo>
                <a:lnTo>
                  <a:pt x="7504693" y="657491"/>
                </a:lnTo>
                <a:lnTo>
                  <a:pt x="7467943" y="657491"/>
                </a:lnTo>
                <a:lnTo>
                  <a:pt x="7477088" y="641172"/>
                </a:lnTo>
                <a:lnTo>
                  <a:pt x="7487884" y="646799"/>
                </a:lnTo>
                <a:close/>
                <a:moveTo>
                  <a:pt x="1539696" y="608887"/>
                </a:moveTo>
                <a:lnTo>
                  <a:pt x="1509764" y="625775"/>
                </a:lnTo>
                <a:lnTo>
                  <a:pt x="1527476" y="657609"/>
                </a:lnTo>
                <a:lnTo>
                  <a:pt x="1537957" y="657609"/>
                </a:lnTo>
                <a:lnTo>
                  <a:pt x="1540103" y="657230"/>
                </a:lnTo>
                <a:lnTo>
                  <a:pt x="1538476" y="657657"/>
                </a:lnTo>
                <a:lnTo>
                  <a:pt x="1509488" y="657657"/>
                </a:lnTo>
                <a:lnTo>
                  <a:pt x="1509488" y="646488"/>
                </a:lnTo>
                <a:lnTo>
                  <a:pt x="1489663" y="675283"/>
                </a:lnTo>
                <a:lnTo>
                  <a:pt x="1509488" y="703961"/>
                </a:lnTo>
                <a:lnTo>
                  <a:pt x="1509488" y="692793"/>
                </a:lnTo>
                <a:lnTo>
                  <a:pt x="1524267" y="692793"/>
                </a:lnTo>
                <a:cubicBezTo>
                  <a:pt x="1528436" y="692793"/>
                  <a:pt x="1531596" y="690981"/>
                  <a:pt x="1533747" y="687359"/>
                </a:cubicBezTo>
                <a:lnTo>
                  <a:pt x="1551337" y="654280"/>
                </a:lnTo>
                <a:lnTo>
                  <a:pt x="1546142" y="655644"/>
                </a:lnTo>
                <a:lnTo>
                  <a:pt x="1550988" y="652667"/>
                </a:lnTo>
                <a:cubicBezTo>
                  <a:pt x="1554281" y="649376"/>
                  <a:pt x="1555927" y="645414"/>
                  <a:pt x="1555927" y="640779"/>
                </a:cubicBezTo>
                <a:cubicBezTo>
                  <a:pt x="1555927" y="638001"/>
                  <a:pt x="1555155" y="635139"/>
                  <a:pt x="1553611" y="632192"/>
                </a:cubicBezTo>
                <a:close/>
                <a:moveTo>
                  <a:pt x="7558552" y="608886"/>
                </a:moveTo>
                <a:lnTo>
                  <a:pt x="7528621" y="625774"/>
                </a:lnTo>
                <a:lnTo>
                  <a:pt x="7546333" y="657608"/>
                </a:lnTo>
                <a:lnTo>
                  <a:pt x="7556814" y="657608"/>
                </a:lnTo>
                <a:lnTo>
                  <a:pt x="7558959" y="657229"/>
                </a:lnTo>
                <a:lnTo>
                  <a:pt x="7557333" y="657656"/>
                </a:lnTo>
                <a:lnTo>
                  <a:pt x="7528344" y="657656"/>
                </a:lnTo>
                <a:lnTo>
                  <a:pt x="7528344" y="646488"/>
                </a:lnTo>
                <a:lnTo>
                  <a:pt x="7508520" y="675283"/>
                </a:lnTo>
                <a:lnTo>
                  <a:pt x="7528344" y="703961"/>
                </a:lnTo>
                <a:lnTo>
                  <a:pt x="7528344" y="692792"/>
                </a:lnTo>
                <a:lnTo>
                  <a:pt x="7543124" y="692792"/>
                </a:lnTo>
                <a:cubicBezTo>
                  <a:pt x="7547293" y="692792"/>
                  <a:pt x="7550453" y="690980"/>
                  <a:pt x="7552604" y="687358"/>
                </a:cubicBezTo>
                <a:lnTo>
                  <a:pt x="7570193" y="654279"/>
                </a:lnTo>
                <a:lnTo>
                  <a:pt x="7564999" y="655643"/>
                </a:lnTo>
                <a:lnTo>
                  <a:pt x="7569845" y="652666"/>
                </a:lnTo>
                <a:cubicBezTo>
                  <a:pt x="7573138" y="649376"/>
                  <a:pt x="7574784" y="645413"/>
                  <a:pt x="7574784" y="640778"/>
                </a:cubicBezTo>
                <a:cubicBezTo>
                  <a:pt x="7574784" y="638000"/>
                  <a:pt x="7574012" y="635138"/>
                  <a:pt x="7572467" y="632191"/>
                </a:cubicBezTo>
                <a:close/>
                <a:moveTo>
                  <a:pt x="4178099" y="601478"/>
                </a:moveTo>
                <a:lnTo>
                  <a:pt x="4228167" y="718034"/>
                </a:lnTo>
                <a:lnTo>
                  <a:pt x="4236624" y="718034"/>
                </a:lnTo>
                <a:lnTo>
                  <a:pt x="4286554" y="601478"/>
                </a:lnTo>
                <a:lnTo>
                  <a:pt x="4277558" y="601478"/>
                </a:lnTo>
                <a:lnTo>
                  <a:pt x="4232394" y="708479"/>
                </a:lnTo>
                <a:lnTo>
                  <a:pt x="4187144" y="601478"/>
                </a:lnTo>
                <a:close/>
                <a:moveTo>
                  <a:pt x="5230742" y="601478"/>
                </a:moveTo>
                <a:lnTo>
                  <a:pt x="5280811" y="718034"/>
                </a:lnTo>
                <a:lnTo>
                  <a:pt x="5289268" y="718034"/>
                </a:lnTo>
                <a:lnTo>
                  <a:pt x="5339200" y="601478"/>
                </a:lnTo>
                <a:lnTo>
                  <a:pt x="5330203" y="601478"/>
                </a:lnTo>
                <a:lnTo>
                  <a:pt x="5285037" y="708479"/>
                </a:lnTo>
                <a:lnTo>
                  <a:pt x="5239787" y="601478"/>
                </a:lnTo>
                <a:close/>
                <a:moveTo>
                  <a:pt x="10196956" y="601477"/>
                </a:moveTo>
                <a:lnTo>
                  <a:pt x="10247025" y="718033"/>
                </a:lnTo>
                <a:lnTo>
                  <a:pt x="10255482" y="718033"/>
                </a:lnTo>
                <a:lnTo>
                  <a:pt x="10305413" y="601477"/>
                </a:lnTo>
                <a:lnTo>
                  <a:pt x="10296416" y="601477"/>
                </a:lnTo>
                <a:lnTo>
                  <a:pt x="10251251" y="708478"/>
                </a:lnTo>
                <a:lnTo>
                  <a:pt x="10206001" y="601477"/>
                </a:lnTo>
                <a:close/>
                <a:moveTo>
                  <a:pt x="11249600" y="601477"/>
                </a:moveTo>
                <a:lnTo>
                  <a:pt x="11299669" y="718033"/>
                </a:lnTo>
                <a:lnTo>
                  <a:pt x="11308126" y="718033"/>
                </a:lnTo>
                <a:lnTo>
                  <a:pt x="11358057" y="601477"/>
                </a:lnTo>
                <a:lnTo>
                  <a:pt x="11349060" y="601477"/>
                </a:lnTo>
                <a:lnTo>
                  <a:pt x="11303895" y="708478"/>
                </a:lnTo>
                <a:lnTo>
                  <a:pt x="11258645" y="601477"/>
                </a:lnTo>
                <a:close/>
                <a:moveTo>
                  <a:pt x="1474589" y="569725"/>
                </a:moveTo>
                <a:cubicBezTo>
                  <a:pt x="1478503" y="573491"/>
                  <a:pt x="1481378" y="576972"/>
                  <a:pt x="1483213" y="580166"/>
                </a:cubicBezTo>
                <a:lnTo>
                  <a:pt x="1483506" y="580653"/>
                </a:lnTo>
                <a:lnTo>
                  <a:pt x="1476815" y="573687"/>
                </a:lnTo>
                <a:cubicBezTo>
                  <a:pt x="1474169" y="572086"/>
                  <a:pt x="1471186" y="571284"/>
                  <a:pt x="1467865" y="571284"/>
                </a:cubicBezTo>
                <a:cubicBezTo>
                  <a:pt x="1461633" y="571284"/>
                  <a:pt x="1456930" y="574003"/>
                  <a:pt x="1453755" y="579440"/>
                </a:cubicBezTo>
                <a:lnTo>
                  <a:pt x="1440365" y="603664"/>
                </a:lnTo>
                <a:lnTo>
                  <a:pt x="1470285" y="620701"/>
                </a:lnTo>
                <a:lnTo>
                  <a:pt x="1488522" y="589510"/>
                </a:lnTo>
                <a:lnTo>
                  <a:pt x="1484763" y="582739"/>
                </a:lnTo>
                <a:lnTo>
                  <a:pt x="1498414" y="605395"/>
                </a:lnTo>
                <a:lnTo>
                  <a:pt x="1488798" y="613231"/>
                </a:lnTo>
                <a:lnTo>
                  <a:pt x="1523108" y="613855"/>
                </a:lnTo>
                <a:lnTo>
                  <a:pt x="1539120" y="582882"/>
                </a:lnTo>
                <a:lnTo>
                  <a:pt x="1528329" y="588508"/>
                </a:lnTo>
                <a:lnTo>
                  <a:pt x="1520925" y="574878"/>
                </a:lnTo>
                <a:cubicBezTo>
                  <a:pt x="1518960" y="571443"/>
                  <a:pt x="1515945" y="569725"/>
                  <a:pt x="1511878" y="569725"/>
                </a:cubicBezTo>
                <a:close/>
                <a:moveTo>
                  <a:pt x="7493445" y="569724"/>
                </a:moveTo>
                <a:cubicBezTo>
                  <a:pt x="7497360" y="573490"/>
                  <a:pt x="7500235" y="576971"/>
                  <a:pt x="7502069" y="580165"/>
                </a:cubicBezTo>
                <a:lnTo>
                  <a:pt x="7502362" y="580652"/>
                </a:lnTo>
                <a:lnTo>
                  <a:pt x="7495672" y="573686"/>
                </a:lnTo>
                <a:cubicBezTo>
                  <a:pt x="7493026" y="572085"/>
                  <a:pt x="7490042" y="571283"/>
                  <a:pt x="7486721" y="571283"/>
                </a:cubicBezTo>
                <a:cubicBezTo>
                  <a:pt x="7480489" y="571283"/>
                  <a:pt x="7475786" y="574002"/>
                  <a:pt x="7472611" y="579439"/>
                </a:cubicBezTo>
                <a:lnTo>
                  <a:pt x="7459221" y="603663"/>
                </a:lnTo>
                <a:lnTo>
                  <a:pt x="7489141" y="620700"/>
                </a:lnTo>
                <a:lnTo>
                  <a:pt x="7507378" y="589509"/>
                </a:lnTo>
                <a:lnTo>
                  <a:pt x="7503619" y="582738"/>
                </a:lnTo>
                <a:lnTo>
                  <a:pt x="7517271" y="605394"/>
                </a:lnTo>
                <a:lnTo>
                  <a:pt x="7507654" y="613230"/>
                </a:lnTo>
                <a:lnTo>
                  <a:pt x="7541964" y="613854"/>
                </a:lnTo>
                <a:lnTo>
                  <a:pt x="7557976" y="582882"/>
                </a:lnTo>
                <a:lnTo>
                  <a:pt x="7547186" y="588507"/>
                </a:lnTo>
                <a:lnTo>
                  <a:pt x="7539781" y="574877"/>
                </a:lnTo>
                <a:cubicBezTo>
                  <a:pt x="7537817" y="571442"/>
                  <a:pt x="7534801" y="569724"/>
                  <a:pt x="7530734" y="569724"/>
                </a:cubicBezTo>
                <a:close/>
                <a:moveTo>
                  <a:pt x="6115950" y="564661"/>
                </a:moveTo>
                <a:lnTo>
                  <a:pt x="6097025" y="578570"/>
                </a:lnTo>
                <a:cubicBezTo>
                  <a:pt x="6105730" y="582006"/>
                  <a:pt x="6112427" y="586163"/>
                  <a:pt x="6117114" y="591038"/>
                </a:cubicBezTo>
                <a:cubicBezTo>
                  <a:pt x="6121802" y="595914"/>
                  <a:pt x="6124146" y="600958"/>
                  <a:pt x="6124146" y="606170"/>
                </a:cubicBezTo>
                <a:cubicBezTo>
                  <a:pt x="6124146" y="611623"/>
                  <a:pt x="6121785" y="615953"/>
                  <a:pt x="6117064" y="619160"/>
                </a:cubicBezTo>
                <a:cubicBezTo>
                  <a:pt x="6112344" y="622367"/>
                  <a:pt x="6105705" y="623970"/>
                  <a:pt x="6097147" y="623970"/>
                </a:cubicBezTo>
                <a:cubicBezTo>
                  <a:pt x="6083394" y="623970"/>
                  <a:pt x="6070527" y="620305"/>
                  <a:pt x="6058543" y="612974"/>
                </a:cubicBezTo>
                <a:lnTo>
                  <a:pt x="6047985" y="624960"/>
                </a:lnTo>
                <a:cubicBezTo>
                  <a:pt x="6065128" y="636613"/>
                  <a:pt x="6082900" y="642439"/>
                  <a:pt x="6101304" y="642439"/>
                </a:cubicBezTo>
                <a:cubicBezTo>
                  <a:pt x="6114358" y="642439"/>
                  <a:pt x="6124962" y="639058"/>
                  <a:pt x="6133119" y="632297"/>
                </a:cubicBezTo>
                <a:cubicBezTo>
                  <a:pt x="6141275" y="625536"/>
                  <a:pt x="6145354" y="616632"/>
                  <a:pt x="6145354" y="605586"/>
                </a:cubicBezTo>
                <a:cubicBezTo>
                  <a:pt x="6145354" y="588919"/>
                  <a:pt x="6135552" y="575278"/>
                  <a:pt x="6115950" y="564661"/>
                </a:cubicBezTo>
                <a:close/>
                <a:moveTo>
                  <a:pt x="1488571" y="558097"/>
                </a:moveTo>
                <a:cubicBezTo>
                  <a:pt x="1502543" y="558097"/>
                  <a:pt x="1515524" y="561575"/>
                  <a:pt x="1527515" y="568530"/>
                </a:cubicBezTo>
                <a:cubicBezTo>
                  <a:pt x="1539088" y="575304"/>
                  <a:pt x="1548262" y="584476"/>
                  <a:pt x="1555038" y="596046"/>
                </a:cubicBezTo>
                <a:cubicBezTo>
                  <a:pt x="1561995" y="608035"/>
                  <a:pt x="1565474" y="620984"/>
                  <a:pt x="1565474" y="634894"/>
                </a:cubicBezTo>
                <a:cubicBezTo>
                  <a:pt x="1565474" y="648938"/>
                  <a:pt x="1561995" y="661954"/>
                  <a:pt x="1555038" y="673941"/>
                </a:cubicBezTo>
                <a:cubicBezTo>
                  <a:pt x="1548264" y="685511"/>
                  <a:pt x="1539090" y="694655"/>
                  <a:pt x="1527515" y="701372"/>
                </a:cubicBezTo>
                <a:cubicBezTo>
                  <a:pt x="1515612" y="708309"/>
                  <a:pt x="1502631" y="711778"/>
                  <a:pt x="1488571" y="711778"/>
                </a:cubicBezTo>
                <a:cubicBezTo>
                  <a:pt x="1474582" y="711778"/>
                  <a:pt x="1461635" y="708309"/>
                  <a:pt x="1449731" y="701372"/>
                </a:cubicBezTo>
                <a:cubicBezTo>
                  <a:pt x="1438189" y="694673"/>
                  <a:pt x="1429024" y="685529"/>
                  <a:pt x="1422240" y="673941"/>
                </a:cubicBezTo>
                <a:cubicBezTo>
                  <a:pt x="1415309" y="662000"/>
                  <a:pt x="1411844" y="648984"/>
                  <a:pt x="1411844" y="634894"/>
                </a:cubicBezTo>
                <a:cubicBezTo>
                  <a:pt x="1411844" y="620938"/>
                  <a:pt x="1415309" y="607989"/>
                  <a:pt x="1422240" y="596046"/>
                </a:cubicBezTo>
                <a:cubicBezTo>
                  <a:pt x="1429026" y="584456"/>
                  <a:pt x="1438189" y="575284"/>
                  <a:pt x="1449731" y="568530"/>
                </a:cubicBezTo>
                <a:cubicBezTo>
                  <a:pt x="1461723" y="561575"/>
                  <a:pt x="1474669" y="558097"/>
                  <a:pt x="1488571" y="558097"/>
                </a:cubicBezTo>
                <a:close/>
                <a:moveTo>
                  <a:pt x="7507428" y="558096"/>
                </a:moveTo>
                <a:cubicBezTo>
                  <a:pt x="7521399" y="558096"/>
                  <a:pt x="7534380" y="561574"/>
                  <a:pt x="7546371" y="568529"/>
                </a:cubicBezTo>
                <a:cubicBezTo>
                  <a:pt x="7557945" y="575303"/>
                  <a:pt x="7567119" y="584475"/>
                  <a:pt x="7573895" y="596045"/>
                </a:cubicBezTo>
                <a:cubicBezTo>
                  <a:pt x="7580852" y="608034"/>
                  <a:pt x="7584330" y="620983"/>
                  <a:pt x="7584330" y="634894"/>
                </a:cubicBezTo>
                <a:cubicBezTo>
                  <a:pt x="7584330" y="648937"/>
                  <a:pt x="7580852" y="661953"/>
                  <a:pt x="7573895" y="673940"/>
                </a:cubicBezTo>
                <a:cubicBezTo>
                  <a:pt x="7567121" y="685510"/>
                  <a:pt x="7557946" y="694654"/>
                  <a:pt x="7546371" y="701371"/>
                </a:cubicBezTo>
                <a:cubicBezTo>
                  <a:pt x="7534468" y="708308"/>
                  <a:pt x="7521487" y="711777"/>
                  <a:pt x="7507428" y="711777"/>
                </a:cubicBezTo>
                <a:cubicBezTo>
                  <a:pt x="7493438" y="711777"/>
                  <a:pt x="7480492" y="708308"/>
                  <a:pt x="7468588" y="701371"/>
                </a:cubicBezTo>
                <a:cubicBezTo>
                  <a:pt x="7457045" y="694672"/>
                  <a:pt x="7447881" y="685528"/>
                  <a:pt x="7441096" y="673940"/>
                </a:cubicBezTo>
                <a:cubicBezTo>
                  <a:pt x="7434166" y="661999"/>
                  <a:pt x="7430701" y="648983"/>
                  <a:pt x="7430701" y="634894"/>
                </a:cubicBezTo>
                <a:cubicBezTo>
                  <a:pt x="7430701" y="620937"/>
                  <a:pt x="7434166" y="607988"/>
                  <a:pt x="7441096" y="596045"/>
                </a:cubicBezTo>
                <a:cubicBezTo>
                  <a:pt x="7447882" y="584456"/>
                  <a:pt x="7457046" y="575283"/>
                  <a:pt x="7468588" y="568529"/>
                </a:cubicBezTo>
                <a:cubicBezTo>
                  <a:pt x="7480579" y="561574"/>
                  <a:pt x="7493526" y="558096"/>
                  <a:pt x="7507428" y="558096"/>
                </a:cubicBezTo>
                <a:close/>
                <a:moveTo>
                  <a:pt x="1488571" y="549625"/>
                </a:moveTo>
                <a:cubicBezTo>
                  <a:pt x="1473171" y="549625"/>
                  <a:pt x="1458832" y="553519"/>
                  <a:pt x="1445553" y="561307"/>
                </a:cubicBezTo>
                <a:cubicBezTo>
                  <a:pt x="1432694" y="568855"/>
                  <a:pt x="1422490" y="579056"/>
                  <a:pt x="1414940" y="591912"/>
                </a:cubicBezTo>
                <a:cubicBezTo>
                  <a:pt x="1407168" y="605157"/>
                  <a:pt x="1403282" y="619485"/>
                  <a:pt x="1403282" y="634894"/>
                </a:cubicBezTo>
                <a:cubicBezTo>
                  <a:pt x="1403282" y="650438"/>
                  <a:pt x="1407168" y="664831"/>
                  <a:pt x="1414940" y="678075"/>
                </a:cubicBezTo>
                <a:cubicBezTo>
                  <a:pt x="1422490" y="690932"/>
                  <a:pt x="1432694" y="701134"/>
                  <a:pt x="1445553" y="708682"/>
                </a:cubicBezTo>
                <a:cubicBezTo>
                  <a:pt x="1458744" y="716394"/>
                  <a:pt x="1473083" y="720250"/>
                  <a:pt x="1488571" y="720250"/>
                </a:cubicBezTo>
                <a:cubicBezTo>
                  <a:pt x="1504130" y="720250"/>
                  <a:pt x="1518504" y="716394"/>
                  <a:pt x="1531694" y="708682"/>
                </a:cubicBezTo>
                <a:cubicBezTo>
                  <a:pt x="1544585" y="701115"/>
                  <a:pt x="1554799" y="690912"/>
                  <a:pt x="1562338" y="678075"/>
                </a:cubicBezTo>
                <a:cubicBezTo>
                  <a:pt x="1570136" y="664786"/>
                  <a:pt x="1574036" y="650393"/>
                  <a:pt x="1574036" y="634894"/>
                </a:cubicBezTo>
                <a:cubicBezTo>
                  <a:pt x="1574036" y="619529"/>
                  <a:pt x="1570136" y="605201"/>
                  <a:pt x="1562338" y="591912"/>
                </a:cubicBezTo>
                <a:cubicBezTo>
                  <a:pt x="1554799" y="579076"/>
                  <a:pt x="1544585" y="568874"/>
                  <a:pt x="1531694" y="561307"/>
                </a:cubicBezTo>
                <a:cubicBezTo>
                  <a:pt x="1518415" y="553519"/>
                  <a:pt x="1504041" y="549625"/>
                  <a:pt x="1488571" y="549625"/>
                </a:cubicBezTo>
                <a:close/>
                <a:moveTo>
                  <a:pt x="7507428" y="549624"/>
                </a:moveTo>
                <a:cubicBezTo>
                  <a:pt x="7492028" y="549624"/>
                  <a:pt x="7477689" y="553518"/>
                  <a:pt x="7464410" y="561306"/>
                </a:cubicBezTo>
                <a:cubicBezTo>
                  <a:pt x="7451551" y="568854"/>
                  <a:pt x="7441346" y="579056"/>
                  <a:pt x="7433796" y="591911"/>
                </a:cubicBezTo>
                <a:cubicBezTo>
                  <a:pt x="7426025" y="605156"/>
                  <a:pt x="7422139" y="619484"/>
                  <a:pt x="7422139" y="634894"/>
                </a:cubicBezTo>
                <a:cubicBezTo>
                  <a:pt x="7422139" y="650437"/>
                  <a:pt x="7426025" y="664831"/>
                  <a:pt x="7433796" y="678074"/>
                </a:cubicBezTo>
                <a:cubicBezTo>
                  <a:pt x="7441346" y="690931"/>
                  <a:pt x="7451551" y="701133"/>
                  <a:pt x="7464410" y="708681"/>
                </a:cubicBezTo>
                <a:cubicBezTo>
                  <a:pt x="7477600" y="716393"/>
                  <a:pt x="7491940" y="720249"/>
                  <a:pt x="7507428" y="720249"/>
                </a:cubicBezTo>
                <a:cubicBezTo>
                  <a:pt x="7522987" y="720249"/>
                  <a:pt x="7537361" y="716393"/>
                  <a:pt x="7550551" y="708681"/>
                </a:cubicBezTo>
                <a:cubicBezTo>
                  <a:pt x="7563441" y="701114"/>
                  <a:pt x="7573656" y="690912"/>
                  <a:pt x="7581195" y="678074"/>
                </a:cubicBezTo>
                <a:cubicBezTo>
                  <a:pt x="7588993" y="664785"/>
                  <a:pt x="7592892" y="650392"/>
                  <a:pt x="7592892" y="634894"/>
                </a:cubicBezTo>
                <a:cubicBezTo>
                  <a:pt x="7592892" y="619528"/>
                  <a:pt x="7588993" y="605200"/>
                  <a:pt x="7581195" y="591911"/>
                </a:cubicBezTo>
                <a:cubicBezTo>
                  <a:pt x="7573656" y="579075"/>
                  <a:pt x="7563441" y="568874"/>
                  <a:pt x="7550551" y="561306"/>
                </a:cubicBezTo>
                <a:cubicBezTo>
                  <a:pt x="7537272" y="553518"/>
                  <a:pt x="7522897" y="549624"/>
                  <a:pt x="7507428" y="549624"/>
                </a:cubicBezTo>
                <a:close/>
                <a:moveTo>
                  <a:pt x="897412" y="537647"/>
                </a:moveTo>
                <a:lnTo>
                  <a:pt x="986408" y="537647"/>
                </a:lnTo>
                <a:lnTo>
                  <a:pt x="942273" y="637735"/>
                </a:lnTo>
                <a:close/>
                <a:moveTo>
                  <a:pt x="6916268" y="537646"/>
                </a:moveTo>
                <a:lnTo>
                  <a:pt x="7005265" y="537646"/>
                </a:lnTo>
                <a:lnTo>
                  <a:pt x="6961130" y="637734"/>
                </a:lnTo>
                <a:close/>
                <a:moveTo>
                  <a:pt x="6067848" y="528887"/>
                </a:moveTo>
                <a:cubicBezTo>
                  <a:pt x="6080013" y="528887"/>
                  <a:pt x="6090403" y="533257"/>
                  <a:pt x="6099019" y="541996"/>
                </a:cubicBezTo>
                <a:cubicBezTo>
                  <a:pt x="6075057" y="556427"/>
                  <a:pt x="6052717" y="577662"/>
                  <a:pt x="6032001" y="605702"/>
                </a:cubicBezTo>
                <a:cubicBezTo>
                  <a:pt x="6031169" y="601269"/>
                  <a:pt x="6030368" y="596563"/>
                  <a:pt x="6029600" y="591585"/>
                </a:cubicBezTo>
                <a:cubicBezTo>
                  <a:pt x="6028829" y="586607"/>
                  <a:pt x="6028446" y="581800"/>
                  <a:pt x="6028446" y="577165"/>
                </a:cubicBezTo>
                <a:cubicBezTo>
                  <a:pt x="6028446" y="562732"/>
                  <a:pt x="6032099" y="551078"/>
                  <a:pt x="6039408" y="542202"/>
                </a:cubicBezTo>
                <a:cubicBezTo>
                  <a:pt x="6046715" y="533326"/>
                  <a:pt x="6056195" y="528887"/>
                  <a:pt x="6067848" y="528887"/>
                </a:cubicBezTo>
                <a:close/>
                <a:moveTo>
                  <a:pt x="879233" y="525449"/>
                </a:moveTo>
                <a:lnTo>
                  <a:pt x="939940" y="659151"/>
                </a:lnTo>
                <a:lnTo>
                  <a:pt x="1000862" y="525449"/>
                </a:lnTo>
                <a:close/>
                <a:moveTo>
                  <a:pt x="6898090" y="525448"/>
                </a:moveTo>
                <a:lnTo>
                  <a:pt x="6958796" y="659151"/>
                </a:lnTo>
                <a:lnTo>
                  <a:pt x="7019718" y="525448"/>
                </a:lnTo>
                <a:close/>
                <a:moveTo>
                  <a:pt x="2075869" y="521041"/>
                </a:moveTo>
                <a:cubicBezTo>
                  <a:pt x="2074314" y="521041"/>
                  <a:pt x="2072847" y="521767"/>
                  <a:pt x="2071469" y="523221"/>
                </a:cubicBezTo>
                <a:cubicBezTo>
                  <a:pt x="2070631" y="523900"/>
                  <a:pt x="2069472" y="524309"/>
                  <a:pt x="2067993" y="524447"/>
                </a:cubicBezTo>
                <a:cubicBezTo>
                  <a:pt x="2056614" y="525490"/>
                  <a:pt x="2037678" y="527174"/>
                  <a:pt x="2011182" y="529500"/>
                </a:cubicBezTo>
                <a:cubicBezTo>
                  <a:pt x="2007623" y="529879"/>
                  <a:pt x="2004377" y="530069"/>
                  <a:pt x="2001445" y="530069"/>
                </a:cubicBezTo>
                <a:cubicBezTo>
                  <a:pt x="2000356" y="530069"/>
                  <a:pt x="1999576" y="530051"/>
                  <a:pt x="1999108" y="530014"/>
                </a:cubicBezTo>
                <a:cubicBezTo>
                  <a:pt x="1995677" y="529910"/>
                  <a:pt x="1991836" y="527970"/>
                  <a:pt x="1987587" y="524196"/>
                </a:cubicBezTo>
                <a:cubicBezTo>
                  <a:pt x="1986385" y="523075"/>
                  <a:pt x="1985315" y="522514"/>
                  <a:pt x="1984377" y="522514"/>
                </a:cubicBezTo>
                <a:cubicBezTo>
                  <a:pt x="1982622" y="522514"/>
                  <a:pt x="1981744" y="523796"/>
                  <a:pt x="1981744" y="526361"/>
                </a:cubicBezTo>
                <a:cubicBezTo>
                  <a:pt x="1981744" y="529015"/>
                  <a:pt x="1983320" y="531920"/>
                  <a:pt x="1986470" y="535076"/>
                </a:cubicBezTo>
                <a:cubicBezTo>
                  <a:pt x="1988721" y="537616"/>
                  <a:pt x="1991180" y="539734"/>
                  <a:pt x="1993847" y="541429"/>
                </a:cubicBezTo>
                <a:cubicBezTo>
                  <a:pt x="1995580" y="542623"/>
                  <a:pt x="1997275" y="543221"/>
                  <a:pt x="1998933" y="543221"/>
                </a:cubicBezTo>
                <a:cubicBezTo>
                  <a:pt x="1999916" y="543221"/>
                  <a:pt x="2001142" y="542872"/>
                  <a:pt x="2002608" y="542174"/>
                </a:cubicBezTo>
                <a:cubicBezTo>
                  <a:pt x="2003079" y="541890"/>
                  <a:pt x="2005202" y="541344"/>
                  <a:pt x="2008975" y="540535"/>
                </a:cubicBezTo>
                <a:cubicBezTo>
                  <a:pt x="2017754" y="539089"/>
                  <a:pt x="2031466" y="537346"/>
                  <a:pt x="2050110" y="535305"/>
                </a:cubicBezTo>
                <a:lnTo>
                  <a:pt x="2068142" y="533402"/>
                </a:lnTo>
                <a:lnTo>
                  <a:pt x="2056215" y="544505"/>
                </a:lnTo>
                <a:cubicBezTo>
                  <a:pt x="2051878" y="548229"/>
                  <a:pt x="2047658" y="551530"/>
                  <a:pt x="2043553" y="554409"/>
                </a:cubicBezTo>
                <a:cubicBezTo>
                  <a:pt x="2042646" y="552841"/>
                  <a:pt x="2040423" y="551138"/>
                  <a:pt x="2036883" y="549300"/>
                </a:cubicBezTo>
                <a:cubicBezTo>
                  <a:pt x="2034007" y="547625"/>
                  <a:pt x="2031580" y="546787"/>
                  <a:pt x="2029604" y="546787"/>
                </a:cubicBezTo>
                <a:cubicBezTo>
                  <a:pt x="2025726" y="546787"/>
                  <a:pt x="2022528" y="547801"/>
                  <a:pt x="2020011" y="549830"/>
                </a:cubicBezTo>
                <a:cubicBezTo>
                  <a:pt x="2019221" y="550618"/>
                  <a:pt x="2018826" y="551435"/>
                  <a:pt x="2018826" y="552279"/>
                </a:cubicBezTo>
                <a:cubicBezTo>
                  <a:pt x="2018826" y="553804"/>
                  <a:pt x="2019877" y="554566"/>
                  <a:pt x="2021980" y="554566"/>
                </a:cubicBezTo>
                <a:cubicBezTo>
                  <a:pt x="2022949" y="554566"/>
                  <a:pt x="2024400" y="554671"/>
                  <a:pt x="2026333" y="554880"/>
                </a:cubicBezTo>
                <a:cubicBezTo>
                  <a:pt x="2028054" y="555174"/>
                  <a:pt x="2029281" y="555767"/>
                  <a:pt x="2030014" y="556658"/>
                </a:cubicBezTo>
                <a:cubicBezTo>
                  <a:pt x="2030353" y="557045"/>
                  <a:pt x="2030522" y="558126"/>
                  <a:pt x="2030522" y="559901"/>
                </a:cubicBezTo>
                <a:cubicBezTo>
                  <a:pt x="2030522" y="572921"/>
                  <a:pt x="2030308" y="586162"/>
                  <a:pt x="2029880" y="599625"/>
                </a:cubicBezTo>
                <a:cubicBezTo>
                  <a:pt x="2014091" y="600279"/>
                  <a:pt x="2000233" y="601243"/>
                  <a:pt x="1988306" y="602516"/>
                </a:cubicBezTo>
                <a:cubicBezTo>
                  <a:pt x="1983256" y="602827"/>
                  <a:pt x="1980531" y="602983"/>
                  <a:pt x="1980131" y="602983"/>
                </a:cubicBezTo>
                <a:cubicBezTo>
                  <a:pt x="1977376" y="602983"/>
                  <a:pt x="1974073" y="601488"/>
                  <a:pt x="1970223" y="598498"/>
                </a:cubicBezTo>
                <a:cubicBezTo>
                  <a:pt x="1968379" y="597155"/>
                  <a:pt x="1967176" y="596484"/>
                  <a:pt x="1966615" y="596484"/>
                </a:cubicBezTo>
                <a:cubicBezTo>
                  <a:pt x="1964975" y="596484"/>
                  <a:pt x="1964155" y="597853"/>
                  <a:pt x="1964155" y="600591"/>
                </a:cubicBezTo>
                <a:cubicBezTo>
                  <a:pt x="1964155" y="603070"/>
                  <a:pt x="1965026" y="605181"/>
                  <a:pt x="1966770" y="606925"/>
                </a:cubicBezTo>
                <a:cubicBezTo>
                  <a:pt x="1969335" y="609729"/>
                  <a:pt x="1972054" y="612089"/>
                  <a:pt x="1974926" y="614004"/>
                </a:cubicBezTo>
                <a:cubicBezTo>
                  <a:pt x="1977424" y="615770"/>
                  <a:pt x="1980055" y="616653"/>
                  <a:pt x="1982818" y="616653"/>
                </a:cubicBezTo>
                <a:cubicBezTo>
                  <a:pt x="1984026" y="616653"/>
                  <a:pt x="1985521" y="616144"/>
                  <a:pt x="1987303" y="615126"/>
                </a:cubicBezTo>
                <a:cubicBezTo>
                  <a:pt x="1989034" y="614035"/>
                  <a:pt x="1992982" y="613181"/>
                  <a:pt x="1999145" y="612567"/>
                </a:cubicBezTo>
                <a:cubicBezTo>
                  <a:pt x="2024539" y="609698"/>
                  <a:pt x="2046032" y="608351"/>
                  <a:pt x="2063625" y="608524"/>
                </a:cubicBezTo>
                <a:cubicBezTo>
                  <a:pt x="2077550" y="608696"/>
                  <a:pt x="2088829" y="609533"/>
                  <a:pt x="2097461" y="611037"/>
                </a:cubicBezTo>
                <a:cubicBezTo>
                  <a:pt x="2100424" y="611614"/>
                  <a:pt x="2102238" y="611902"/>
                  <a:pt x="2102902" y="611902"/>
                </a:cubicBezTo>
                <a:cubicBezTo>
                  <a:pt x="2106392" y="611902"/>
                  <a:pt x="2108137" y="610245"/>
                  <a:pt x="2108137" y="606929"/>
                </a:cubicBezTo>
                <a:cubicBezTo>
                  <a:pt x="2108137" y="605098"/>
                  <a:pt x="2107265" y="603434"/>
                  <a:pt x="2105519" y="601938"/>
                </a:cubicBezTo>
                <a:cubicBezTo>
                  <a:pt x="2103044" y="599994"/>
                  <a:pt x="2099727" y="598226"/>
                  <a:pt x="2095568" y="596636"/>
                </a:cubicBezTo>
                <a:cubicBezTo>
                  <a:pt x="2093492" y="595966"/>
                  <a:pt x="2091979" y="595632"/>
                  <a:pt x="2091031" y="595632"/>
                </a:cubicBezTo>
                <a:cubicBezTo>
                  <a:pt x="2089300" y="595632"/>
                  <a:pt x="2087362" y="596109"/>
                  <a:pt x="2085217" y="597062"/>
                </a:cubicBezTo>
                <a:cubicBezTo>
                  <a:pt x="2084265" y="597465"/>
                  <a:pt x="2082134" y="597748"/>
                  <a:pt x="2078823" y="597914"/>
                </a:cubicBezTo>
                <a:cubicBezTo>
                  <a:pt x="2060471" y="598374"/>
                  <a:pt x="2048005" y="598711"/>
                  <a:pt x="2041423" y="598924"/>
                </a:cubicBezTo>
                <a:cubicBezTo>
                  <a:pt x="2041575" y="593321"/>
                  <a:pt x="2042182" y="581333"/>
                  <a:pt x="2043244" y="562958"/>
                </a:cubicBezTo>
                <a:cubicBezTo>
                  <a:pt x="2052717" y="557758"/>
                  <a:pt x="2064103" y="550675"/>
                  <a:pt x="2077401" y="541712"/>
                </a:cubicBezTo>
                <a:cubicBezTo>
                  <a:pt x="2080295" y="539861"/>
                  <a:pt x="2083051" y="538883"/>
                  <a:pt x="2085670" y="538778"/>
                </a:cubicBezTo>
                <a:cubicBezTo>
                  <a:pt x="2089153" y="538523"/>
                  <a:pt x="2090895" y="537156"/>
                  <a:pt x="2090895" y="534677"/>
                </a:cubicBezTo>
                <a:cubicBezTo>
                  <a:pt x="2090895" y="533370"/>
                  <a:pt x="2090563" y="532218"/>
                  <a:pt x="2089899" y="531222"/>
                </a:cubicBezTo>
                <a:cubicBezTo>
                  <a:pt x="2088015" y="528530"/>
                  <a:pt x="2084910" y="525732"/>
                  <a:pt x="2080585" y="522830"/>
                </a:cubicBezTo>
                <a:cubicBezTo>
                  <a:pt x="2078646" y="521637"/>
                  <a:pt x="2077075" y="521041"/>
                  <a:pt x="2075869" y="521041"/>
                </a:cubicBezTo>
                <a:close/>
                <a:moveTo>
                  <a:pt x="3696487" y="521040"/>
                </a:moveTo>
                <a:cubicBezTo>
                  <a:pt x="3694932" y="521040"/>
                  <a:pt x="3693464" y="521767"/>
                  <a:pt x="3692088" y="523221"/>
                </a:cubicBezTo>
                <a:cubicBezTo>
                  <a:pt x="3691248" y="523900"/>
                  <a:pt x="3690090" y="524309"/>
                  <a:pt x="3688610" y="524447"/>
                </a:cubicBezTo>
                <a:cubicBezTo>
                  <a:pt x="3677232" y="525490"/>
                  <a:pt x="3658295" y="527174"/>
                  <a:pt x="3631801" y="529500"/>
                </a:cubicBezTo>
                <a:cubicBezTo>
                  <a:pt x="3628241" y="529879"/>
                  <a:pt x="3624996" y="530069"/>
                  <a:pt x="3622064" y="530069"/>
                </a:cubicBezTo>
                <a:cubicBezTo>
                  <a:pt x="3620974" y="530069"/>
                  <a:pt x="3620195" y="530051"/>
                  <a:pt x="3619727" y="530014"/>
                </a:cubicBezTo>
                <a:cubicBezTo>
                  <a:pt x="3616294" y="529910"/>
                  <a:pt x="3612454" y="527970"/>
                  <a:pt x="3608205" y="524195"/>
                </a:cubicBezTo>
                <a:cubicBezTo>
                  <a:pt x="3607004" y="523074"/>
                  <a:pt x="3605934" y="522514"/>
                  <a:pt x="3604994" y="522514"/>
                </a:cubicBezTo>
                <a:cubicBezTo>
                  <a:pt x="3603240" y="522514"/>
                  <a:pt x="3602363" y="523796"/>
                  <a:pt x="3602363" y="526360"/>
                </a:cubicBezTo>
                <a:cubicBezTo>
                  <a:pt x="3602363" y="529015"/>
                  <a:pt x="3603938" y="531920"/>
                  <a:pt x="3607088" y="535076"/>
                </a:cubicBezTo>
                <a:cubicBezTo>
                  <a:pt x="3609339" y="537616"/>
                  <a:pt x="3611797" y="539733"/>
                  <a:pt x="3614466" y="541428"/>
                </a:cubicBezTo>
                <a:cubicBezTo>
                  <a:pt x="3616198" y="542623"/>
                  <a:pt x="3617893" y="543220"/>
                  <a:pt x="3619551" y="543220"/>
                </a:cubicBezTo>
                <a:cubicBezTo>
                  <a:pt x="3620534" y="543220"/>
                  <a:pt x="3621760" y="542872"/>
                  <a:pt x="3623226" y="542174"/>
                </a:cubicBezTo>
                <a:cubicBezTo>
                  <a:pt x="3623698" y="541890"/>
                  <a:pt x="3625820" y="541344"/>
                  <a:pt x="3629592" y="540535"/>
                </a:cubicBezTo>
                <a:cubicBezTo>
                  <a:pt x="3638372" y="539089"/>
                  <a:pt x="3652083" y="537346"/>
                  <a:pt x="3670728" y="535304"/>
                </a:cubicBezTo>
                <a:lnTo>
                  <a:pt x="3688759" y="533401"/>
                </a:lnTo>
                <a:lnTo>
                  <a:pt x="3676833" y="544505"/>
                </a:lnTo>
                <a:cubicBezTo>
                  <a:pt x="3672496" y="548228"/>
                  <a:pt x="3668275" y="551530"/>
                  <a:pt x="3664172" y="554409"/>
                </a:cubicBezTo>
                <a:cubicBezTo>
                  <a:pt x="3663264" y="552841"/>
                  <a:pt x="3661040" y="551138"/>
                  <a:pt x="3657502" y="549300"/>
                </a:cubicBezTo>
                <a:cubicBezTo>
                  <a:pt x="3654625" y="547625"/>
                  <a:pt x="3652198" y="546787"/>
                  <a:pt x="3650221" y="546787"/>
                </a:cubicBezTo>
                <a:cubicBezTo>
                  <a:pt x="3646344" y="546787"/>
                  <a:pt x="3643147" y="547801"/>
                  <a:pt x="3640629" y="549830"/>
                </a:cubicBezTo>
                <a:cubicBezTo>
                  <a:pt x="3639840" y="550618"/>
                  <a:pt x="3639444" y="551434"/>
                  <a:pt x="3639444" y="552279"/>
                </a:cubicBezTo>
                <a:cubicBezTo>
                  <a:pt x="3639444" y="553804"/>
                  <a:pt x="3640496" y="554566"/>
                  <a:pt x="3642598" y="554566"/>
                </a:cubicBezTo>
                <a:cubicBezTo>
                  <a:pt x="3643566" y="554566"/>
                  <a:pt x="3645019" y="554670"/>
                  <a:pt x="3646950" y="554879"/>
                </a:cubicBezTo>
                <a:cubicBezTo>
                  <a:pt x="3648672" y="555174"/>
                  <a:pt x="3649900" y="555766"/>
                  <a:pt x="3650633" y="556658"/>
                </a:cubicBezTo>
                <a:cubicBezTo>
                  <a:pt x="3650972" y="557044"/>
                  <a:pt x="3651140" y="558125"/>
                  <a:pt x="3651140" y="559901"/>
                </a:cubicBezTo>
                <a:cubicBezTo>
                  <a:pt x="3651140" y="572920"/>
                  <a:pt x="3650927" y="586162"/>
                  <a:pt x="3650498" y="599625"/>
                </a:cubicBezTo>
                <a:cubicBezTo>
                  <a:pt x="3634709" y="600279"/>
                  <a:pt x="3620852" y="601243"/>
                  <a:pt x="3608924" y="602516"/>
                </a:cubicBezTo>
                <a:cubicBezTo>
                  <a:pt x="3603873" y="602827"/>
                  <a:pt x="3601148" y="602983"/>
                  <a:pt x="3600749" y="602983"/>
                </a:cubicBezTo>
                <a:cubicBezTo>
                  <a:pt x="3597994" y="602983"/>
                  <a:pt x="3594692" y="601488"/>
                  <a:pt x="3590841" y="598498"/>
                </a:cubicBezTo>
                <a:cubicBezTo>
                  <a:pt x="3588997" y="597155"/>
                  <a:pt x="3587794" y="596484"/>
                  <a:pt x="3587234" y="596484"/>
                </a:cubicBezTo>
                <a:cubicBezTo>
                  <a:pt x="3585593" y="596484"/>
                  <a:pt x="3584773" y="597852"/>
                  <a:pt x="3584773" y="600591"/>
                </a:cubicBezTo>
                <a:cubicBezTo>
                  <a:pt x="3584773" y="603070"/>
                  <a:pt x="3585645" y="605181"/>
                  <a:pt x="3587388" y="606925"/>
                </a:cubicBezTo>
                <a:cubicBezTo>
                  <a:pt x="3589954" y="609729"/>
                  <a:pt x="3592673" y="612089"/>
                  <a:pt x="3595544" y="614004"/>
                </a:cubicBezTo>
                <a:cubicBezTo>
                  <a:pt x="3598043" y="615770"/>
                  <a:pt x="3600673" y="616653"/>
                  <a:pt x="3603437" y="616653"/>
                </a:cubicBezTo>
                <a:cubicBezTo>
                  <a:pt x="3604643" y="616653"/>
                  <a:pt x="3606139" y="616144"/>
                  <a:pt x="3607920" y="615126"/>
                </a:cubicBezTo>
                <a:cubicBezTo>
                  <a:pt x="3609653" y="614035"/>
                  <a:pt x="3613600" y="613181"/>
                  <a:pt x="3619764" y="612566"/>
                </a:cubicBezTo>
                <a:cubicBezTo>
                  <a:pt x="3645157" y="609698"/>
                  <a:pt x="3666650" y="608350"/>
                  <a:pt x="3684244" y="608523"/>
                </a:cubicBezTo>
                <a:cubicBezTo>
                  <a:pt x="3698168" y="608696"/>
                  <a:pt x="3709446" y="609533"/>
                  <a:pt x="3718077" y="611036"/>
                </a:cubicBezTo>
                <a:cubicBezTo>
                  <a:pt x="3721040" y="611614"/>
                  <a:pt x="3722855" y="611902"/>
                  <a:pt x="3723520" y="611902"/>
                </a:cubicBezTo>
                <a:cubicBezTo>
                  <a:pt x="3727009" y="611902"/>
                  <a:pt x="3728754" y="610244"/>
                  <a:pt x="3728754" y="606929"/>
                </a:cubicBezTo>
                <a:cubicBezTo>
                  <a:pt x="3728754" y="605098"/>
                  <a:pt x="3727881" y="603434"/>
                  <a:pt x="3726136" y="601937"/>
                </a:cubicBezTo>
                <a:cubicBezTo>
                  <a:pt x="3723660" y="599993"/>
                  <a:pt x="3720344" y="598226"/>
                  <a:pt x="3716187" y="596635"/>
                </a:cubicBezTo>
                <a:cubicBezTo>
                  <a:pt x="3714109" y="595966"/>
                  <a:pt x="3712598" y="595632"/>
                  <a:pt x="3711649" y="595632"/>
                </a:cubicBezTo>
                <a:cubicBezTo>
                  <a:pt x="3709918" y="595632"/>
                  <a:pt x="3707980" y="596108"/>
                  <a:pt x="3705834" y="597062"/>
                </a:cubicBezTo>
                <a:cubicBezTo>
                  <a:pt x="3704883" y="597464"/>
                  <a:pt x="3702752" y="597748"/>
                  <a:pt x="3699441" y="597914"/>
                </a:cubicBezTo>
                <a:cubicBezTo>
                  <a:pt x="3681090" y="598374"/>
                  <a:pt x="3668622" y="598710"/>
                  <a:pt x="3662042" y="598923"/>
                </a:cubicBezTo>
                <a:cubicBezTo>
                  <a:pt x="3662194" y="593321"/>
                  <a:pt x="3662800" y="581333"/>
                  <a:pt x="3663862" y="562958"/>
                </a:cubicBezTo>
                <a:cubicBezTo>
                  <a:pt x="3673336" y="557757"/>
                  <a:pt x="3684720" y="550675"/>
                  <a:pt x="3698019" y="541711"/>
                </a:cubicBezTo>
                <a:cubicBezTo>
                  <a:pt x="3700912" y="539861"/>
                  <a:pt x="3703669" y="538883"/>
                  <a:pt x="3706288" y="538777"/>
                </a:cubicBezTo>
                <a:cubicBezTo>
                  <a:pt x="3709772" y="538523"/>
                  <a:pt x="3711512" y="537156"/>
                  <a:pt x="3711512" y="534676"/>
                </a:cubicBezTo>
                <a:cubicBezTo>
                  <a:pt x="3711512" y="533370"/>
                  <a:pt x="3711181" y="532218"/>
                  <a:pt x="3710516" y="531222"/>
                </a:cubicBezTo>
                <a:cubicBezTo>
                  <a:pt x="3708633" y="528530"/>
                  <a:pt x="3705528" y="525732"/>
                  <a:pt x="3701203" y="522830"/>
                </a:cubicBezTo>
                <a:cubicBezTo>
                  <a:pt x="3699263" y="521637"/>
                  <a:pt x="3697692" y="521040"/>
                  <a:pt x="3696487" y="521040"/>
                </a:cubicBezTo>
                <a:close/>
                <a:moveTo>
                  <a:pt x="4819579" y="521040"/>
                </a:moveTo>
                <a:cubicBezTo>
                  <a:pt x="4818024" y="521040"/>
                  <a:pt x="4816556" y="521767"/>
                  <a:pt x="4815178" y="523221"/>
                </a:cubicBezTo>
                <a:cubicBezTo>
                  <a:pt x="4814340" y="523900"/>
                  <a:pt x="4813181" y="524308"/>
                  <a:pt x="4811703" y="524446"/>
                </a:cubicBezTo>
                <a:cubicBezTo>
                  <a:pt x="4800324" y="525489"/>
                  <a:pt x="4781387" y="527174"/>
                  <a:pt x="4754892" y="529500"/>
                </a:cubicBezTo>
                <a:cubicBezTo>
                  <a:pt x="4751333" y="529879"/>
                  <a:pt x="4748086" y="530069"/>
                  <a:pt x="4745155" y="530069"/>
                </a:cubicBezTo>
                <a:cubicBezTo>
                  <a:pt x="4744064" y="530069"/>
                  <a:pt x="4743286" y="530050"/>
                  <a:pt x="4742818" y="530014"/>
                </a:cubicBezTo>
                <a:cubicBezTo>
                  <a:pt x="4739387" y="529910"/>
                  <a:pt x="4735545" y="527970"/>
                  <a:pt x="4731296" y="524195"/>
                </a:cubicBezTo>
                <a:cubicBezTo>
                  <a:pt x="4730095" y="523074"/>
                  <a:pt x="4729024" y="522513"/>
                  <a:pt x="4728087" y="522513"/>
                </a:cubicBezTo>
                <a:cubicBezTo>
                  <a:pt x="4726331" y="522513"/>
                  <a:pt x="4725454" y="523796"/>
                  <a:pt x="4725454" y="526360"/>
                </a:cubicBezTo>
                <a:cubicBezTo>
                  <a:pt x="4725454" y="529015"/>
                  <a:pt x="4727029" y="531920"/>
                  <a:pt x="4730180" y="535075"/>
                </a:cubicBezTo>
                <a:cubicBezTo>
                  <a:pt x="4732430" y="537616"/>
                  <a:pt x="4734890" y="539733"/>
                  <a:pt x="4737557" y="541428"/>
                </a:cubicBezTo>
                <a:cubicBezTo>
                  <a:pt x="4739290" y="542623"/>
                  <a:pt x="4740984" y="543220"/>
                  <a:pt x="4742642" y="543220"/>
                </a:cubicBezTo>
                <a:cubicBezTo>
                  <a:pt x="4743626" y="543220"/>
                  <a:pt x="4744851" y="542872"/>
                  <a:pt x="4746318" y="542174"/>
                </a:cubicBezTo>
                <a:cubicBezTo>
                  <a:pt x="4746790" y="541890"/>
                  <a:pt x="4748910" y="541344"/>
                  <a:pt x="4752684" y="540535"/>
                </a:cubicBezTo>
                <a:cubicBezTo>
                  <a:pt x="4761463" y="539089"/>
                  <a:pt x="4775175" y="537346"/>
                  <a:pt x="4793819" y="535304"/>
                </a:cubicBezTo>
                <a:lnTo>
                  <a:pt x="4811851" y="533401"/>
                </a:lnTo>
                <a:lnTo>
                  <a:pt x="4799925" y="544505"/>
                </a:lnTo>
                <a:cubicBezTo>
                  <a:pt x="4795587" y="548228"/>
                  <a:pt x="4791367" y="551529"/>
                  <a:pt x="4787263" y="554408"/>
                </a:cubicBezTo>
                <a:cubicBezTo>
                  <a:pt x="4786356" y="552841"/>
                  <a:pt x="4784132" y="551138"/>
                  <a:pt x="4780592" y="549299"/>
                </a:cubicBezTo>
                <a:cubicBezTo>
                  <a:pt x="4777716" y="547624"/>
                  <a:pt x="4775290" y="546787"/>
                  <a:pt x="4773313" y="546787"/>
                </a:cubicBezTo>
                <a:cubicBezTo>
                  <a:pt x="4769435" y="546787"/>
                  <a:pt x="4766238" y="547801"/>
                  <a:pt x="4763720" y="549830"/>
                </a:cubicBezTo>
                <a:cubicBezTo>
                  <a:pt x="4762930" y="550618"/>
                  <a:pt x="4762535" y="551434"/>
                  <a:pt x="4762535" y="552279"/>
                </a:cubicBezTo>
                <a:cubicBezTo>
                  <a:pt x="4762535" y="553804"/>
                  <a:pt x="4763587" y="554566"/>
                  <a:pt x="4765689" y="554566"/>
                </a:cubicBezTo>
                <a:cubicBezTo>
                  <a:pt x="4766658" y="554566"/>
                  <a:pt x="4768109" y="554670"/>
                  <a:pt x="4770043" y="554879"/>
                </a:cubicBezTo>
                <a:cubicBezTo>
                  <a:pt x="4771763" y="555174"/>
                  <a:pt x="4772991" y="555766"/>
                  <a:pt x="4773724" y="556657"/>
                </a:cubicBezTo>
                <a:cubicBezTo>
                  <a:pt x="4774063" y="557044"/>
                  <a:pt x="4774232" y="558125"/>
                  <a:pt x="4774232" y="559901"/>
                </a:cubicBezTo>
                <a:cubicBezTo>
                  <a:pt x="4774232" y="572920"/>
                  <a:pt x="4774018" y="586161"/>
                  <a:pt x="4773589" y="599624"/>
                </a:cubicBezTo>
                <a:cubicBezTo>
                  <a:pt x="4757801" y="600279"/>
                  <a:pt x="4743942" y="601243"/>
                  <a:pt x="4732016" y="602516"/>
                </a:cubicBezTo>
                <a:cubicBezTo>
                  <a:pt x="4726966" y="602827"/>
                  <a:pt x="4724240" y="602983"/>
                  <a:pt x="4723841" y="602983"/>
                </a:cubicBezTo>
                <a:cubicBezTo>
                  <a:pt x="4721085" y="602983"/>
                  <a:pt x="4717782" y="601488"/>
                  <a:pt x="4713932" y="598498"/>
                </a:cubicBezTo>
                <a:cubicBezTo>
                  <a:pt x="4712088" y="597155"/>
                  <a:pt x="4710885" y="596483"/>
                  <a:pt x="4710325" y="596483"/>
                </a:cubicBezTo>
                <a:cubicBezTo>
                  <a:pt x="4708685" y="596483"/>
                  <a:pt x="4707864" y="597852"/>
                  <a:pt x="4707864" y="600591"/>
                </a:cubicBezTo>
                <a:cubicBezTo>
                  <a:pt x="4707864" y="603070"/>
                  <a:pt x="4708737" y="605181"/>
                  <a:pt x="4710479" y="606924"/>
                </a:cubicBezTo>
                <a:cubicBezTo>
                  <a:pt x="4713044" y="609729"/>
                  <a:pt x="4715763" y="612089"/>
                  <a:pt x="4718635" y="614003"/>
                </a:cubicBezTo>
                <a:cubicBezTo>
                  <a:pt x="4721134" y="615770"/>
                  <a:pt x="4723764" y="616653"/>
                  <a:pt x="4726527" y="616653"/>
                </a:cubicBezTo>
                <a:cubicBezTo>
                  <a:pt x="4727735" y="616653"/>
                  <a:pt x="4729230" y="616144"/>
                  <a:pt x="4731012" y="615126"/>
                </a:cubicBezTo>
                <a:cubicBezTo>
                  <a:pt x="4732744" y="614034"/>
                  <a:pt x="4736690" y="613181"/>
                  <a:pt x="4742854" y="612566"/>
                </a:cubicBezTo>
                <a:cubicBezTo>
                  <a:pt x="4768248" y="609698"/>
                  <a:pt x="4789741" y="608350"/>
                  <a:pt x="4807334" y="608523"/>
                </a:cubicBezTo>
                <a:cubicBezTo>
                  <a:pt x="4821260" y="608696"/>
                  <a:pt x="4832537" y="609533"/>
                  <a:pt x="4841169" y="611036"/>
                </a:cubicBezTo>
                <a:cubicBezTo>
                  <a:pt x="4844132" y="611613"/>
                  <a:pt x="4845946" y="611902"/>
                  <a:pt x="4846611" y="611902"/>
                </a:cubicBezTo>
                <a:cubicBezTo>
                  <a:pt x="4850101" y="611902"/>
                  <a:pt x="4851845" y="610244"/>
                  <a:pt x="4851845" y="606928"/>
                </a:cubicBezTo>
                <a:cubicBezTo>
                  <a:pt x="4851845" y="605098"/>
                  <a:pt x="4850973" y="603434"/>
                  <a:pt x="4849227" y="601937"/>
                </a:cubicBezTo>
                <a:cubicBezTo>
                  <a:pt x="4846752" y="599993"/>
                  <a:pt x="4843436" y="598226"/>
                  <a:pt x="4839277" y="596635"/>
                </a:cubicBezTo>
                <a:cubicBezTo>
                  <a:pt x="4837201" y="595966"/>
                  <a:pt x="4835689" y="595631"/>
                  <a:pt x="4834741" y="595631"/>
                </a:cubicBezTo>
                <a:cubicBezTo>
                  <a:pt x="4833009" y="595631"/>
                  <a:pt x="4831071" y="596108"/>
                  <a:pt x="4828926" y="597062"/>
                </a:cubicBezTo>
                <a:cubicBezTo>
                  <a:pt x="4827975" y="597464"/>
                  <a:pt x="4825843" y="597748"/>
                  <a:pt x="4822533" y="597914"/>
                </a:cubicBezTo>
                <a:cubicBezTo>
                  <a:pt x="4804181" y="598374"/>
                  <a:pt x="4791714" y="598710"/>
                  <a:pt x="4785133" y="598923"/>
                </a:cubicBezTo>
                <a:cubicBezTo>
                  <a:pt x="4785284" y="593321"/>
                  <a:pt x="4785892" y="581332"/>
                  <a:pt x="4786954" y="562958"/>
                </a:cubicBezTo>
                <a:cubicBezTo>
                  <a:pt x="4796427" y="557757"/>
                  <a:pt x="4807812" y="550675"/>
                  <a:pt x="4821109" y="541711"/>
                </a:cubicBezTo>
                <a:cubicBezTo>
                  <a:pt x="4824004" y="539861"/>
                  <a:pt x="4826760" y="538883"/>
                  <a:pt x="4829380" y="538777"/>
                </a:cubicBezTo>
                <a:cubicBezTo>
                  <a:pt x="4832863" y="538523"/>
                  <a:pt x="4834604" y="537156"/>
                  <a:pt x="4834604" y="534676"/>
                </a:cubicBezTo>
                <a:cubicBezTo>
                  <a:pt x="4834604" y="533369"/>
                  <a:pt x="4834272" y="532218"/>
                  <a:pt x="4833608" y="531221"/>
                </a:cubicBezTo>
                <a:cubicBezTo>
                  <a:pt x="4831724" y="528529"/>
                  <a:pt x="4828619" y="525732"/>
                  <a:pt x="4824294" y="522830"/>
                </a:cubicBezTo>
                <a:cubicBezTo>
                  <a:pt x="4822355" y="521637"/>
                  <a:pt x="4820783" y="521040"/>
                  <a:pt x="4819579" y="521040"/>
                </a:cubicBezTo>
                <a:close/>
                <a:moveTo>
                  <a:pt x="8094726" y="521040"/>
                </a:moveTo>
                <a:cubicBezTo>
                  <a:pt x="8093171" y="521040"/>
                  <a:pt x="8091704" y="521767"/>
                  <a:pt x="8090326" y="523220"/>
                </a:cubicBezTo>
                <a:cubicBezTo>
                  <a:pt x="8089487" y="523899"/>
                  <a:pt x="8088328" y="524308"/>
                  <a:pt x="8086849" y="524446"/>
                </a:cubicBezTo>
                <a:cubicBezTo>
                  <a:pt x="8075471" y="525489"/>
                  <a:pt x="8056534" y="527173"/>
                  <a:pt x="8030039" y="529500"/>
                </a:cubicBezTo>
                <a:cubicBezTo>
                  <a:pt x="8026480" y="529879"/>
                  <a:pt x="8023234" y="530068"/>
                  <a:pt x="8020302" y="530068"/>
                </a:cubicBezTo>
                <a:cubicBezTo>
                  <a:pt x="8019212" y="530068"/>
                  <a:pt x="8018433" y="530050"/>
                  <a:pt x="8017965" y="530013"/>
                </a:cubicBezTo>
                <a:cubicBezTo>
                  <a:pt x="8014533" y="529909"/>
                  <a:pt x="8010693" y="527970"/>
                  <a:pt x="8006444" y="524195"/>
                </a:cubicBezTo>
                <a:cubicBezTo>
                  <a:pt x="8005242" y="523074"/>
                  <a:pt x="8004172" y="522513"/>
                  <a:pt x="8003234" y="522513"/>
                </a:cubicBezTo>
                <a:cubicBezTo>
                  <a:pt x="8001478" y="522513"/>
                  <a:pt x="8000601" y="523795"/>
                  <a:pt x="8000601" y="526360"/>
                </a:cubicBezTo>
                <a:cubicBezTo>
                  <a:pt x="8000601" y="529015"/>
                  <a:pt x="8002176" y="531919"/>
                  <a:pt x="8005327" y="535075"/>
                </a:cubicBezTo>
                <a:cubicBezTo>
                  <a:pt x="8007577" y="537616"/>
                  <a:pt x="8010036" y="539733"/>
                  <a:pt x="8012704" y="541428"/>
                </a:cubicBezTo>
                <a:cubicBezTo>
                  <a:pt x="8014436" y="542623"/>
                  <a:pt x="8016131" y="543220"/>
                  <a:pt x="8017789" y="543220"/>
                </a:cubicBezTo>
                <a:cubicBezTo>
                  <a:pt x="8018773" y="543220"/>
                  <a:pt x="8019998" y="542871"/>
                  <a:pt x="8021465" y="542173"/>
                </a:cubicBezTo>
                <a:cubicBezTo>
                  <a:pt x="8021936" y="541890"/>
                  <a:pt x="8024058" y="541344"/>
                  <a:pt x="8027831" y="540534"/>
                </a:cubicBezTo>
                <a:cubicBezTo>
                  <a:pt x="8036611" y="539089"/>
                  <a:pt x="8050322" y="537345"/>
                  <a:pt x="8068966" y="535304"/>
                </a:cubicBezTo>
                <a:lnTo>
                  <a:pt x="8086998" y="533401"/>
                </a:lnTo>
                <a:lnTo>
                  <a:pt x="8075072" y="544504"/>
                </a:lnTo>
                <a:cubicBezTo>
                  <a:pt x="8070735" y="548228"/>
                  <a:pt x="8066514" y="551529"/>
                  <a:pt x="8062410" y="554408"/>
                </a:cubicBezTo>
                <a:cubicBezTo>
                  <a:pt x="8061503" y="552840"/>
                  <a:pt x="8059279" y="551137"/>
                  <a:pt x="8055740" y="549299"/>
                </a:cubicBezTo>
                <a:cubicBezTo>
                  <a:pt x="8052863" y="547624"/>
                  <a:pt x="8050437" y="546786"/>
                  <a:pt x="8048461" y="546786"/>
                </a:cubicBezTo>
                <a:cubicBezTo>
                  <a:pt x="8044583" y="546786"/>
                  <a:pt x="8041385" y="547801"/>
                  <a:pt x="8038867" y="549829"/>
                </a:cubicBezTo>
                <a:cubicBezTo>
                  <a:pt x="8038078" y="550617"/>
                  <a:pt x="8037683" y="551434"/>
                  <a:pt x="8037683" y="552279"/>
                </a:cubicBezTo>
                <a:cubicBezTo>
                  <a:pt x="8037683" y="553803"/>
                  <a:pt x="8038734" y="554565"/>
                  <a:pt x="8040836" y="554565"/>
                </a:cubicBezTo>
                <a:cubicBezTo>
                  <a:pt x="8041806" y="554565"/>
                  <a:pt x="8043257" y="554670"/>
                  <a:pt x="8045190" y="554879"/>
                </a:cubicBezTo>
                <a:cubicBezTo>
                  <a:pt x="8046911" y="555173"/>
                  <a:pt x="8048138" y="555766"/>
                  <a:pt x="8048871" y="556657"/>
                </a:cubicBezTo>
                <a:cubicBezTo>
                  <a:pt x="8049210" y="557044"/>
                  <a:pt x="8049379" y="558125"/>
                  <a:pt x="8049379" y="559900"/>
                </a:cubicBezTo>
                <a:cubicBezTo>
                  <a:pt x="8049379" y="572920"/>
                  <a:pt x="8049165" y="586161"/>
                  <a:pt x="8048737" y="599624"/>
                </a:cubicBezTo>
                <a:cubicBezTo>
                  <a:pt x="8032948" y="600278"/>
                  <a:pt x="8019090" y="601242"/>
                  <a:pt x="8007163" y="602515"/>
                </a:cubicBezTo>
                <a:cubicBezTo>
                  <a:pt x="8002112" y="602826"/>
                  <a:pt x="7999387" y="602982"/>
                  <a:pt x="7998988" y="602982"/>
                </a:cubicBezTo>
                <a:cubicBezTo>
                  <a:pt x="7996233" y="602982"/>
                  <a:pt x="7992930" y="601487"/>
                  <a:pt x="7989080" y="598497"/>
                </a:cubicBezTo>
                <a:cubicBezTo>
                  <a:pt x="7987235" y="597155"/>
                  <a:pt x="7986032" y="596483"/>
                  <a:pt x="7985472" y="596483"/>
                </a:cubicBezTo>
                <a:cubicBezTo>
                  <a:pt x="7983832" y="596483"/>
                  <a:pt x="7983011" y="597852"/>
                  <a:pt x="7983011" y="600591"/>
                </a:cubicBezTo>
                <a:cubicBezTo>
                  <a:pt x="7983011" y="603070"/>
                  <a:pt x="7983883" y="605181"/>
                  <a:pt x="7985627" y="606924"/>
                </a:cubicBezTo>
                <a:cubicBezTo>
                  <a:pt x="7988192" y="609729"/>
                  <a:pt x="7990911" y="612088"/>
                  <a:pt x="7993782" y="614003"/>
                </a:cubicBezTo>
                <a:cubicBezTo>
                  <a:pt x="7996281" y="615769"/>
                  <a:pt x="7998911" y="616653"/>
                  <a:pt x="8001675" y="616653"/>
                </a:cubicBezTo>
                <a:cubicBezTo>
                  <a:pt x="8002882" y="616653"/>
                  <a:pt x="8004377" y="616144"/>
                  <a:pt x="8006159" y="615125"/>
                </a:cubicBezTo>
                <a:cubicBezTo>
                  <a:pt x="8007891" y="614034"/>
                  <a:pt x="8011838" y="613180"/>
                  <a:pt x="8018002" y="612566"/>
                </a:cubicBezTo>
                <a:cubicBezTo>
                  <a:pt x="8043395" y="609697"/>
                  <a:pt x="8064889" y="608350"/>
                  <a:pt x="8082482" y="608523"/>
                </a:cubicBezTo>
                <a:cubicBezTo>
                  <a:pt x="8096407" y="608695"/>
                  <a:pt x="8107685" y="609533"/>
                  <a:pt x="8116317" y="611036"/>
                </a:cubicBezTo>
                <a:cubicBezTo>
                  <a:pt x="8119280" y="611613"/>
                  <a:pt x="8121094" y="611901"/>
                  <a:pt x="8121758" y="611901"/>
                </a:cubicBezTo>
                <a:cubicBezTo>
                  <a:pt x="8125248" y="611901"/>
                  <a:pt x="8126993" y="610244"/>
                  <a:pt x="8126993" y="606928"/>
                </a:cubicBezTo>
                <a:cubicBezTo>
                  <a:pt x="8126993" y="605097"/>
                  <a:pt x="8126120" y="603434"/>
                  <a:pt x="8124375" y="601937"/>
                </a:cubicBezTo>
                <a:cubicBezTo>
                  <a:pt x="8121899" y="599993"/>
                  <a:pt x="8118583" y="598225"/>
                  <a:pt x="8114425" y="596635"/>
                </a:cubicBezTo>
                <a:cubicBezTo>
                  <a:pt x="8112349" y="595966"/>
                  <a:pt x="8110836" y="595631"/>
                  <a:pt x="8109888" y="595631"/>
                </a:cubicBezTo>
                <a:cubicBezTo>
                  <a:pt x="8108157" y="595631"/>
                  <a:pt x="8106219" y="596108"/>
                  <a:pt x="8104074" y="597061"/>
                </a:cubicBezTo>
                <a:cubicBezTo>
                  <a:pt x="8103122" y="597464"/>
                  <a:pt x="8100991" y="597748"/>
                  <a:pt x="8097680" y="597913"/>
                </a:cubicBezTo>
                <a:cubicBezTo>
                  <a:pt x="8079328" y="598374"/>
                  <a:pt x="8066861" y="598710"/>
                  <a:pt x="8060280" y="598923"/>
                </a:cubicBezTo>
                <a:cubicBezTo>
                  <a:pt x="8060432" y="593320"/>
                  <a:pt x="8061039" y="581332"/>
                  <a:pt x="8062101" y="562957"/>
                </a:cubicBezTo>
                <a:cubicBezTo>
                  <a:pt x="8071574" y="557757"/>
                  <a:pt x="8082959" y="550675"/>
                  <a:pt x="8096257" y="541711"/>
                </a:cubicBezTo>
                <a:cubicBezTo>
                  <a:pt x="8099151" y="539860"/>
                  <a:pt x="8101908" y="538882"/>
                  <a:pt x="8104527" y="538777"/>
                </a:cubicBezTo>
                <a:cubicBezTo>
                  <a:pt x="8108010" y="538523"/>
                  <a:pt x="8109751" y="537156"/>
                  <a:pt x="8109751" y="534676"/>
                </a:cubicBezTo>
                <a:cubicBezTo>
                  <a:pt x="8109751" y="533369"/>
                  <a:pt x="8109420" y="532217"/>
                  <a:pt x="8108756" y="531221"/>
                </a:cubicBezTo>
                <a:cubicBezTo>
                  <a:pt x="8106872" y="528529"/>
                  <a:pt x="8103767" y="525732"/>
                  <a:pt x="8099441" y="522829"/>
                </a:cubicBezTo>
                <a:cubicBezTo>
                  <a:pt x="8097503" y="521636"/>
                  <a:pt x="8095931" y="521040"/>
                  <a:pt x="8094726" y="521040"/>
                </a:cubicBezTo>
                <a:close/>
                <a:moveTo>
                  <a:pt x="9715344" y="521039"/>
                </a:moveTo>
                <a:cubicBezTo>
                  <a:pt x="9713788" y="521039"/>
                  <a:pt x="9712322" y="521766"/>
                  <a:pt x="9710944" y="523220"/>
                </a:cubicBezTo>
                <a:cubicBezTo>
                  <a:pt x="9710105" y="523899"/>
                  <a:pt x="9708946" y="524308"/>
                  <a:pt x="9707467" y="524446"/>
                </a:cubicBezTo>
                <a:cubicBezTo>
                  <a:pt x="9696089" y="525489"/>
                  <a:pt x="9677152" y="527173"/>
                  <a:pt x="9650657" y="529499"/>
                </a:cubicBezTo>
                <a:cubicBezTo>
                  <a:pt x="9647097" y="529878"/>
                  <a:pt x="9643852" y="530068"/>
                  <a:pt x="9640920" y="530068"/>
                </a:cubicBezTo>
                <a:cubicBezTo>
                  <a:pt x="9639830" y="530068"/>
                  <a:pt x="9639051" y="530050"/>
                  <a:pt x="9638582" y="530013"/>
                </a:cubicBezTo>
                <a:cubicBezTo>
                  <a:pt x="9635151" y="529909"/>
                  <a:pt x="9631311" y="527969"/>
                  <a:pt x="9627062" y="524195"/>
                </a:cubicBezTo>
                <a:cubicBezTo>
                  <a:pt x="9625859" y="523073"/>
                  <a:pt x="9624789" y="522513"/>
                  <a:pt x="9623851" y="522513"/>
                </a:cubicBezTo>
                <a:cubicBezTo>
                  <a:pt x="9622096" y="522513"/>
                  <a:pt x="9621218" y="523795"/>
                  <a:pt x="9621218" y="526359"/>
                </a:cubicBezTo>
                <a:cubicBezTo>
                  <a:pt x="9621218" y="529014"/>
                  <a:pt x="9622794" y="531919"/>
                  <a:pt x="9625945" y="535075"/>
                </a:cubicBezTo>
                <a:cubicBezTo>
                  <a:pt x="9628195" y="537615"/>
                  <a:pt x="9630654" y="539733"/>
                  <a:pt x="9633322" y="541427"/>
                </a:cubicBezTo>
                <a:cubicBezTo>
                  <a:pt x="9635054" y="542622"/>
                  <a:pt x="9636749" y="543220"/>
                  <a:pt x="9638407" y="543220"/>
                </a:cubicBezTo>
                <a:cubicBezTo>
                  <a:pt x="9639391" y="543220"/>
                  <a:pt x="9640616" y="542871"/>
                  <a:pt x="9642083" y="542173"/>
                </a:cubicBezTo>
                <a:cubicBezTo>
                  <a:pt x="9642554" y="541889"/>
                  <a:pt x="9644676" y="541343"/>
                  <a:pt x="9648449" y="540534"/>
                </a:cubicBezTo>
                <a:cubicBezTo>
                  <a:pt x="9657228" y="539088"/>
                  <a:pt x="9670940" y="537345"/>
                  <a:pt x="9689584" y="535304"/>
                </a:cubicBezTo>
                <a:lnTo>
                  <a:pt x="9707616" y="533400"/>
                </a:lnTo>
                <a:lnTo>
                  <a:pt x="9695689" y="544504"/>
                </a:lnTo>
                <a:cubicBezTo>
                  <a:pt x="9691352" y="548227"/>
                  <a:pt x="9687132" y="551529"/>
                  <a:pt x="9683028" y="554408"/>
                </a:cubicBezTo>
                <a:cubicBezTo>
                  <a:pt x="9682120" y="552840"/>
                  <a:pt x="9679897" y="551137"/>
                  <a:pt x="9676358" y="549299"/>
                </a:cubicBezTo>
                <a:cubicBezTo>
                  <a:pt x="9673481" y="547624"/>
                  <a:pt x="9671055" y="546786"/>
                  <a:pt x="9669079" y="546786"/>
                </a:cubicBezTo>
                <a:cubicBezTo>
                  <a:pt x="9665201" y="546786"/>
                  <a:pt x="9662003" y="547800"/>
                  <a:pt x="9659485" y="549829"/>
                </a:cubicBezTo>
                <a:cubicBezTo>
                  <a:pt x="9658695" y="550617"/>
                  <a:pt x="9658301" y="551434"/>
                  <a:pt x="9658301" y="552278"/>
                </a:cubicBezTo>
                <a:cubicBezTo>
                  <a:pt x="9658301" y="553803"/>
                  <a:pt x="9659352" y="554565"/>
                  <a:pt x="9661454" y="554565"/>
                </a:cubicBezTo>
                <a:cubicBezTo>
                  <a:pt x="9662423" y="554565"/>
                  <a:pt x="9663875" y="554670"/>
                  <a:pt x="9665808" y="554879"/>
                </a:cubicBezTo>
                <a:cubicBezTo>
                  <a:pt x="9667529" y="555173"/>
                  <a:pt x="9668756" y="555766"/>
                  <a:pt x="9669489" y="556657"/>
                </a:cubicBezTo>
                <a:cubicBezTo>
                  <a:pt x="9669827" y="557044"/>
                  <a:pt x="9669997" y="558124"/>
                  <a:pt x="9669997" y="559900"/>
                </a:cubicBezTo>
                <a:cubicBezTo>
                  <a:pt x="9669997" y="572920"/>
                  <a:pt x="9669783" y="586161"/>
                  <a:pt x="9669355" y="599624"/>
                </a:cubicBezTo>
                <a:cubicBezTo>
                  <a:pt x="9653566" y="600278"/>
                  <a:pt x="9639708" y="601242"/>
                  <a:pt x="9627781" y="602515"/>
                </a:cubicBezTo>
                <a:cubicBezTo>
                  <a:pt x="9622730" y="602826"/>
                  <a:pt x="9620005" y="602982"/>
                  <a:pt x="9619606" y="602982"/>
                </a:cubicBezTo>
                <a:cubicBezTo>
                  <a:pt x="9616851" y="602982"/>
                  <a:pt x="9613548" y="601487"/>
                  <a:pt x="9609697" y="598497"/>
                </a:cubicBezTo>
                <a:cubicBezTo>
                  <a:pt x="9607853" y="597154"/>
                  <a:pt x="9606650" y="596483"/>
                  <a:pt x="9606090" y="596483"/>
                </a:cubicBezTo>
                <a:cubicBezTo>
                  <a:pt x="9604449" y="596483"/>
                  <a:pt x="9603629" y="597852"/>
                  <a:pt x="9603629" y="600590"/>
                </a:cubicBezTo>
                <a:cubicBezTo>
                  <a:pt x="9603629" y="603069"/>
                  <a:pt x="9604501" y="605180"/>
                  <a:pt x="9606244" y="606924"/>
                </a:cubicBezTo>
                <a:cubicBezTo>
                  <a:pt x="9608810" y="609728"/>
                  <a:pt x="9611528" y="612088"/>
                  <a:pt x="9614400" y="614003"/>
                </a:cubicBezTo>
                <a:cubicBezTo>
                  <a:pt x="9616898" y="615769"/>
                  <a:pt x="9619529" y="616652"/>
                  <a:pt x="9622293" y="616652"/>
                </a:cubicBezTo>
                <a:cubicBezTo>
                  <a:pt x="9623500" y="616652"/>
                  <a:pt x="9624995" y="616143"/>
                  <a:pt x="9626777" y="615125"/>
                </a:cubicBezTo>
                <a:cubicBezTo>
                  <a:pt x="9628509" y="614034"/>
                  <a:pt x="9632456" y="613180"/>
                  <a:pt x="9638620" y="612566"/>
                </a:cubicBezTo>
                <a:cubicBezTo>
                  <a:pt x="9664013" y="609697"/>
                  <a:pt x="9685506" y="608350"/>
                  <a:pt x="9703100" y="608523"/>
                </a:cubicBezTo>
                <a:cubicBezTo>
                  <a:pt x="9717025" y="608695"/>
                  <a:pt x="9728303" y="609532"/>
                  <a:pt x="9736934" y="611035"/>
                </a:cubicBezTo>
                <a:cubicBezTo>
                  <a:pt x="9739898" y="611613"/>
                  <a:pt x="9741711" y="611901"/>
                  <a:pt x="9742376" y="611901"/>
                </a:cubicBezTo>
                <a:cubicBezTo>
                  <a:pt x="9745866" y="611901"/>
                  <a:pt x="9747610" y="610243"/>
                  <a:pt x="9747610" y="606928"/>
                </a:cubicBezTo>
                <a:cubicBezTo>
                  <a:pt x="9747610" y="605097"/>
                  <a:pt x="9746738" y="603433"/>
                  <a:pt x="9744992" y="601937"/>
                </a:cubicBezTo>
                <a:cubicBezTo>
                  <a:pt x="9742517" y="599992"/>
                  <a:pt x="9739201" y="598225"/>
                  <a:pt x="9735043" y="596635"/>
                </a:cubicBezTo>
                <a:cubicBezTo>
                  <a:pt x="9732966" y="595965"/>
                  <a:pt x="9731454" y="595631"/>
                  <a:pt x="9730506" y="595631"/>
                </a:cubicBezTo>
                <a:cubicBezTo>
                  <a:pt x="9728774" y="595631"/>
                  <a:pt x="9726836" y="596107"/>
                  <a:pt x="9724692" y="597061"/>
                </a:cubicBezTo>
                <a:cubicBezTo>
                  <a:pt x="9723740" y="597463"/>
                  <a:pt x="9721608" y="597747"/>
                  <a:pt x="9718297" y="597913"/>
                </a:cubicBezTo>
                <a:cubicBezTo>
                  <a:pt x="9699946" y="598373"/>
                  <a:pt x="9687479" y="598710"/>
                  <a:pt x="9680898" y="598922"/>
                </a:cubicBezTo>
                <a:cubicBezTo>
                  <a:pt x="9681049" y="593320"/>
                  <a:pt x="9681657" y="581332"/>
                  <a:pt x="9682719" y="562957"/>
                </a:cubicBezTo>
                <a:cubicBezTo>
                  <a:pt x="9692191" y="557756"/>
                  <a:pt x="9703577" y="550674"/>
                  <a:pt x="9716875" y="541710"/>
                </a:cubicBezTo>
                <a:cubicBezTo>
                  <a:pt x="9719769" y="539860"/>
                  <a:pt x="9722526" y="538882"/>
                  <a:pt x="9725144" y="538776"/>
                </a:cubicBezTo>
                <a:cubicBezTo>
                  <a:pt x="9728628" y="538522"/>
                  <a:pt x="9730369" y="537155"/>
                  <a:pt x="9730369" y="534676"/>
                </a:cubicBezTo>
                <a:cubicBezTo>
                  <a:pt x="9730369" y="533369"/>
                  <a:pt x="9730037" y="532217"/>
                  <a:pt x="9729374" y="531221"/>
                </a:cubicBezTo>
                <a:cubicBezTo>
                  <a:pt x="9727489" y="528529"/>
                  <a:pt x="9724385" y="525731"/>
                  <a:pt x="9720059" y="522829"/>
                </a:cubicBezTo>
                <a:cubicBezTo>
                  <a:pt x="9718121" y="521636"/>
                  <a:pt x="9716549" y="521039"/>
                  <a:pt x="9715344" y="521039"/>
                </a:cubicBezTo>
                <a:close/>
                <a:moveTo>
                  <a:pt x="10838437" y="521039"/>
                </a:moveTo>
                <a:cubicBezTo>
                  <a:pt x="10836881" y="521039"/>
                  <a:pt x="10835415" y="521766"/>
                  <a:pt x="10834037" y="523220"/>
                </a:cubicBezTo>
                <a:cubicBezTo>
                  <a:pt x="10833198" y="523899"/>
                  <a:pt x="10832039" y="524308"/>
                  <a:pt x="10830560" y="524446"/>
                </a:cubicBezTo>
                <a:cubicBezTo>
                  <a:pt x="10819182" y="525489"/>
                  <a:pt x="10800245" y="527173"/>
                  <a:pt x="10773750" y="529499"/>
                </a:cubicBezTo>
                <a:cubicBezTo>
                  <a:pt x="10770190" y="529878"/>
                  <a:pt x="10766945" y="530068"/>
                  <a:pt x="10764013" y="530068"/>
                </a:cubicBezTo>
                <a:cubicBezTo>
                  <a:pt x="10762923" y="530068"/>
                  <a:pt x="10762144" y="530049"/>
                  <a:pt x="10761675" y="530013"/>
                </a:cubicBezTo>
                <a:cubicBezTo>
                  <a:pt x="10758244" y="529909"/>
                  <a:pt x="10754403" y="527969"/>
                  <a:pt x="10750155" y="524194"/>
                </a:cubicBezTo>
                <a:cubicBezTo>
                  <a:pt x="10748952" y="523073"/>
                  <a:pt x="10747882" y="522513"/>
                  <a:pt x="10746944" y="522513"/>
                </a:cubicBezTo>
                <a:cubicBezTo>
                  <a:pt x="10745189" y="522513"/>
                  <a:pt x="10744311" y="523795"/>
                  <a:pt x="10744311" y="526359"/>
                </a:cubicBezTo>
                <a:cubicBezTo>
                  <a:pt x="10744311" y="529014"/>
                  <a:pt x="10745887" y="531919"/>
                  <a:pt x="10749038" y="535074"/>
                </a:cubicBezTo>
                <a:cubicBezTo>
                  <a:pt x="10751288" y="537615"/>
                  <a:pt x="10753747" y="539732"/>
                  <a:pt x="10756415" y="541427"/>
                </a:cubicBezTo>
                <a:cubicBezTo>
                  <a:pt x="10758147" y="542622"/>
                  <a:pt x="10759842" y="543219"/>
                  <a:pt x="10761500" y="543219"/>
                </a:cubicBezTo>
                <a:cubicBezTo>
                  <a:pt x="10762484" y="543219"/>
                  <a:pt x="10763709" y="542871"/>
                  <a:pt x="10765175" y="542173"/>
                </a:cubicBezTo>
                <a:cubicBezTo>
                  <a:pt x="10765647" y="541889"/>
                  <a:pt x="10767769" y="541343"/>
                  <a:pt x="10771542" y="540534"/>
                </a:cubicBezTo>
                <a:cubicBezTo>
                  <a:pt x="10780321" y="539088"/>
                  <a:pt x="10794033" y="537345"/>
                  <a:pt x="10812677" y="535303"/>
                </a:cubicBezTo>
                <a:lnTo>
                  <a:pt x="10830709" y="533400"/>
                </a:lnTo>
                <a:lnTo>
                  <a:pt x="10818782" y="544504"/>
                </a:lnTo>
                <a:cubicBezTo>
                  <a:pt x="10814445" y="548227"/>
                  <a:pt x="10810225" y="551529"/>
                  <a:pt x="10806121" y="554408"/>
                </a:cubicBezTo>
                <a:cubicBezTo>
                  <a:pt x="10805213" y="552840"/>
                  <a:pt x="10802990" y="551137"/>
                  <a:pt x="10799451" y="549299"/>
                </a:cubicBezTo>
                <a:cubicBezTo>
                  <a:pt x="10796574" y="547623"/>
                  <a:pt x="10794148" y="546786"/>
                  <a:pt x="10792172" y="546786"/>
                </a:cubicBezTo>
                <a:cubicBezTo>
                  <a:pt x="10788293" y="546786"/>
                  <a:pt x="10785096" y="547800"/>
                  <a:pt x="10782578" y="549829"/>
                </a:cubicBezTo>
                <a:cubicBezTo>
                  <a:pt x="10781788" y="550617"/>
                  <a:pt x="10781394" y="551433"/>
                  <a:pt x="10781394" y="552278"/>
                </a:cubicBezTo>
                <a:cubicBezTo>
                  <a:pt x="10781394" y="553803"/>
                  <a:pt x="10782445" y="554565"/>
                  <a:pt x="10784547" y="554565"/>
                </a:cubicBezTo>
                <a:cubicBezTo>
                  <a:pt x="10785516" y="554565"/>
                  <a:pt x="10786968" y="554669"/>
                  <a:pt x="10788901" y="554878"/>
                </a:cubicBezTo>
                <a:cubicBezTo>
                  <a:pt x="10790622" y="555173"/>
                  <a:pt x="10791849" y="555765"/>
                  <a:pt x="10792582" y="556657"/>
                </a:cubicBezTo>
                <a:cubicBezTo>
                  <a:pt x="10792920" y="557043"/>
                  <a:pt x="10793090" y="558124"/>
                  <a:pt x="10793090" y="559900"/>
                </a:cubicBezTo>
                <a:cubicBezTo>
                  <a:pt x="10793090" y="572919"/>
                  <a:pt x="10792876" y="586161"/>
                  <a:pt x="10792448" y="599624"/>
                </a:cubicBezTo>
                <a:cubicBezTo>
                  <a:pt x="10776659" y="600278"/>
                  <a:pt x="10762801" y="601242"/>
                  <a:pt x="10750874" y="602515"/>
                </a:cubicBezTo>
                <a:cubicBezTo>
                  <a:pt x="10745823" y="602826"/>
                  <a:pt x="10743098" y="602982"/>
                  <a:pt x="10742699" y="602982"/>
                </a:cubicBezTo>
                <a:cubicBezTo>
                  <a:pt x="10739944" y="602982"/>
                  <a:pt x="10736641" y="601487"/>
                  <a:pt x="10732790" y="598497"/>
                </a:cubicBezTo>
                <a:cubicBezTo>
                  <a:pt x="10730946" y="597154"/>
                  <a:pt x="10729743" y="596483"/>
                  <a:pt x="10729183" y="596483"/>
                </a:cubicBezTo>
                <a:cubicBezTo>
                  <a:pt x="10727542" y="596483"/>
                  <a:pt x="10726722" y="597851"/>
                  <a:pt x="10726722" y="600590"/>
                </a:cubicBezTo>
                <a:cubicBezTo>
                  <a:pt x="10726722" y="603069"/>
                  <a:pt x="10727594" y="605180"/>
                  <a:pt x="10729337" y="606924"/>
                </a:cubicBezTo>
                <a:cubicBezTo>
                  <a:pt x="10731903" y="609728"/>
                  <a:pt x="10734621" y="612088"/>
                  <a:pt x="10737493" y="614002"/>
                </a:cubicBezTo>
                <a:cubicBezTo>
                  <a:pt x="10739991" y="615769"/>
                  <a:pt x="10742622" y="616652"/>
                  <a:pt x="10745385" y="616652"/>
                </a:cubicBezTo>
                <a:cubicBezTo>
                  <a:pt x="10746593" y="616652"/>
                  <a:pt x="10748088" y="616143"/>
                  <a:pt x="10749870" y="615125"/>
                </a:cubicBezTo>
                <a:cubicBezTo>
                  <a:pt x="10751602" y="614033"/>
                  <a:pt x="10755549" y="613180"/>
                  <a:pt x="10761713" y="612565"/>
                </a:cubicBezTo>
                <a:cubicBezTo>
                  <a:pt x="10787106" y="609697"/>
                  <a:pt x="10808599" y="608349"/>
                  <a:pt x="10826193" y="608522"/>
                </a:cubicBezTo>
                <a:cubicBezTo>
                  <a:pt x="10840118" y="608695"/>
                  <a:pt x="10851396" y="609532"/>
                  <a:pt x="10860027" y="611035"/>
                </a:cubicBezTo>
                <a:cubicBezTo>
                  <a:pt x="10862991" y="611613"/>
                  <a:pt x="10864804" y="611901"/>
                  <a:pt x="10865469" y="611901"/>
                </a:cubicBezTo>
                <a:cubicBezTo>
                  <a:pt x="10868959" y="611901"/>
                  <a:pt x="10870703" y="610243"/>
                  <a:pt x="10870703" y="606928"/>
                </a:cubicBezTo>
                <a:cubicBezTo>
                  <a:pt x="10870703" y="605097"/>
                  <a:pt x="10869831" y="603433"/>
                  <a:pt x="10868085" y="601936"/>
                </a:cubicBezTo>
                <a:cubicBezTo>
                  <a:pt x="10865610" y="599992"/>
                  <a:pt x="10862294" y="598225"/>
                  <a:pt x="10858136" y="596634"/>
                </a:cubicBezTo>
                <a:cubicBezTo>
                  <a:pt x="10856059" y="595965"/>
                  <a:pt x="10854547" y="595631"/>
                  <a:pt x="10853599" y="595631"/>
                </a:cubicBezTo>
                <a:cubicBezTo>
                  <a:pt x="10851867" y="595631"/>
                  <a:pt x="10849929" y="596107"/>
                  <a:pt x="10847785" y="597061"/>
                </a:cubicBezTo>
                <a:cubicBezTo>
                  <a:pt x="10846833" y="597463"/>
                  <a:pt x="10844701" y="597747"/>
                  <a:pt x="10841390" y="597913"/>
                </a:cubicBezTo>
                <a:cubicBezTo>
                  <a:pt x="10823039" y="598373"/>
                  <a:pt x="10810572" y="598709"/>
                  <a:pt x="10803991" y="598922"/>
                </a:cubicBezTo>
                <a:cubicBezTo>
                  <a:pt x="10804142" y="593320"/>
                  <a:pt x="10804749" y="581331"/>
                  <a:pt x="10805812" y="562957"/>
                </a:cubicBezTo>
                <a:cubicBezTo>
                  <a:pt x="10815284" y="557756"/>
                  <a:pt x="10826670" y="550674"/>
                  <a:pt x="10839968" y="541710"/>
                </a:cubicBezTo>
                <a:cubicBezTo>
                  <a:pt x="10842862" y="539860"/>
                  <a:pt x="10845619" y="538882"/>
                  <a:pt x="10848237" y="538776"/>
                </a:cubicBezTo>
                <a:cubicBezTo>
                  <a:pt x="10851721" y="538522"/>
                  <a:pt x="10853462" y="537155"/>
                  <a:pt x="10853462" y="534675"/>
                </a:cubicBezTo>
                <a:cubicBezTo>
                  <a:pt x="10853462" y="533369"/>
                  <a:pt x="10853130" y="532217"/>
                  <a:pt x="10852467" y="531221"/>
                </a:cubicBezTo>
                <a:cubicBezTo>
                  <a:pt x="10850582" y="528529"/>
                  <a:pt x="10847478" y="525731"/>
                  <a:pt x="10843152" y="522829"/>
                </a:cubicBezTo>
                <a:cubicBezTo>
                  <a:pt x="10841214" y="521636"/>
                  <a:pt x="10839642" y="521039"/>
                  <a:pt x="10838437" y="521039"/>
                </a:cubicBezTo>
                <a:close/>
                <a:moveTo>
                  <a:pt x="6064901" y="506531"/>
                </a:moveTo>
                <a:cubicBezTo>
                  <a:pt x="6048802" y="506531"/>
                  <a:pt x="6035860" y="512450"/>
                  <a:pt x="6026072" y="524288"/>
                </a:cubicBezTo>
                <a:cubicBezTo>
                  <a:pt x="6016284" y="536125"/>
                  <a:pt x="6011391" y="551668"/>
                  <a:pt x="6011391" y="570915"/>
                </a:cubicBezTo>
                <a:cubicBezTo>
                  <a:pt x="6011391" y="580009"/>
                  <a:pt x="6012088" y="588679"/>
                  <a:pt x="6013482" y="596927"/>
                </a:cubicBezTo>
                <a:cubicBezTo>
                  <a:pt x="6014876" y="605175"/>
                  <a:pt x="6016924" y="612823"/>
                  <a:pt x="6019622" y="619872"/>
                </a:cubicBezTo>
                <a:cubicBezTo>
                  <a:pt x="6014541" y="626959"/>
                  <a:pt x="6010662" y="633792"/>
                  <a:pt x="6007984" y="640371"/>
                </a:cubicBezTo>
                <a:cubicBezTo>
                  <a:pt x="6005306" y="646952"/>
                  <a:pt x="6003967" y="653118"/>
                  <a:pt x="6003967" y="658871"/>
                </a:cubicBezTo>
                <a:cubicBezTo>
                  <a:pt x="6003967" y="664809"/>
                  <a:pt x="6005537" y="669637"/>
                  <a:pt x="6008676" y="673356"/>
                </a:cubicBezTo>
                <a:cubicBezTo>
                  <a:pt x="6011815" y="677075"/>
                  <a:pt x="6015977" y="678934"/>
                  <a:pt x="6021158" y="678934"/>
                </a:cubicBezTo>
                <a:cubicBezTo>
                  <a:pt x="6027805" y="678934"/>
                  <a:pt x="6033157" y="676141"/>
                  <a:pt x="6037210" y="670555"/>
                </a:cubicBezTo>
                <a:cubicBezTo>
                  <a:pt x="6041264" y="664968"/>
                  <a:pt x="6043290" y="657836"/>
                  <a:pt x="6043290" y="649157"/>
                </a:cubicBezTo>
                <a:cubicBezTo>
                  <a:pt x="6043290" y="645311"/>
                  <a:pt x="6042796" y="640979"/>
                  <a:pt x="6041809" y="636163"/>
                </a:cubicBezTo>
                <a:cubicBezTo>
                  <a:pt x="6040820" y="631346"/>
                  <a:pt x="6039405" y="626503"/>
                  <a:pt x="6037561" y="621634"/>
                </a:cubicBezTo>
                <a:cubicBezTo>
                  <a:pt x="6059958" y="596128"/>
                  <a:pt x="6081047" y="576558"/>
                  <a:pt x="6100828" y="562923"/>
                </a:cubicBezTo>
                <a:cubicBezTo>
                  <a:pt x="6120608" y="549289"/>
                  <a:pt x="6145818" y="537054"/>
                  <a:pt x="6176459" y="526221"/>
                </a:cubicBezTo>
                <a:lnTo>
                  <a:pt x="6154215" y="506531"/>
                </a:lnTo>
                <a:cubicBezTo>
                  <a:pt x="6140698" y="511998"/>
                  <a:pt x="6126479" y="520783"/>
                  <a:pt x="6111560" y="532886"/>
                </a:cubicBezTo>
                <a:cubicBezTo>
                  <a:pt x="6097387" y="515316"/>
                  <a:pt x="6081835" y="506531"/>
                  <a:pt x="6064901" y="506531"/>
                </a:cubicBezTo>
                <a:close/>
                <a:moveTo>
                  <a:pt x="2531872" y="450298"/>
                </a:moveTo>
                <a:lnTo>
                  <a:pt x="2581942" y="566854"/>
                </a:lnTo>
                <a:lnTo>
                  <a:pt x="2590399" y="566854"/>
                </a:lnTo>
                <a:lnTo>
                  <a:pt x="2640330" y="450298"/>
                </a:lnTo>
                <a:lnTo>
                  <a:pt x="2631333" y="450298"/>
                </a:lnTo>
                <a:lnTo>
                  <a:pt x="2586168" y="557299"/>
                </a:lnTo>
                <a:lnTo>
                  <a:pt x="2540918" y="450298"/>
                </a:lnTo>
                <a:close/>
                <a:moveTo>
                  <a:pt x="3080614" y="450298"/>
                </a:moveTo>
                <a:lnTo>
                  <a:pt x="3130684" y="566854"/>
                </a:lnTo>
                <a:lnTo>
                  <a:pt x="3139141" y="566854"/>
                </a:lnTo>
                <a:lnTo>
                  <a:pt x="3189072" y="450298"/>
                </a:lnTo>
                <a:lnTo>
                  <a:pt x="3180075" y="450298"/>
                </a:lnTo>
                <a:lnTo>
                  <a:pt x="3134910" y="557299"/>
                </a:lnTo>
                <a:lnTo>
                  <a:pt x="3089660" y="450298"/>
                </a:lnTo>
                <a:close/>
                <a:moveTo>
                  <a:pt x="8550729" y="450297"/>
                </a:moveTo>
                <a:lnTo>
                  <a:pt x="8600798" y="566853"/>
                </a:lnTo>
                <a:lnTo>
                  <a:pt x="8609255" y="566853"/>
                </a:lnTo>
                <a:lnTo>
                  <a:pt x="8659186" y="450297"/>
                </a:lnTo>
                <a:lnTo>
                  <a:pt x="8650189" y="450297"/>
                </a:lnTo>
                <a:lnTo>
                  <a:pt x="8605024" y="557298"/>
                </a:lnTo>
                <a:lnTo>
                  <a:pt x="8559774" y="450297"/>
                </a:lnTo>
                <a:close/>
                <a:moveTo>
                  <a:pt x="9099471" y="450297"/>
                </a:moveTo>
                <a:lnTo>
                  <a:pt x="9149540" y="566853"/>
                </a:lnTo>
                <a:lnTo>
                  <a:pt x="9157997" y="566853"/>
                </a:lnTo>
                <a:lnTo>
                  <a:pt x="9207928" y="450297"/>
                </a:lnTo>
                <a:lnTo>
                  <a:pt x="9198931" y="450297"/>
                </a:lnTo>
                <a:lnTo>
                  <a:pt x="9153766" y="557298"/>
                </a:lnTo>
                <a:lnTo>
                  <a:pt x="9108516" y="450297"/>
                </a:lnTo>
                <a:close/>
                <a:moveTo>
                  <a:pt x="6108063" y="397807"/>
                </a:moveTo>
                <a:lnTo>
                  <a:pt x="6119020" y="397807"/>
                </a:lnTo>
                <a:cubicBezTo>
                  <a:pt x="6122027" y="397807"/>
                  <a:pt x="6124619" y="398893"/>
                  <a:pt x="6126798" y="401063"/>
                </a:cubicBezTo>
                <a:cubicBezTo>
                  <a:pt x="6128977" y="403235"/>
                  <a:pt x="6130066" y="405816"/>
                  <a:pt x="6130066" y="408809"/>
                </a:cubicBezTo>
                <a:cubicBezTo>
                  <a:pt x="6130066" y="411834"/>
                  <a:pt x="6128973" y="414423"/>
                  <a:pt x="6126786" y="416578"/>
                </a:cubicBezTo>
                <a:cubicBezTo>
                  <a:pt x="6124598" y="418733"/>
                  <a:pt x="6122010" y="419811"/>
                  <a:pt x="6119020" y="419811"/>
                </a:cubicBezTo>
                <a:cubicBezTo>
                  <a:pt x="6116053" y="419811"/>
                  <a:pt x="6113484" y="418742"/>
                  <a:pt x="6111316" y="416606"/>
                </a:cubicBezTo>
                <a:cubicBezTo>
                  <a:pt x="6109147" y="414469"/>
                  <a:pt x="6108063" y="411870"/>
                  <a:pt x="6108063" y="408809"/>
                </a:cubicBezTo>
                <a:close/>
                <a:moveTo>
                  <a:pt x="6042141" y="397807"/>
                </a:moveTo>
                <a:lnTo>
                  <a:pt x="6053187" y="397807"/>
                </a:lnTo>
                <a:lnTo>
                  <a:pt x="6053187" y="408809"/>
                </a:lnTo>
                <a:cubicBezTo>
                  <a:pt x="6053187" y="411765"/>
                  <a:pt x="6052102" y="414338"/>
                  <a:pt x="6049930" y="416527"/>
                </a:cubicBezTo>
                <a:cubicBezTo>
                  <a:pt x="6047759" y="418716"/>
                  <a:pt x="6045163" y="419811"/>
                  <a:pt x="6042141" y="419811"/>
                </a:cubicBezTo>
                <a:cubicBezTo>
                  <a:pt x="6039143" y="419811"/>
                  <a:pt x="6036567" y="418725"/>
                  <a:pt x="6034414" y="416554"/>
                </a:cubicBezTo>
                <a:cubicBezTo>
                  <a:pt x="6032262" y="414383"/>
                  <a:pt x="6031184" y="411801"/>
                  <a:pt x="6031184" y="408809"/>
                </a:cubicBezTo>
                <a:cubicBezTo>
                  <a:pt x="6031184" y="405835"/>
                  <a:pt x="6032266" y="403258"/>
                  <a:pt x="6034429" y="401077"/>
                </a:cubicBezTo>
                <a:cubicBezTo>
                  <a:pt x="6036591" y="398897"/>
                  <a:pt x="6039163" y="397807"/>
                  <a:pt x="6042141" y="397807"/>
                </a:cubicBezTo>
                <a:close/>
                <a:moveTo>
                  <a:pt x="4189866" y="386468"/>
                </a:moveTo>
                <a:lnTo>
                  <a:pt x="4278860" y="386468"/>
                </a:lnTo>
                <a:lnTo>
                  <a:pt x="4234725" y="486555"/>
                </a:lnTo>
                <a:close/>
                <a:moveTo>
                  <a:pt x="5242508" y="386468"/>
                </a:moveTo>
                <a:lnTo>
                  <a:pt x="5331504" y="386468"/>
                </a:lnTo>
                <a:lnTo>
                  <a:pt x="5287370" y="486555"/>
                </a:lnTo>
                <a:close/>
                <a:moveTo>
                  <a:pt x="10208722" y="386467"/>
                </a:moveTo>
                <a:lnTo>
                  <a:pt x="10297718" y="386467"/>
                </a:lnTo>
                <a:lnTo>
                  <a:pt x="10253583" y="486555"/>
                </a:lnTo>
                <a:close/>
                <a:moveTo>
                  <a:pt x="11261366" y="386467"/>
                </a:moveTo>
                <a:lnTo>
                  <a:pt x="11350362" y="386467"/>
                </a:lnTo>
                <a:lnTo>
                  <a:pt x="11306227" y="486554"/>
                </a:lnTo>
                <a:close/>
                <a:moveTo>
                  <a:pt x="4171687" y="374269"/>
                </a:moveTo>
                <a:lnTo>
                  <a:pt x="4232392" y="507972"/>
                </a:lnTo>
                <a:lnTo>
                  <a:pt x="4293314" y="374269"/>
                </a:lnTo>
                <a:close/>
                <a:moveTo>
                  <a:pt x="5224329" y="374269"/>
                </a:moveTo>
                <a:lnTo>
                  <a:pt x="5285037" y="507972"/>
                </a:lnTo>
                <a:lnTo>
                  <a:pt x="5345958" y="374269"/>
                </a:lnTo>
                <a:close/>
                <a:moveTo>
                  <a:pt x="10190543" y="374268"/>
                </a:moveTo>
                <a:lnTo>
                  <a:pt x="10251250" y="507971"/>
                </a:lnTo>
                <a:lnTo>
                  <a:pt x="10312172" y="374268"/>
                </a:lnTo>
                <a:close/>
                <a:moveTo>
                  <a:pt x="11243187" y="374268"/>
                </a:moveTo>
                <a:lnTo>
                  <a:pt x="11303894" y="507971"/>
                </a:lnTo>
                <a:lnTo>
                  <a:pt x="11364816" y="374268"/>
                </a:lnTo>
                <a:close/>
                <a:moveTo>
                  <a:pt x="1527127" y="369862"/>
                </a:moveTo>
                <a:cubicBezTo>
                  <a:pt x="1525571" y="369862"/>
                  <a:pt x="1524104" y="370589"/>
                  <a:pt x="1522726" y="372042"/>
                </a:cubicBezTo>
                <a:cubicBezTo>
                  <a:pt x="1521888" y="372721"/>
                  <a:pt x="1520729" y="373130"/>
                  <a:pt x="1519250" y="373268"/>
                </a:cubicBezTo>
                <a:cubicBezTo>
                  <a:pt x="1507872" y="374311"/>
                  <a:pt x="1488935" y="375995"/>
                  <a:pt x="1462440" y="378321"/>
                </a:cubicBezTo>
                <a:cubicBezTo>
                  <a:pt x="1458880" y="378701"/>
                  <a:pt x="1455634" y="378890"/>
                  <a:pt x="1452703" y="378890"/>
                </a:cubicBezTo>
                <a:cubicBezTo>
                  <a:pt x="1451613" y="378890"/>
                  <a:pt x="1450834" y="378872"/>
                  <a:pt x="1450365" y="378835"/>
                </a:cubicBezTo>
                <a:cubicBezTo>
                  <a:pt x="1446934" y="378731"/>
                  <a:pt x="1443093" y="376792"/>
                  <a:pt x="1438844" y="373017"/>
                </a:cubicBezTo>
                <a:cubicBezTo>
                  <a:pt x="1437642" y="371896"/>
                  <a:pt x="1436572" y="371335"/>
                  <a:pt x="1435634" y="371335"/>
                </a:cubicBezTo>
                <a:cubicBezTo>
                  <a:pt x="1433879" y="371335"/>
                  <a:pt x="1433001" y="372617"/>
                  <a:pt x="1433001" y="375182"/>
                </a:cubicBezTo>
                <a:cubicBezTo>
                  <a:pt x="1433001" y="377836"/>
                  <a:pt x="1434577" y="380741"/>
                  <a:pt x="1437727" y="383897"/>
                </a:cubicBezTo>
                <a:cubicBezTo>
                  <a:pt x="1439978" y="386438"/>
                  <a:pt x="1442437" y="388555"/>
                  <a:pt x="1445105" y="390250"/>
                </a:cubicBezTo>
                <a:cubicBezTo>
                  <a:pt x="1446837" y="391444"/>
                  <a:pt x="1448532" y="392042"/>
                  <a:pt x="1450190" y="392042"/>
                </a:cubicBezTo>
                <a:cubicBezTo>
                  <a:pt x="1451174" y="392042"/>
                  <a:pt x="1452399" y="391693"/>
                  <a:pt x="1453865" y="390995"/>
                </a:cubicBezTo>
                <a:cubicBezTo>
                  <a:pt x="1454337" y="390712"/>
                  <a:pt x="1456459" y="390166"/>
                  <a:pt x="1460232" y="389356"/>
                </a:cubicBezTo>
                <a:cubicBezTo>
                  <a:pt x="1469011" y="387911"/>
                  <a:pt x="1482723" y="386167"/>
                  <a:pt x="1501367" y="384126"/>
                </a:cubicBezTo>
                <a:lnTo>
                  <a:pt x="1519399" y="382223"/>
                </a:lnTo>
                <a:lnTo>
                  <a:pt x="1507472" y="393326"/>
                </a:lnTo>
                <a:cubicBezTo>
                  <a:pt x="1503135" y="397050"/>
                  <a:pt x="1498915" y="400351"/>
                  <a:pt x="1494811" y="403230"/>
                </a:cubicBezTo>
                <a:cubicBezTo>
                  <a:pt x="1493903" y="401662"/>
                  <a:pt x="1491680" y="399959"/>
                  <a:pt x="1488141" y="398121"/>
                </a:cubicBezTo>
                <a:cubicBezTo>
                  <a:pt x="1485264" y="396446"/>
                  <a:pt x="1482837" y="395608"/>
                  <a:pt x="1480861" y="395608"/>
                </a:cubicBezTo>
                <a:cubicBezTo>
                  <a:pt x="1476983" y="395608"/>
                  <a:pt x="1473786" y="396623"/>
                  <a:pt x="1471268" y="398651"/>
                </a:cubicBezTo>
                <a:cubicBezTo>
                  <a:pt x="1470478" y="399439"/>
                  <a:pt x="1470083" y="400256"/>
                  <a:pt x="1470083" y="401101"/>
                </a:cubicBezTo>
                <a:cubicBezTo>
                  <a:pt x="1470083" y="402625"/>
                  <a:pt x="1471135" y="403387"/>
                  <a:pt x="1473237" y="403387"/>
                </a:cubicBezTo>
                <a:cubicBezTo>
                  <a:pt x="1474206" y="403387"/>
                  <a:pt x="1475657" y="403492"/>
                  <a:pt x="1477590" y="403701"/>
                </a:cubicBezTo>
                <a:cubicBezTo>
                  <a:pt x="1479312" y="403995"/>
                  <a:pt x="1480539" y="404588"/>
                  <a:pt x="1481271" y="405479"/>
                </a:cubicBezTo>
                <a:cubicBezTo>
                  <a:pt x="1481610" y="405866"/>
                  <a:pt x="1481780" y="406947"/>
                  <a:pt x="1481780" y="408722"/>
                </a:cubicBezTo>
                <a:cubicBezTo>
                  <a:pt x="1481780" y="421742"/>
                  <a:pt x="1481566" y="434983"/>
                  <a:pt x="1481137" y="448446"/>
                </a:cubicBezTo>
                <a:cubicBezTo>
                  <a:pt x="1465348" y="449100"/>
                  <a:pt x="1451490" y="450064"/>
                  <a:pt x="1439564" y="451337"/>
                </a:cubicBezTo>
                <a:cubicBezTo>
                  <a:pt x="1434513" y="451648"/>
                  <a:pt x="1431788" y="451804"/>
                  <a:pt x="1431388" y="451804"/>
                </a:cubicBezTo>
                <a:cubicBezTo>
                  <a:pt x="1428634" y="451804"/>
                  <a:pt x="1425331" y="450309"/>
                  <a:pt x="1421480" y="447319"/>
                </a:cubicBezTo>
                <a:cubicBezTo>
                  <a:pt x="1419636" y="445976"/>
                  <a:pt x="1418433" y="445305"/>
                  <a:pt x="1417872" y="445305"/>
                </a:cubicBezTo>
                <a:cubicBezTo>
                  <a:pt x="1416232" y="445305"/>
                  <a:pt x="1415412" y="446674"/>
                  <a:pt x="1415412" y="449412"/>
                </a:cubicBezTo>
                <a:cubicBezTo>
                  <a:pt x="1415412" y="451891"/>
                  <a:pt x="1416284" y="454003"/>
                  <a:pt x="1418027" y="455746"/>
                </a:cubicBezTo>
                <a:cubicBezTo>
                  <a:pt x="1420592" y="458551"/>
                  <a:pt x="1423311" y="460910"/>
                  <a:pt x="1426183" y="462825"/>
                </a:cubicBezTo>
                <a:cubicBezTo>
                  <a:pt x="1428681" y="464591"/>
                  <a:pt x="1431312" y="465475"/>
                  <a:pt x="1434075" y="465475"/>
                </a:cubicBezTo>
                <a:cubicBezTo>
                  <a:pt x="1435283" y="465475"/>
                  <a:pt x="1436778" y="464965"/>
                  <a:pt x="1438560" y="463948"/>
                </a:cubicBezTo>
                <a:cubicBezTo>
                  <a:pt x="1440291" y="462856"/>
                  <a:pt x="1444239" y="462003"/>
                  <a:pt x="1450402" y="461388"/>
                </a:cubicBezTo>
                <a:cubicBezTo>
                  <a:pt x="1475796" y="458519"/>
                  <a:pt x="1497289" y="457172"/>
                  <a:pt x="1514883" y="457345"/>
                </a:cubicBezTo>
                <a:cubicBezTo>
                  <a:pt x="1528808" y="457517"/>
                  <a:pt x="1540086" y="458355"/>
                  <a:pt x="1548717" y="459858"/>
                </a:cubicBezTo>
                <a:cubicBezTo>
                  <a:pt x="1551680" y="460435"/>
                  <a:pt x="1553494" y="460724"/>
                  <a:pt x="1554159" y="460724"/>
                </a:cubicBezTo>
                <a:cubicBezTo>
                  <a:pt x="1557648" y="460724"/>
                  <a:pt x="1559393" y="459066"/>
                  <a:pt x="1559393" y="455750"/>
                </a:cubicBezTo>
                <a:cubicBezTo>
                  <a:pt x="1559393" y="453919"/>
                  <a:pt x="1558520" y="452256"/>
                  <a:pt x="1556775" y="450759"/>
                </a:cubicBezTo>
                <a:cubicBezTo>
                  <a:pt x="1554300" y="448815"/>
                  <a:pt x="1550984" y="447047"/>
                  <a:pt x="1546826" y="445457"/>
                </a:cubicBezTo>
                <a:cubicBezTo>
                  <a:pt x="1544749" y="444787"/>
                  <a:pt x="1543237" y="444453"/>
                  <a:pt x="1542289" y="444453"/>
                </a:cubicBezTo>
                <a:cubicBezTo>
                  <a:pt x="1540557" y="444453"/>
                  <a:pt x="1538619" y="444930"/>
                  <a:pt x="1536474" y="445884"/>
                </a:cubicBezTo>
                <a:cubicBezTo>
                  <a:pt x="1535522" y="446286"/>
                  <a:pt x="1533391" y="446569"/>
                  <a:pt x="1530080" y="446735"/>
                </a:cubicBezTo>
                <a:cubicBezTo>
                  <a:pt x="1511728" y="447196"/>
                  <a:pt x="1499262" y="447532"/>
                  <a:pt x="1492680" y="447745"/>
                </a:cubicBezTo>
                <a:cubicBezTo>
                  <a:pt x="1492832" y="442143"/>
                  <a:pt x="1493439" y="430154"/>
                  <a:pt x="1494502" y="411779"/>
                </a:cubicBezTo>
                <a:cubicBezTo>
                  <a:pt x="1503974" y="406579"/>
                  <a:pt x="1515360" y="399497"/>
                  <a:pt x="1528658" y="390533"/>
                </a:cubicBezTo>
                <a:cubicBezTo>
                  <a:pt x="1531552" y="388682"/>
                  <a:pt x="1534308" y="387704"/>
                  <a:pt x="1536927" y="387599"/>
                </a:cubicBezTo>
                <a:cubicBezTo>
                  <a:pt x="1540410" y="387345"/>
                  <a:pt x="1542152" y="385978"/>
                  <a:pt x="1542152" y="383498"/>
                </a:cubicBezTo>
                <a:cubicBezTo>
                  <a:pt x="1542152" y="382191"/>
                  <a:pt x="1541820" y="381039"/>
                  <a:pt x="1541156" y="380044"/>
                </a:cubicBezTo>
                <a:cubicBezTo>
                  <a:pt x="1539272" y="377351"/>
                  <a:pt x="1536167" y="374554"/>
                  <a:pt x="1531842" y="371651"/>
                </a:cubicBezTo>
                <a:cubicBezTo>
                  <a:pt x="1529903" y="370458"/>
                  <a:pt x="1528332" y="369862"/>
                  <a:pt x="1527127" y="369862"/>
                </a:cubicBezTo>
                <a:close/>
                <a:moveTo>
                  <a:pt x="7545983" y="369861"/>
                </a:moveTo>
                <a:cubicBezTo>
                  <a:pt x="7544428" y="369861"/>
                  <a:pt x="7542961" y="370588"/>
                  <a:pt x="7541583" y="372041"/>
                </a:cubicBezTo>
                <a:cubicBezTo>
                  <a:pt x="7540744" y="372720"/>
                  <a:pt x="7539585" y="373129"/>
                  <a:pt x="7538106" y="373267"/>
                </a:cubicBezTo>
                <a:cubicBezTo>
                  <a:pt x="7526728" y="374310"/>
                  <a:pt x="7507791" y="375994"/>
                  <a:pt x="7481296" y="378321"/>
                </a:cubicBezTo>
                <a:cubicBezTo>
                  <a:pt x="7477737" y="378700"/>
                  <a:pt x="7474491" y="378890"/>
                  <a:pt x="7471559" y="378890"/>
                </a:cubicBezTo>
                <a:cubicBezTo>
                  <a:pt x="7470469" y="378890"/>
                  <a:pt x="7469690" y="378871"/>
                  <a:pt x="7469222" y="378834"/>
                </a:cubicBezTo>
                <a:cubicBezTo>
                  <a:pt x="7465790" y="378730"/>
                  <a:pt x="7461950" y="376791"/>
                  <a:pt x="7457701" y="373016"/>
                </a:cubicBezTo>
                <a:cubicBezTo>
                  <a:pt x="7456499" y="371895"/>
                  <a:pt x="7455429" y="371334"/>
                  <a:pt x="7454491" y="371334"/>
                </a:cubicBezTo>
                <a:cubicBezTo>
                  <a:pt x="7452735" y="371334"/>
                  <a:pt x="7451858" y="372616"/>
                  <a:pt x="7451858" y="375181"/>
                </a:cubicBezTo>
                <a:cubicBezTo>
                  <a:pt x="7451858" y="377836"/>
                  <a:pt x="7453433" y="380741"/>
                  <a:pt x="7456584" y="383896"/>
                </a:cubicBezTo>
                <a:cubicBezTo>
                  <a:pt x="7458834" y="386437"/>
                  <a:pt x="7461293" y="388554"/>
                  <a:pt x="7463961" y="390249"/>
                </a:cubicBezTo>
                <a:cubicBezTo>
                  <a:pt x="7465693" y="391443"/>
                  <a:pt x="7467388" y="392041"/>
                  <a:pt x="7469046" y="392041"/>
                </a:cubicBezTo>
                <a:cubicBezTo>
                  <a:pt x="7470030" y="392041"/>
                  <a:pt x="7471255" y="391692"/>
                  <a:pt x="7472722" y="390994"/>
                </a:cubicBezTo>
                <a:cubicBezTo>
                  <a:pt x="7473193" y="390711"/>
                  <a:pt x="7475315" y="390165"/>
                  <a:pt x="7479088" y="389355"/>
                </a:cubicBezTo>
                <a:cubicBezTo>
                  <a:pt x="7487868" y="387910"/>
                  <a:pt x="7501579" y="386166"/>
                  <a:pt x="7520223" y="384125"/>
                </a:cubicBezTo>
                <a:lnTo>
                  <a:pt x="7538255" y="382222"/>
                </a:lnTo>
                <a:lnTo>
                  <a:pt x="7526329" y="393326"/>
                </a:lnTo>
                <a:cubicBezTo>
                  <a:pt x="7521992" y="397049"/>
                  <a:pt x="7517771" y="400350"/>
                  <a:pt x="7513667" y="403229"/>
                </a:cubicBezTo>
                <a:cubicBezTo>
                  <a:pt x="7512760" y="401662"/>
                  <a:pt x="7510536" y="399959"/>
                  <a:pt x="7506997" y="398120"/>
                </a:cubicBezTo>
                <a:cubicBezTo>
                  <a:pt x="7504120" y="396445"/>
                  <a:pt x="7501694" y="395607"/>
                  <a:pt x="7499718" y="395607"/>
                </a:cubicBezTo>
                <a:cubicBezTo>
                  <a:pt x="7495840" y="395607"/>
                  <a:pt x="7492642" y="396622"/>
                  <a:pt x="7490124" y="398650"/>
                </a:cubicBezTo>
                <a:cubicBezTo>
                  <a:pt x="7489335" y="399438"/>
                  <a:pt x="7488940" y="400255"/>
                  <a:pt x="7488940" y="401100"/>
                </a:cubicBezTo>
                <a:cubicBezTo>
                  <a:pt x="7488940" y="402624"/>
                  <a:pt x="7489991" y="403387"/>
                  <a:pt x="7492093" y="403387"/>
                </a:cubicBezTo>
                <a:cubicBezTo>
                  <a:pt x="7493063" y="403387"/>
                  <a:pt x="7494514" y="403491"/>
                  <a:pt x="7496447" y="403700"/>
                </a:cubicBezTo>
                <a:cubicBezTo>
                  <a:pt x="7498168" y="403994"/>
                  <a:pt x="7499395" y="404587"/>
                  <a:pt x="7500128" y="405478"/>
                </a:cubicBezTo>
                <a:cubicBezTo>
                  <a:pt x="7500467" y="405865"/>
                  <a:pt x="7500636" y="406946"/>
                  <a:pt x="7500636" y="408721"/>
                </a:cubicBezTo>
                <a:cubicBezTo>
                  <a:pt x="7500636" y="421741"/>
                  <a:pt x="7500422" y="434982"/>
                  <a:pt x="7499994" y="448445"/>
                </a:cubicBezTo>
                <a:cubicBezTo>
                  <a:pt x="7484205" y="449100"/>
                  <a:pt x="7470347" y="450063"/>
                  <a:pt x="7458420" y="451336"/>
                </a:cubicBezTo>
                <a:cubicBezTo>
                  <a:pt x="7453369" y="451647"/>
                  <a:pt x="7450644" y="451803"/>
                  <a:pt x="7450245" y="451803"/>
                </a:cubicBezTo>
                <a:cubicBezTo>
                  <a:pt x="7447490" y="451803"/>
                  <a:pt x="7444187" y="450308"/>
                  <a:pt x="7440337" y="447318"/>
                </a:cubicBezTo>
                <a:cubicBezTo>
                  <a:pt x="7438492" y="445976"/>
                  <a:pt x="7437289" y="445304"/>
                  <a:pt x="7436729" y="445304"/>
                </a:cubicBezTo>
                <a:cubicBezTo>
                  <a:pt x="7435089" y="445304"/>
                  <a:pt x="7434268" y="446673"/>
                  <a:pt x="7434268" y="449412"/>
                </a:cubicBezTo>
                <a:cubicBezTo>
                  <a:pt x="7434268" y="451891"/>
                  <a:pt x="7435140" y="454002"/>
                  <a:pt x="7436884" y="455745"/>
                </a:cubicBezTo>
                <a:cubicBezTo>
                  <a:pt x="7439449" y="458550"/>
                  <a:pt x="7442168" y="460909"/>
                  <a:pt x="7445039" y="462824"/>
                </a:cubicBezTo>
                <a:cubicBezTo>
                  <a:pt x="7447538" y="464590"/>
                  <a:pt x="7450168" y="465474"/>
                  <a:pt x="7452932" y="465474"/>
                </a:cubicBezTo>
                <a:cubicBezTo>
                  <a:pt x="7454139" y="465474"/>
                  <a:pt x="7455634" y="464965"/>
                  <a:pt x="7457416" y="463947"/>
                </a:cubicBezTo>
                <a:cubicBezTo>
                  <a:pt x="7459148" y="462855"/>
                  <a:pt x="7463095" y="462002"/>
                  <a:pt x="7469259" y="461387"/>
                </a:cubicBezTo>
                <a:cubicBezTo>
                  <a:pt x="7494652" y="458519"/>
                  <a:pt x="7516146" y="457171"/>
                  <a:pt x="7533739" y="457344"/>
                </a:cubicBezTo>
                <a:cubicBezTo>
                  <a:pt x="7547664" y="457516"/>
                  <a:pt x="7558942" y="458354"/>
                  <a:pt x="7567574" y="459857"/>
                </a:cubicBezTo>
                <a:cubicBezTo>
                  <a:pt x="7570537" y="460434"/>
                  <a:pt x="7572351" y="460723"/>
                  <a:pt x="7573015" y="460723"/>
                </a:cubicBezTo>
                <a:cubicBezTo>
                  <a:pt x="7576505" y="460723"/>
                  <a:pt x="7578250" y="459065"/>
                  <a:pt x="7578250" y="455749"/>
                </a:cubicBezTo>
                <a:cubicBezTo>
                  <a:pt x="7578250" y="453918"/>
                  <a:pt x="7577377" y="452255"/>
                  <a:pt x="7575632" y="450758"/>
                </a:cubicBezTo>
                <a:cubicBezTo>
                  <a:pt x="7573156" y="448814"/>
                  <a:pt x="7569840" y="447046"/>
                  <a:pt x="7565682" y="445456"/>
                </a:cubicBezTo>
                <a:cubicBezTo>
                  <a:pt x="7563606" y="444787"/>
                  <a:pt x="7562093" y="444452"/>
                  <a:pt x="7561145" y="444452"/>
                </a:cubicBezTo>
                <a:cubicBezTo>
                  <a:pt x="7559414" y="444452"/>
                  <a:pt x="7557476" y="444929"/>
                  <a:pt x="7555331" y="445883"/>
                </a:cubicBezTo>
                <a:cubicBezTo>
                  <a:pt x="7554379" y="446285"/>
                  <a:pt x="7552248" y="446569"/>
                  <a:pt x="7548937" y="446735"/>
                </a:cubicBezTo>
                <a:cubicBezTo>
                  <a:pt x="7530585" y="447195"/>
                  <a:pt x="7518118" y="447531"/>
                  <a:pt x="7511537" y="447744"/>
                </a:cubicBezTo>
                <a:cubicBezTo>
                  <a:pt x="7511689" y="442142"/>
                  <a:pt x="7512296" y="430153"/>
                  <a:pt x="7513358" y="411779"/>
                </a:cubicBezTo>
                <a:cubicBezTo>
                  <a:pt x="7522831" y="406578"/>
                  <a:pt x="7534216" y="399496"/>
                  <a:pt x="7547514" y="390532"/>
                </a:cubicBezTo>
                <a:cubicBezTo>
                  <a:pt x="7550408" y="388682"/>
                  <a:pt x="7553165" y="387704"/>
                  <a:pt x="7555784" y="387598"/>
                </a:cubicBezTo>
                <a:cubicBezTo>
                  <a:pt x="7559267" y="387344"/>
                  <a:pt x="7561008" y="385977"/>
                  <a:pt x="7561008" y="383497"/>
                </a:cubicBezTo>
                <a:cubicBezTo>
                  <a:pt x="7561008" y="382190"/>
                  <a:pt x="7560677" y="381039"/>
                  <a:pt x="7560013" y="380043"/>
                </a:cubicBezTo>
                <a:cubicBezTo>
                  <a:pt x="7558129" y="377350"/>
                  <a:pt x="7555024" y="374553"/>
                  <a:pt x="7550698" y="371650"/>
                </a:cubicBezTo>
                <a:cubicBezTo>
                  <a:pt x="7548760" y="370457"/>
                  <a:pt x="7547188" y="369861"/>
                  <a:pt x="7545983" y="369861"/>
                </a:cubicBezTo>
                <a:close/>
                <a:moveTo>
                  <a:pt x="6069624" y="359368"/>
                </a:moveTo>
                <a:lnTo>
                  <a:pt x="6091628" y="359368"/>
                </a:lnTo>
                <a:lnTo>
                  <a:pt x="6091628" y="381371"/>
                </a:lnTo>
                <a:lnTo>
                  <a:pt x="6069624" y="381371"/>
                </a:lnTo>
                <a:close/>
                <a:moveTo>
                  <a:pt x="6119020" y="320928"/>
                </a:moveTo>
                <a:cubicBezTo>
                  <a:pt x="6122023" y="320928"/>
                  <a:pt x="6124615" y="322027"/>
                  <a:pt x="6126795" y="324225"/>
                </a:cubicBezTo>
                <a:cubicBezTo>
                  <a:pt x="6128976" y="326423"/>
                  <a:pt x="6130066" y="328992"/>
                  <a:pt x="6130066" y="331930"/>
                </a:cubicBezTo>
                <a:cubicBezTo>
                  <a:pt x="6130066" y="334886"/>
                  <a:pt x="6128980" y="337459"/>
                  <a:pt x="6126809" y="339648"/>
                </a:cubicBezTo>
                <a:cubicBezTo>
                  <a:pt x="6124638" y="341837"/>
                  <a:pt x="6122041" y="342931"/>
                  <a:pt x="6119020" y="342931"/>
                </a:cubicBezTo>
                <a:lnTo>
                  <a:pt x="6108063" y="342931"/>
                </a:lnTo>
                <a:lnTo>
                  <a:pt x="6108063" y="331930"/>
                </a:lnTo>
                <a:cubicBezTo>
                  <a:pt x="6108063" y="328901"/>
                  <a:pt x="6109143" y="326310"/>
                  <a:pt x="6111304" y="324158"/>
                </a:cubicBezTo>
                <a:cubicBezTo>
                  <a:pt x="6113465" y="322005"/>
                  <a:pt x="6116037" y="320928"/>
                  <a:pt x="6119020" y="320928"/>
                </a:cubicBezTo>
                <a:close/>
                <a:moveTo>
                  <a:pt x="6042141" y="320928"/>
                </a:moveTo>
                <a:cubicBezTo>
                  <a:pt x="6045090" y="320928"/>
                  <a:pt x="6047668" y="322028"/>
                  <a:pt x="6049876" y="324228"/>
                </a:cubicBezTo>
                <a:cubicBezTo>
                  <a:pt x="6052085" y="326428"/>
                  <a:pt x="6053187" y="328995"/>
                  <a:pt x="6053187" y="331930"/>
                </a:cubicBezTo>
                <a:lnTo>
                  <a:pt x="6053187" y="342931"/>
                </a:lnTo>
                <a:lnTo>
                  <a:pt x="6042141" y="342931"/>
                </a:lnTo>
                <a:cubicBezTo>
                  <a:pt x="6039140" y="342931"/>
                  <a:pt x="6036563" y="341860"/>
                  <a:pt x="6034411" y="339716"/>
                </a:cubicBezTo>
                <a:cubicBezTo>
                  <a:pt x="6032261" y="337572"/>
                  <a:pt x="6031184" y="334976"/>
                  <a:pt x="6031184" y="331930"/>
                </a:cubicBezTo>
                <a:cubicBezTo>
                  <a:pt x="6031184" y="328857"/>
                  <a:pt x="6032290" y="326255"/>
                  <a:pt x="6034503" y="324124"/>
                </a:cubicBezTo>
                <a:cubicBezTo>
                  <a:pt x="6036716" y="321994"/>
                  <a:pt x="6039262" y="320928"/>
                  <a:pt x="6042141" y="320928"/>
                </a:cubicBezTo>
                <a:close/>
                <a:moveTo>
                  <a:pt x="6042141" y="304492"/>
                </a:moveTo>
                <a:cubicBezTo>
                  <a:pt x="6034664" y="304492"/>
                  <a:pt x="6028228" y="307177"/>
                  <a:pt x="6022835" y="312547"/>
                </a:cubicBezTo>
                <a:cubicBezTo>
                  <a:pt x="6017443" y="317917"/>
                  <a:pt x="6014749" y="324378"/>
                  <a:pt x="6014749" y="331930"/>
                </a:cubicBezTo>
                <a:cubicBezTo>
                  <a:pt x="6014749" y="339500"/>
                  <a:pt x="6017439" y="345965"/>
                  <a:pt x="6022822" y="351326"/>
                </a:cubicBezTo>
                <a:cubicBezTo>
                  <a:pt x="6028204" y="356687"/>
                  <a:pt x="6034643" y="359368"/>
                  <a:pt x="6042141" y="359368"/>
                </a:cubicBezTo>
                <a:lnTo>
                  <a:pt x="6053187" y="359368"/>
                </a:lnTo>
                <a:lnTo>
                  <a:pt x="6053187" y="381371"/>
                </a:lnTo>
                <a:lnTo>
                  <a:pt x="6042141" y="381371"/>
                </a:lnTo>
                <a:cubicBezTo>
                  <a:pt x="6034664" y="381371"/>
                  <a:pt x="6028228" y="384056"/>
                  <a:pt x="6022835" y="389426"/>
                </a:cubicBezTo>
                <a:cubicBezTo>
                  <a:pt x="6017443" y="394796"/>
                  <a:pt x="6014749" y="401257"/>
                  <a:pt x="6014749" y="408809"/>
                </a:cubicBezTo>
                <a:cubicBezTo>
                  <a:pt x="6014749" y="416423"/>
                  <a:pt x="6017459" y="422900"/>
                  <a:pt x="6022881" y="428238"/>
                </a:cubicBezTo>
                <a:cubicBezTo>
                  <a:pt x="6028304" y="433577"/>
                  <a:pt x="6034724" y="436247"/>
                  <a:pt x="6042141" y="436247"/>
                </a:cubicBezTo>
                <a:cubicBezTo>
                  <a:pt x="6049707" y="436247"/>
                  <a:pt x="6056178" y="433527"/>
                  <a:pt x="6061557" y="428087"/>
                </a:cubicBezTo>
                <a:cubicBezTo>
                  <a:pt x="6066934" y="422647"/>
                  <a:pt x="6069624" y="416235"/>
                  <a:pt x="6069624" y="408853"/>
                </a:cubicBezTo>
                <a:lnTo>
                  <a:pt x="6069624" y="397807"/>
                </a:lnTo>
                <a:lnTo>
                  <a:pt x="6091628" y="397807"/>
                </a:lnTo>
                <a:lnTo>
                  <a:pt x="6091628" y="408853"/>
                </a:lnTo>
                <a:cubicBezTo>
                  <a:pt x="6091628" y="416412"/>
                  <a:pt x="6094318" y="422867"/>
                  <a:pt x="6099700" y="428219"/>
                </a:cubicBezTo>
                <a:cubicBezTo>
                  <a:pt x="6105083" y="433571"/>
                  <a:pt x="6111523" y="436247"/>
                  <a:pt x="6119020" y="436247"/>
                </a:cubicBezTo>
                <a:cubicBezTo>
                  <a:pt x="6126603" y="436247"/>
                  <a:pt x="6133079" y="433542"/>
                  <a:pt x="6138449" y="428132"/>
                </a:cubicBezTo>
                <a:cubicBezTo>
                  <a:pt x="6143818" y="422722"/>
                  <a:pt x="6146502" y="416281"/>
                  <a:pt x="6146502" y="408809"/>
                </a:cubicBezTo>
                <a:cubicBezTo>
                  <a:pt x="6146502" y="401355"/>
                  <a:pt x="6143813" y="394918"/>
                  <a:pt x="6138435" y="389499"/>
                </a:cubicBezTo>
                <a:cubicBezTo>
                  <a:pt x="6133056" y="384080"/>
                  <a:pt x="6126585" y="381371"/>
                  <a:pt x="6119020" y="381371"/>
                </a:cubicBezTo>
                <a:lnTo>
                  <a:pt x="6108063" y="381371"/>
                </a:lnTo>
                <a:lnTo>
                  <a:pt x="6108063" y="359368"/>
                </a:lnTo>
                <a:lnTo>
                  <a:pt x="6119020" y="359368"/>
                </a:lnTo>
                <a:cubicBezTo>
                  <a:pt x="6126603" y="359368"/>
                  <a:pt x="6133079" y="356663"/>
                  <a:pt x="6138449" y="351253"/>
                </a:cubicBezTo>
                <a:cubicBezTo>
                  <a:pt x="6143818" y="345844"/>
                  <a:pt x="6146502" y="339402"/>
                  <a:pt x="6146502" y="331930"/>
                </a:cubicBezTo>
                <a:cubicBezTo>
                  <a:pt x="6146502" y="324413"/>
                  <a:pt x="6143797" y="317961"/>
                  <a:pt x="6138388" y="312573"/>
                </a:cubicBezTo>
                <a:cubicBezTo>
                  <a:pt x="6132978" y="307185"/>
                  <a:pt x="6126522" y="304492"/>
                  <a:pt x="6119020" y="304492"/>
                </a:cubicBezTo>
                <a:cubicBezTo>
                  <a:pt x="6111541" y="304492"/>
                  <a:pt x="6105106" y="307172"/>
                  <a:pt x="6099714" y="312533"/>
                </a:cubicBezTo>
                <a:cubicBezTo>
                  <a:pt x="6094322" y="317894"/>
                  <a:pt x="6091628" y="324345"/>
                  <a:pt x="6091628" y="331885"/>
                </a:cubicBezTo>
                <a:lnTo>
                  <a:pt x="6091628" y="342931"/>
                </a:lnTo>
                <a:lnTo>
                  <a:pt x="6069624" y="342931"/>
                </a:lnTo>
                <a:lnTo>
                  <a:pt x="6069624" y="331885"/>
                </a:lnTo>
                <a:cubicBezTo>
                  <a:pt x="6069624" y="324381"/>
                  <a:pt x="6066918" y="317939"/>
                  <a:pt x="6061509" y="312560"/>
                </a:cubicBezTo>
                <a:cubicBezTo>
                  <a:pt x="6056100" y="307181"/>
                  <a:pt x="6049644" y="304492"/>
                  <a:pt x="6042141" y="304492"/>
                </a:cubicBezTo>
                <a:close/>
                <a:moveTo>
                  <a:pt x="1983130" y="299120"/>
                </a:moveTo>
                <a:lnTo>
                  <a:pt x="2033199" y="415675"/>
                </a:lnTo>
                <a:lnTo>
                  <a:pt x="2041656" y="415675"/>
                </a:lnTo>
                <a:lnTo>
                  <a:pt x="2091588" y="299120"/>
                </a:lnTo>
                <a:lnTo>
                  <a:pt x="2082591" y="299120"/>
                </a:lnTo>
                <a:lnTo>
                  <a:pt x="2037426" y="406120"/>
                </a:lnTo>
                <a:lnTo>
                  <a:pt x="1992175" y="299120"/>
                </a:lnTo>
                <a:close/>
                <a:moveTo>
                  <a:pt x="3603749" y="299119"/>
                </a:moveTo>
                <a:lnTo>
                  <a:pt x="3653818" y="415675"/>
                </a:lnTo>
                <a:lnTo>
                  <a:pt x="3662274" y="415675"/>
                </a:lnTo>
                <a:lnTo>
                  <a:pt x="3712206" y="299119"/>
                </a:lnTo>
                <a:lnTo>
                  <a:pt x="3703208" y="299119"/>
                </a:lnTo>
                <a:lnTo>
                  <a:pt x="3658044" y="406120"/>
                </a:lnTo>
                <a:lnTo>
                  <a:pt x="3612793" y="299119"/>
                </a:lnTo>
                <a:close/>
                <a:moveTo>
                  <a:pt x="4726840" y="299119"/>
                </a:moveTo>
                <a:lnTo>
                  <a:pt x="4776909" y="415675"/>
                </a:lnTo>
                <a:lnTo>
                  <a:pt x="4785365" y="415675"/>
                </a:lnTo>
                <a:lnTo>
                  <a:pt x="4835297" y="299119"/>
                </a:lnTo>
                <a:lnTo>
                  <a:pt x="4826301" y="299119"/>
                </a:lnTo>
                <a:lnTo>
                  <a:pt x="4781136" y="406120"/>
                </a:lnTo>
                <a:lnTo>
                  <a:pt x="4735884" y="299119"/>
                </a:lnTo>
                <a:close/>
                <a:moveTo>
                  <a:pt x="8001987" y="299119"/>
                </a:moveTo>
                <a:lnTo>
                  <a:pt x="8052056" y="415674"/>
                </a:lnTo>
                <a:lnTo>
                  <a:pt x="8060513" y="415674"/>
                </a:lnTo>
                <a:lnTo>
                  <a:pt x="8110444" y="299119"/>
                </a:lnTo>
                <a:lnTo>
                  <a:pt x="8101448" y="299119"/>
                </a:lnTo>
                <a:lnTo>
                  <a:pt x="8056283" y="406120"/>
                </a:lnTo>
                <a:lnTo>
                  <a:pt x="8011032" y="299119"/>
                </a:lnTo>
                <a:close/>
                <a:moveTo>
                  <a:pt x="9622605" y="299118"/>
                </a:moveTo>
                <a:lnTo>
                  <a:pt x="9672674" y="415674"/>
                </a:lnTo>
                <a:lnTo>
                  <a:pt x="9681131" y="415674"/>
                </a:lnTo>
                <a:lnTo>
                  <a:pt x="9731062" y="299118"/>
                </a:lnTo>
                <a:lnTo>
                  <a:pt x="9722065" y="299118"/>
                </a:lnTo>
                <a:lnTo>
                  <a:pt x="9676900" y="406119"/>
                </a:lnTo>
                <a:lnTo>
                  <a:pt x="9631650" y="299118"/>
                </a:lnTo>
                <a:close/>
                <a:moveTo>
                  <a:pt x="10745698" y="299118"/>
                </a:moveTo>
                <a:lnTo>
                  <a:pt x="10795767" y="415674"/>
                </a:lnTo>
                <a:lnTo>
                  <a:pt x="10804224" y="415674"/>
                </a:lnTo>
                <a:lnTo>
                  <a:pt x="10854155" y="299118"/>
                </a:lnTo>
                <a:lnTo>
                  <a:pt x="10845158" y="299118"/>
                </a:lnTo>
                <a:lnTo>
                  <a:pt x="10799993" y="406119"/>
                </a:lnTo>
                <a:lnTo>
                  <a:pt x="10754743" y="299118"/>
                </a:lnTo>
                <a:close/>
                <a:moveTo>
                  <a:pt x="2543639" y="235288"/>
                </a:moveTo>
                <a:lnTo>
                  <a:pt x="2632635" y="235288"/>
                </a:lnTo>
                <a:lnTo>
                  <a:pt x="2588501" y="335376"/>
                </a:lnTo>
                <a:close/>
                <a:moveTo>
                  <a:pt x="3092381" y="235288"/>
                </a:moveTo>
                <a:lnTo>
                  <a:pt x="3181378" y="235288"/>
                </a:lnTo>
                <a:lnTo>
                  <a:pt x="3137242" y="335376"/>
                </a:lnTo>
                <a:close/>
                <a:moveTo>
                  <a:pt x="8562495" y="235287"/>
                </a:moveTo>
                <a:lnTo>
                  <a:pt x="8651491" y="235287"/>
                </a:lnTo>
                <a:lnTo>
                  <a:pt x="8607356" y="335375"/>
                </a:lnTo>
                <a:close/>
                <a:moveTo>
                  <a:pt x="9111237" y="235287"/>
                </a:moveTo>
                <a:lnTo>
                  <a:pt x="9200233" y="235287"/>
                </a:lnTo>
                <a:lnTo>
                  <a:pt x="9156098" y="335375"/>
                </a:lnTo>
                <a:close/>
                <a:moveTo>
                  <a:pt x="2525461" y="223089"/>
                </a:moveTo>
                <a:lnTo>
                  <a:pt x="2586167" y="356793"/>
                </a:lnTo>
                <a:lnTo>
                  <a:pt x="2647089" y="223089"/>
                </a:lnTo>
                <a:close/>
                <a:moveTo>
                  <a:pt x="3074203" y="223089"/>
                </a:moveTo>
                <a:lnTo>
                  <a:pt x="3134909" y="356792"/>
                </a:lnTo>
                <a:lnTo>
                  <a:pt x="3195831" y="223089"/>
                </a:lnTo>
                <a:close/>
                <a:moveTo>
                  <a:pt x="9093058" y="223089"/>
                </a:moveTo>
                <a:lnTo>
                  <a:pt x="9153765" y="356792"/>
                </a:lnTo>
                <a:lnTo>
                  <a:pt x="9214687" y="223089"/>
                </a:lnTo>
                <a:close/>
                <a:moveTo>
                  <a:pt x="8544316" y="223089"/>
                </a:moveTo>
                <a:lnTo>
                  <a:pt x="8605023" y="356792"/>
                </a:lnTo>
                <a:lnTo>
                  <a:pt x="8665945" y="223089"/>
                </a:lnTo>
                <a:close/>
                <a:moveTo>
                  <a:pt x="1434387" y="147941"/>
                </a:moveTo>
                <a:lnTo>
                  <a:pt x="1484457" y="264496"/>
                </a:lnTo>
                <a:lnTo>
                  <a:pt x="1492914" y="264496"/>
                </a:lnTo>
                <a:lnTo>
                  <a:pt x="1542845" y="147941"/>
                </a:lnTo>
                <a:lnTo>
                  <a:pt x="1533848" y="147941"/>
                </a:lnTo>
                <a:lnTo>
                  <a:pt x="1488683" y="254942"/>
                </a:lnTo>
                <a:lnTo>
                  <a:pt x="1443433" y="147941"/>
                </a:lnTo>
                <a:close/>
                <a:moveTo>
                  <a:pt x="7453244" y="147940"/>
                </a:moveTo>
                <a:lnTo>
                  <a:pt x="7503313" y="264495"/>
                </a:lnTo>
                <a:lnTo>
                  <a:pt x="7511770" y="264495"/>
                </a:lnTo>
                <a:lnTo>
                  <a:pt x="7561701" y="147940"/>
                </a:lnTo>
                <a:lnTo>
                  <a:pt x="7552705" y="147940"/>
                </a:lnTo>
                <a:lnTo>
                  <a:pt x="7507540" y="254941"/>
                </a:lnTo>
                <a:lnTo>
                  <a:pt x="7462289" y="147940"/>
                </a:lnTo>
                <a:close/>
                <a:moveTo>
                  <a:pt x="6063819" y="108784"/>
                </a:moveTo>
                <a:lnTo>
                  <a:pt x="6052973" y="119714"/>
                </a:lnTo>
                <a:lnTo>
                  <a:pt x="6084700" y="151348"/>
                </a:lnTo>
                <a:lnTo>
                  <a:pt x="6053031" y="182960"/>
                </a:lnTo>
                <a:lnTo>
                  <a:pt x="6063877" y="193861"/>
                </a:lnTo>
                <a:lnTo>
                  <a:pt x="6095602" y="162192"/>
                </a:lnTo>
                <a:lnTo>
                  <a:pt x="6127316" y="193818"/>
                </a:lnTo>
                <a:lnTo>
                  <a:pt x="6138264" y="182965"/>
                </a:lnTo>
                <a:lnTo>
                  <a:pt x="6106552" y="151340"/>
                </a:lnTo>
                <a:lnTo>
                  <a:pt x="6138279" y="119665"/>
                </a:lnTo>
                <a:lnTo>
                  <a:pt x="6127330" y="108784"/>
                </a:lnTo>
                <a:lnTo>
                  <a:pt x="6095596" y="140468"/>
                </a:lnTo>
                <a:close/>
                <a:moveTo>
                  <a:pt x="6031184" y="101853"/>
                </a:moveTo>
                <a:lnTo>
                  <a:pt x="6160111" y="101853"/>
                </a:lnTo>
                <a:lnTo>
                  <a:pt x="6160111" y="200735"/>
                </a:lnTo>
                <a:lnTo>
                  <a:pt x="6031184" y="200735"/>
                </a:lnTo>
                <a:close/>
                <a:moveTo>
                  <a:pt x="6014749" y="85417"/>
                </a:moveTo>
                <a:lnTo>
                  <a:pt x="6014749" y="217172"/>
                </a:lnTo>
                <a:lnTo>
                  <a:pt x="6176547" y="217172"/>
                </a:lnTo>
                <a:lnTo>
                  <a:pt x="6176547" y="85417"/>
                </a:lnTo>
                <a:close/>
                <a:moveTo>
                  <a:pt x="1994897" y="84109"/>
                </a:moveTo>
                <a:lnTo>
                  <a:pt x="2083893" y="84109"/>
                </a:lnTo>
                <a:lnTo>
                  <a:pt x="2039758" y="184197"/>
                </a:lnTo>
                <a:close/>
                <a:moveTo>
                  <a:pt x="3615515" y="84109"/>
                </a:moveTo>
                <a:lnTo>
                  <a:pt x="3704511" y="84109"/>
                </a:lnTo>
                <a:lnTo>
                  <a:pt x="3660375" y="184197"/>
                </a:lnTo>
                <a:close/>
                <a:moveTo>
                  <a:pt x="4738607" y="84109"/>
                </a:moveTo>
                <a:lnTo>
                  <a:pt x="4827603" y="84109"/>
                </a:lnTo>
                <a:lnTo>
                  <a:pt x="4783467" y="184196"/>
                </a:lnTo>
                <a:close/>
                <a:moveTo>
                  <a:pt x="8013753" y="84108"/>
                </a:moveTo>
                <a:lnTo>
                  <a:pt x="8102750" y="84108"/>
                </a:lnTo>
                <a:lnTo>
                  <a:pt x="8058615" y="184196"/>
                </a:lnTo>
                <a:close/>
                <a:moveTo>
                  <a:pt x="9634371" y="84108"/>
                </a:moveTo>
                <a:lnTo>
                  <a:pt x="9723367" y="84108"/>
                </a:lnTo>
                <a:lnTo>
                  <a:pt x="9679232" y="184196"/>
                </a:lnTo>
                <a:close/>
                <a:moveTo>
                  <a:pt x="10757464" y="84108"/>
                </a:moveTo>
                <a:lnTo>
                  <a:pt x="10846460" y="84108"/>
                </a:lnTo>
                <a:lnTo>
                  <a:pt x="10802325" y="184196"/>
                </a:lnTo>
                <a:close/>
                <a:moveTo>
                  <a:pt x="1976718" y="71911"/>
                </a:moveTo>
                <a:lnTo>
                  <a:pt x="2037425" y="205614"/>
                </a:lnTo>
                <a:lnTo>
                  <a:pt x="2098348" y="71911"/>
                </a:lnTo>
                <a:close/>
                <a:moveTo>
                  <a:pt x="3597336" y="71910"/>
                </a:moveTo>
                <a:lnTo>
                  <a:pt x="3658042" y="205613"/>
                </a:lnTo>
                <a:lnTo>
                  <a:pt x="3718964" y="71910"/>
                </a:lnTo>
                <a:close/>
                <a:moveTo>
                  <a:pt x="4720428" y="71910"/>
                </a:moveTo>
                <a:lnTo>
                  <a:pt x="4781134" y="205613"/>
                </a:lnTo>
                <a:lnTo>
                  <a:pt x="4842056" y="71910"/>
                </a:lnTo>
                <a:close/>
                <a:moveTo>
                  <a:pt x="7995575" y="71910"/>
                </a:moveTo>
                <a:lnTo>
                  <a:pt x="8056281" y="205613"/>
                </a:lnTo>
                <a:lnTo>
                  <a:pt x="8117203" y="71910"/>
                </a:lnTo>
                <a:close/>
                <a:moveTo>
                  <a:pt x="9616192" y="71909"/>
                </a:moveTo>
                <a:lnTo>
                  <a:pt x="9676899" y="205612"/>
                </a:lnTo>
                <a:lnTo>
                  <a:pt x="9737821" y="71909"/>
                </a:lnTo>
                <a:close/>
                <a:moveTo>
                  <a:pt x="10739285" y="71909"/>
                </a:moveTo>
                <a:lnTo>
                  <a:pt x="10799992" y="205612"/>
                </a:lnTo>
                <a:lnTo>
                  <a:pt x="10860914" y="71909"/>
                </a:lnTo>
                <a:close/>
                <a:moveTo>
                  <a:pt x="7495073" y="0"/>
                </a:moveTo>
                <a:lnTo>
                  <a:pt x="7524431" y="0"/>
                </a:lnTo>
                <a:lnTo>
                  <a:pt x="7509872" y="33017"/>
                </a:lnTo>
                <a:close/>
                <a:moveTo>
                  <a:pt x="1476216" y="0"/>
                </a:moveTo>
                <a:lnTo>
                  <a:pt x="1505575" y="0"/>
                </a:lnTo>
                <a:lnTo>
                  <a:pt x="1491015" y="33018"/>
                </a:lnTo>
                <a:close/>
                <a:moveTo>
                  <a:pt x="0" y="0"/>
                </a:moveTo>
                <a:lnTo>
                  <a:pt x="1463966" y="0"/>
                </a:lnTo>
                <a:lnTo>
                  <a:pt x="1488682" y="54435"/>
                </a:lnTo>
                <a:lnTo>
                  <a:pt x="1513485" y="0"/>
                </a:lnTo>
                <a:lnTo>
                  <a:pt x="7482823" y="0"/>
                </a:lnTo>
                <a:lnTo>
                  <a:pt x="7507538" y="54434"/>
                </a:lnTo>
                <a:lnTo>
                  <a:pt x="7532341" y="0"/>
                </a:lnTo>
                <a:lnTo>
                  <a:pt x="12191997" y="0"/>
                </a:lnTo>
                <a:lnTo>
                  <a:pt x="12191997" y="6857998"/>
                </a:lnTo>
                <a:lnTo>
                  <a:pt x="0" y="6857998"/>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5" name="矩形 4">
            <a:extLst>
              <a:ext uri="{FF2B5EF4-FFF2-40B4-BE49-F238E27FC236}">
                <a16:creationId xmlns:a16="http://schemas.microsoft.com/office/drawing/2014/main" id="{D9EEA710-068A-0D05-1DE9-9061E6AF42BF}"/>
              </a:ext>
            </a:extLst>
          </p:cNvPr>
          <p:cNvSpPr/>
          <p:nvPr/>
        </p:nvSpPr>
        <p:spPr>
          <a:xfrm>
            <a:off x="1180" y="0"/>
            <a:ext cx="12190816" cy="7442522"/>
          </a:xfrm>
          <a:prstGeom prst="rect">
            <a:avLst/>
          </a:prstGeom>
          <a:solidFill>
            <a:schemeClr val="tx1">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文本框 3">
            <a:extLst>
              <a:ext uri="{FF2B5EF4-FFF2-40B4-BE49-F238E27FC236}">
                <a16:creationId xmlns:a16="http://schemas.microsoft.com/office/drawing/2014/main" id="{5DB57A26-B27C-E8E7-5A34-A1BE7A1CE5AF}"/>
              </a:ext>
            </a:extLst>
          </p:cNvPr>
          <p:cNvSpPr txBox="1"/>
          <p:nvPr/>
        </p:nvSpPr>
        <p:spPr>
          <a:xfrm>
            <a:off x="1313282" y="2924737"/>
            <a:ext cx="9552038" cy="1015663"/>
          </a:xfrm>
          <a:prstGeom prst="rect">
            <a:avLst/>
          </a:prstGeom>
          <a:noFill/>
        </p:spPr>
        <p:txBody>
          <a:bodyPr wrap="none" rtlCol="0">
            <a:spAutoFit/>
          </a:bodyPr>
          <a:lstStyle/>
          <a:p>
            <a:r>
              <a:rPr kumimoji="1" lang="en-US" altLang="zh-CN" sz="60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Electroencephalography</a:t>
            </a:r>
            <a:endParaRPr kumimoji="1" lang="zh-CN" altLang="en-US" sz="60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endParaRPr>
          </a:p>
        </p:txBody>
      </p:sp>
      <p:sp>
        <p:nvSpPr>
          <p:cNvPr id="2" name="文本框 1">
            <a:extLst>
              <a:ext uri="{FF2B5EF4-FFF2-40B4-BE49-F238E27FC236}">
                <a16:creationId xmlns:a16="http://schemas.microsoft.com/office/drawing/2014/main" id="{3A6B40A4-8EE4-B392-3163-4D74B7F470E2}"/>
              </a:ext>
            </a:extLst>
          </p:cNvPr>
          <p:cNvSpPr txBox="1"/>
          <p:nvPr/>
        </p:nvSpPr>
        <p:spPr>
          <a:xfrm>
            <a:off x="2162464" y="2921168"/>
            <a:ext cx="7879080" cy="1015663"/>
          </a:xfrm>
          <a:prstGeom prst="rect">
            <a:avLst/>
          </a:prstGeom>
          <a:noFill/>
        </p:spPr>
        <p:txBody>
          <a:bodyPr wrap="none" rtlCol="0">
            <a:spAutoFit/>
          </a:bodyPr>
          <a:lstStyle/>
          <a:p>
            <a:r>
              <a:rPr kumimoji="1" lang="zh-CN" altLang="en-US" sz="60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起始条件：浓厚的兴趣</a:t>
            </a:r>
          </a:p>
        </p:txBody>
      </p:sp>
    </p:spTree>
    <p:extLst>
      <p:ext uri="{BB962C8B-B14F-4D97-AF65-F5344CB8AC3E}">
        <p14:creationId xmlns:p14="http://schemas.microsoft.com/office/powerpoint/2010/main" val="173612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indefinite"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0" fill="hold"/>
                                        <p:tgtEl>
                                          <p:spTgt spid="6"/>
                                        </p:tgtEl>
                                        <p:attrNameLst>
                                          <p:attrName>ppt_x</p:attrName>
                                        </p:attrNameLst>
                                      </p:cBhvr>
                                      <p:tavLst>
                                        <p:tav tm="0">
                                          <p:val>
                                            <p:strVal val="#ppt_x"/>
                                          </p:val>
                                        </p:tav>
                                        <p:tav tm="100000">
                                          <p:val>
                                            <p:strVal val="#ppt_x"/>
                                          </p:val>
                                        </p:tav>
                                      </p:tavLst>
                                    </p:anim>
                                    <p:anim calcmode="lin" valueType="num">
                                      <p:cBhvr additive="base">
                                        <p:cTn id="8" dur="30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repeatCount="indefinite" fill="hold" grpId="0" nodeType="withEffect">
                                  <p:stCondLst>
                                    <p:cond delay="30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3000" fill="hold"/>
                                        <p:tgtEl>
                                          <p:spTgt spid="26"/>
                                        </p:tgtEl>
                                        <p:attrNameLst>
                                          <p:attrName>ppt_x</p:attrName>
                                        </p:attrNameLst>
                                      </p:cBhvr>
                                      <p:tavLst>
                                        <p:tav tm="0">
                                          <p:val>
                                            <p:strVal val="#ppt_x"/>
                                          </p:val>
                                        </p:tav>
                                        <p:tav tm="100000">
                                          <p:val>
                                            <p:strVal val="#ppt_x"/>
                                          </p:val>
                                        </p:tav>
                                      </p:tavLst>
                                    </p:anim>
                                    <p:anim calcmode="lin" valueType="num">
                                      <p:cBhvr additive="base">
                                        <p:cTn id="12" dur="3000" fill="hold"/>
                                        <p:tgtEl>
                                          <p:spTgt spid="26"/>
                                        </p:tgtEl>
                                        <p:attrNameLst>
                                          <p:attrName>ppt_y</p:attrName>
                                        </p:attrNameLst>
                                      </p:cBhvr>
                                      <p:tavLst>
                                        <p:tav tm="0">
                                          <p:val>
                                            <p:strVal val="0-#ppt_h/2"/>
                                          </p:val>
                                        </p:tav>
                                        <p:tav tm="100000">
                                          <p:val>
                                            <p:strVal val="#ppt_y"/>
                                          </p:val>
                                        </p:tav>
                                      </p:tavLst>
                                    </p:anim>
                                  </p:childTnLst>
                                </p:cTn>
                              </p:par>
                              <p:par>
                                <p:cTn id="13" presetID="2" presetClass="entr" presetSubtype="1" repeatCount="indefinite" fill="hold" grpId="0" nodeType="withEffect">
                                  <p:stCondLst>
                                    <p:cond delay="90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3000" fill="hold"/>
                                        <p:tgtEl>
                                          <p:spTgt spid="27"/>
                                        </p:tgtEl>
                                        <p:attrNameLst>
                                          <p:attrName>ppt_x</p:attrName>
                                        </p:attrNameLst>
                                      </p:cBhvr>
                                      <p:tavLst>
                                        <p:tav tm="0">
                                          <p:val>
                                            <p:strVal val="#ppt_x"/>
                                          </p:val>
                                        </p:tav>
                                        <p:tav tm="100000">
                                          <p:val>
                                            <p:strVal val="#ppt_x"/>
                                          </p:val>
                                        </p:tav>
                                      </p:tavLst>
                                    </p:anim>
                                    <p:anim calcmode="lin" valueType="num">
                                      <p:cBhvr additive="base">
                                        <p:cTn id="16" dur="3000" fill="hold"/>
                                        <p:tgtEl>
                                          <p:spTgt spid="27"/>
                                        </p:tgtEl>
                                        <p:attrNameLst>
                                          <p:attrName>ppt_y</p:attrName>
                                        </p:attrNameLst>
                                      </p:cBhvr>
                                      <p:tavLst>
                                        <p:tav tm="0">
                                          <p:val>
                                            <p:strVal val="0-#ppt_h/2"/>
                                          </p:val>
                                        </p:tav>
                                        <p:tav tm="100000">
                                          <p:val>
                                            <p:strVal val="#ppt_y"/>
                                          </p:val>
                                        </p:tav>
                                      </p:tavLst>
                                    </p:anim>
                                  </p:childTnLst>
                                </p:cTn>
                              </p:par>
                              <p:par>
                                <p:cTn id="17" presetID="2" presetClass="entr" presetSubtype="1" repeatCount="indefinite" fill="hold" grpId="0" nodeType="withEffect">
                                  <p:stCondLst>
                                    <p:cond delay="50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3000" fill="hold"/>
                                        <p:tgtEl>
                                          <p:spTgt spid="28"/>
                                        </p:tgtEl>
                                        <p:attrNameLst>
                                          <p:attrName>ppt_x</p:attrName>
                                        </p:attrNameLst>
                                      </p:cBhvr>
                                      <p:tavLst>
                                        <p:tav tm="0">
                                          <p:val>
                                            <p:strVal val="#ppt_x"/>
                                          </p:val>
                                        </p:tav>
                                        <p:tav tm="100000">
                                          <p:val>
                                            <p:strVal val="#ppt_x"/>
                                          </p:val>
                                        </p:tav>
                                      </p:tavLst>
                                    </p:anim>
                                    <p:anim calcmode="lin" valueType="num">
                                      <p:cBhvr additive="base">
                                        <p:cTn id="20" dur="3000" fill="hold"/>
                                        <p:tgtEl>
                                          <p:spTgt spid="28"/>
                                        </p:tgtEl>
                                        <p:attrNameLst>
                                          <p:attrName>ppt_y</p:attrName>
                                        </p:attrNameLst>
                                      </p:cBhvr>
                                      <p:tavLst>
                                        <p:tav tm="0">
                                          <p:val>
                                            <p:strVal val="0-#ppt_h/2"/>
                                          </p:val>
                                        </p:tav>
                                        <p:tav tm="100000">
                                          <p:val>
                                            <p:strVal val="#ppt_y"/>
                                          </p:val>
                                        </p:tav>
                                      </p:tavLst>
                                    </p:anim>
                                  </p:childTnLst>
                                </p:cTn>
                              </p:par>
                              <p:par>
                                <p:cTn id="21" presetID="2" presetClass="entr" presetSubtype="1" repeatCount="indefinite" fill="hold" grpId="0" nodeType="withEffect">
                                  <p:stCondLst>
                                    <p:cond delay="190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3000" fill="hold"/>
                                        <p:tgtEl>
                                          <p:spTgt spid="29"/>
                                        </p:tgtEl>
                                        <p:attrNameLst>
                                          <p:attrName>ppt_x</p:attrName>
                                        </p:attrNameLst>
                                      </p:cBhvr>
                                      <p:tavLst>
                                        <p:tav tm="0">
                                          <p:val>
                                            <p:strVal val="#ppt_x"/>
                                          </p:val>
                                        </p:tav>
                                        <p:tav tm="100000">
                                          <p:val>
                                            <p:strVal val="#ppt_x"/>
                                          </p:val>
                                        </p:tav>
                                      </p:tavLst>
                                    </p:anim>
                                    <p:anim calcmode="lin" valueType="num">
                                      <p:cBhvr additive="base">
                                        <p:cTn id="24" dur="3000" fill="hold"/>
                                        <p:tgtEl>
                                          <p:spTgt spid="29"/>
                                        </p:tgtEl>
                                        <p:attrNameLst>
                                          <p:attrName>ppt_y</p:attrName>
                                        </p:attrNameLst>
                                      </p:cBhvr>
                                      <p:tavLst>
                                        <p:tav tm="0">
                                          <p:val>
                                            <p:strVal val="0-#ppt_h/2"/>
                                          </p:val>
                                        </p:tav>
                                        <p:tav tm="100000">
                                          <p:val>
                                            <p:strVal val="#ppt_y"/>
                                          </p:val>
                                        </p:tav>
                                      </p:tavLst>
                                    </p:anim>
                                  </p:childTnLst>
                                </p:cTn>
                              </p:par>
                              <p:par>
                                <p:cTn id="25" presetID="2" presetClass="entr" presetSubtype="1" repeatCount="indefinite" fill="hold" grpId="0" nodeType="withEffect">
                                  <p:stCondLst>
                                    <p:cond delay="70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3000" fill="hold"/>
                                        <p:tgtEl>
                                          <p:spTgt spid="30"/>
                                        </p:tgtEl>
                                        <p:attrNameLst>
                                          <p:attrName>ppt_x</p:attrName>
                                        </p:attrNameLst>
                                      </p:cBhvr>
                                      <p:tavLst>
                                        <p:tav tm="0">
                                          <p:val>
                                            <p:strVal val="#ppt_x"/>
                                          </p:val>
                                        </p:tav>
                                        <p:tav tm="100000">
                                          <p:val>
                                            <p:strVal val="#ppt_x"/>
                                          </p:val>
                                        </p:tav>
                                      </p:tavLst>
                                    </p:anim>
                                    <p:anim calcmode="lin" valueType="num">
                                      <p:cBhvr additive="base">
                                        <p:cTn id="28" dur="3000" fill="hold"/>
                                        <p:tgtEl>
                                          <p:spTgt spid="30"/>
                                        </p:tgtEl>
                                        <p:attrNameLst>
                                          <p:attrName>ppt_y</p:attrName>
                                        </p:attrNameLst>
                                      </p:cBhvr>
                                      <p:tavLst>
                                        <p:tav tm="0">
                                          <p:val>
                                            <p:strVal val="0-#ppt_h/2"/>
                                          </p:val>
                                        </p:tav>
                                        <p:tav tm="100000">
                                          <p:val>
                                            <p:strVal val="#ppt_y"/>
                                          </p:val>
                                        </p:tav>
                                      </p:tavLst>
                                    </p:anim>
                                  </p:childTnLst>
                                </p:cTn>
                              </p:par>
                              <p:par>
                                <p:cTn id="29" presetID="2" presetClass="entr" presetSubtype="1" repeatCount="indefinite" fill="hold" grpId="0" nodeType="withEffect">
                                  <p:stCondLst>
                                    <p:cond delay="150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3000" fill="hold"/>
                                        <p:tgtEl>
                                          <p:spTgt spid="31"/>
                                        </p:tgtEl>
                                        <p:attrNameLst>
                                          <p:attrName>ppt_x</p:attrName>
                                        </p:attrNameLst>
                                      </p:cBhvr>
                                      <p:tavLst>
                                        <p:tav tm="0">
                                          <p:val>
                                            <p:strVal val="#ppt_x"/>
                                          </p:val>
                                        </p:tav>
                                        <p:tav tm="100000">
                                          <p:val>
                                            <p:strVal val="#ppt_x"/>
                                          </p:val>
                                        </p:tav>
                                      </p:tavLst>
                                    </p:anim>
                                    <p:anim calcmode="lin" valueType="num">
                                      <p:cBhvr additive="base">
                                        <p:cTn id="32" dur="3000" fill="hold"/>
                                        <p:tgtEl>
                                          <p:spTgt spid="31"/>
                                        </p:tgtEl>
                                        <p:attrNameLst>
                                          <p:attrName>ppt_y</p:attrName>
                                        </p:attrNameLst>
                                      </p:cBhvr>
                                      <p:tavLst>
                                        <p:tav tm="0">
                                          <p:val>
                                            <p:strVal val="0-#ppt_h/2"/>
                                          </p:val>
                                        </p:tav>
                                        <p:tav tm="100000">
                                          <p:val>
                                            <p:strVal val="#ppt_y"/>
                                          </p:val>
                                        </p:tav>
                                      </p:tavLst>
                                    </p:anim>
                                  </p:childTnLst>
                                </p:cTn>
                              </p:par>
                              <p:par>
                                <p:cTn id="33" presetID="2" presetClass="entr" presetSubtype="1" repeatCount="indefinite" fill="hold" grpId="0" nodeType="withEffect">
                                  <p:stCondLst>
                                    <p:cond delay="70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3000" fill="hold"/>
                                        <p:tgtEl>
                                          <p:spTgt spid="32"/>
                                        </p:tgtEl>
                                        <p:attrNameLst>
                                          <p:attrName>ppt_x</p:attrName>
                                        </p:attrNameLst>
                                      </p:cBhvr>
                                      <p:tavLst>
                                        <p:tav tm="0">
                                          <p:val>
                                            <p:strVal val="#ppt_x"/>
                                          </p:val>
                                        </p:tav>
                                        <p:tav tm="100000">
                                          <p:val>
                                            <p:strVal val="#ppt_x"/>
                                          </p:val>
                                        </p:tav>
                                      </p:tavLst>
                                    </p:anim>
                                    <p:anim calcmode="lin" valueType="num">
                                      <p:cBhvr additive="base">
                                        <p:cTn id="36" dur="3000" fill="hold"/>
                                        <p:tgtEl>
                                          <p:spTgt spid="32"/>
                                        </p:tgtEl>
                                        <p:attrNameLst>
                                          <p:attrName>ppt_y</p:attrName>
                                        </p:attrNameLst>
                                      </p:cBhvr>
                                      <p:tavLst>
                                        <p:tav tm="0">
                                          <p:val>
                                            <p:strVal val="0-#ppt_h/2"/>
                                          </p:val>
                                        </p:tav>
                                        <p:tav tm="100000">
                                          <p:val>
                                            <p:strVal val="#ppt_y"/>
                                          </p:val>
                                        </p:tav>
                                      </p:tavLst>
                                    </p:anim>
                                  </p:childTnLst>
                                </p:cTn>
                              </p:par>
                              <p:par>
                                <p:cTn id="37" presetID="2" presetClass="entr" presetSubtype="1" repeatCount="indefinite" fill="hold" grpId="0" nodeType="withEffect">
                                  <p:stCondLst>
                                    <p:cond delay="500"/>
                                  </p:stCondLst>
                                  <p:childTnLst>
                                    <p:set>
                                      <p:cBhvr>
                                        <p:cTn id="38" dur="1" fill="hold">
                                          <p:stCondLst>
                                            <p:cond delay="0"/>
                                          </p:stCondLst>
                                        </p:cTn>
                                        <p:tgtEl>
                                          <p:spTgt spid="33"/>
                                        </p:tgtEl>
                                        <p:attrNameLst>
                                          <p:attrName>style.visibility</p:attrName>
                                        </p:attrNameLst>
                                      </p:cBhvr>
                                      <p:to>
                                        <p:strVal val="visible"/>
                                      </p:to>
                                    </p:set>
                                    <p:anim calcmode="lin" valueType="num">
                                      <p:cBhvr additive="base">
                                        <p:cTn id="39" dur="3000" fill="hold"/>
                                        <p:tgtEl>
                                          <p:spTgt spid="33"/>
                                        </p:tgtEl>
                                        <p:attrNameLst>
                                          <p:attrName>ppt_x</p:attrName>
                                        </p:attrNameLst>
                                      </p:cBhvr>
                                      <p:tavLst>
                                        <p:tav tm="0">
                                          <p:val>
                                            <p:strVal val="#ppt_x"/>
                                          </p:val>
                                        </p:tav>
                                        <p:tav tm="100000">
                                          <p:val>
                                            <p:strVal val="#ppt_x"/>
                                          </p:val>
                                        </p:tav>
                                      </p:tavLst>
                                    </p:anim>
                                    <p:anim calcmode="lin" valueType="num">
                                      <p:cBhvr additive="base">
                                        <p:cTn id="40" dur="3000" fill="hold"/>
                                        <p:tgtEl>
                                          <p:spTgt spid="33"/>
                                        </p:tgtEl>
                                        <p:attrNameLst>
                                          <p:attrName>ppt_y</p:attrName>
                                        </p:attrNameLst>
                                      </p:cBhvr>
                                      <p:tavLst>
                                        <p:tav tm="0">
                                          <p:val>
                                            <p:strVal val="0-#ppt_h/2"/>
                                          </p:val>
                                        </p:tav>
                                        <p:tav tm="100000">
                                          <p:val>
                                            <p:strVal val="#ppt_y"/>
                                          </p:val>
                                        </p:tav>
                                      </p:tavLst>
                                    </p:anim>
                                  </p:childTnLst>
                                </p:cTn>
                              </p:par>
                              <p:par>
                                <p:cTn id="41" presetID="2" presetClass="entr" presetSubtype="1" repeatCount="indefinite" fill="hold" grpId="0" nodeType="withEffect">
                                  <p:stCondLst>
                                    <p:cond delay="30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3000" fill="hold"/>
                                        <p:tgtEl>
                                          <p:spTgt spid="34"/>
                                        </p:tgtEl>
                                        <p:attrNameLst>
                                          <p:attrName>ppt_x</p:attrName>
                                        </p:attrNameLst>
                                      </p:cBhvr>
                                      <p:tavLst>
                                        <p:tav tm="0">
                                          <p:val>
                                            <p:strVal val="#ppt_x"/>
                                          </p:val>
                                        </p:tav>
                                        <p:tav tm="100000">
                                          <p:val>
                                            <p:strVal val="#ppt_x"/>
                                          </p:val>
                                        </p:tav>
                                      </p:tavLst>
                                    </p:anim>
                                    <p:anim calcmode="lin" valueType="num">
                                      <p:cBhvr additive="base">
                                        <p:cTn id="44" dur="3000" fill="hold"/>
                                        <p:tgtEl>
                                          <p:spTgt spid="34"/>
                                        </p:tgtEl>
                                        <p:attrNameLst>
                                          <p:attrName>ppt_y</p:attrName>
                                        </p:attrNameLst>
                                      </p:cBhvr>
                                      <p:tavLst>
                                        <p:tav tm="0">
                                          <p:val>
                                            <p:strVal val="0-#ppt_h/2"/>
                                          </p:val>
                                        </p:tav>
                                        <p:tav tm="100000">
                                          <p:val>
                                            <p:strVal val="#ppt_y"/>
                                          </p:val>
                                        </p:tav>
                                      </p:tavLst>
                                    </p:anim>
                                  </p:childTnLst>
                                </p:cTn>
                              </p:par>
                              <p:par>
                                <p:cTn id="45" presetID="2" presetClass="entr" presetSubtype="1" repeatCount="indefinite" fill="hold" grpId="0" nodeType="withEffect">
                                  <p:stCondLst>
                                    <p:cond delay="110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3000" fill="hold"/>
                                        <p:tgtEl>
                                          <p:spTgt spid="35"/>
                                        </p:tgtEl>
                                        <p:attrNameLst>
                                          <p:attrName>ppt_x</p:attrName>
                                        </p:attrNameLst>
                                      </p:cBhvr>
                                      <p:tavLst>
                                        <p:tav tm="0">
                                          <p:val>
                                            <p:strVal val="#ppt_x"/>
                                          </p:val>
                                        </p:tav>
                                        <p:tav tm="100000">
                                          <p:val>
                                            <p:strVal val="#ppt_x"/>
                                          </p:val>
                                        </p:tav>
                                      </p:tavLst>
                                    </p:anim>
                                    <p:anim calcmode="lin" valueType="num">
                                      <p:cBhvr additive="base">
                                        <p:cTn id="48" dur="3000" fill="hold"/>
                                        <p:tgtEl>
                                          <p:spTgt spid="35"/>
                                        </p:tgtEl>
                                        <p:attrNameLst>
                                          <p:attrName>ppt_y</p:attrName>
                                        </p:attrNameLst>
                                      </p:cBhvr>
                                      <p:tavLst>
                                        <p:tav tm="0">
                                          <p:val>
                                            <p:strVal val="0-#ppt_h/2"/>
                                          </p:val>
                                        </p:tav>
                                        <p:tav tm="100000">
                                          <p:val>
                                            <p:strVal val="#ppt_y"/>
                                          </p:val>
                                        </p:tav>
                                      </p:tavLst>
                                    </p:anim>
                                  </p:childTnLst>
                                </p:cTn>
                              </p:par>
                              <p:par>
                                <p:cTn id="49" presetID="2" presetClass="entr" presetSubtype="1" repeatCount="indefinite" fill="hold" grpId="0" nodeType="withEffect">
                                  <p:stCondLst>
                                    <p:cond delay="500"/>
                                  </p:stCondLst>
                                  <p:childTnLst>
                                    <p:set>
                                      <p:cBhvr>
                                        <p:cTn id="50" dur="1" fill="hold">
                                          <p:stCondLst>
                                            <p:cond delay="0"/>
                                          </p:stCondLst>
                                        </p:cTn>
                                        <p:tgtEl>
                                          <p:spTgt spid="36"/>
                                        </p:tgtEl>
                                        <p:attrNameLst>
                                          <p:attrName>style.visibility</p:attrName>
                                        </p:attrNameLst>
                                      </p:cBhvr>
                                      <p:to>
                                        <p:strVal val="visible"/>
                                      </p:to>
                                    </p:set>
                                    <p:anim calcmode="lin" valueType="num">
                                      <p:cBhvr additive="base">
                                        <p:cTn id="51" dur="3000" fill="hold"/>
                                        <p:tgtEl>
                                          <p:spTgt spid="36"/>
                                        </p:tgtEl>
                                        <p:attrNameLst>
                                          <p:attrName>ppt_x</p:attrName>
                                        </p:attrNameLst>
                                      </p:cBhvr>
                                      <p:tavLst>
                                        <p:tav tm="0">
                                          <p:val>
                                            <p:strVal val="#ppt_x"/>
                                          </p:val>
                                        </p:tav>
                                        <p:tav tm="100000">
                                          <p:val>
                                            <p:strVal val="#ppt_x"/>
                                          </p:val>
                                        </p:tav>
                                      </p:tavLst>
                                    </p:anim>
                                    <p:anim calcmode="lin" valueType="num">
                                      <p:cBhvr additive="base">
                                        <p:cTn id="52" dur="3000" fill="hold"/>
                                        <p:tgtEl>
                                          <p:spTgt spid="36"/>
                                        </p:tgtEl>
                                        <p:attrNameLst>
                                          <p:attrName>ppt_y</p:attrName>
                                        </p:attrNameLst>
                                      </p:cBhvr>
                                      <p:tavLst>
                                        <p:tav tm="0">
                                          <p:val>
                                            <p:strVal val="0-#ppt_h/2"/>
                                          </p:val>
                                        </p:tav>
                                        <p:tav tm="100000">
                                          <p:val>
                                            <p:strVal val="#ppt_y"/>
                                          </p:val>
                                        </p:tav>
                                      </p:tavLst>
                                    </p:anim>
                                  </p:childTnLst>
                                </p:cTn>
                              </p:par>
                              <p:par>
                                <p:cTn id="53" presetID="2" presetClass="entr" presetSubtype="1" repeatCount="indefinite" fill="hold" grpId="0" nodeType="withEffect">
                                  <p:stCondLst>
                                    <p:cond delay="500"/>
                                  </p:stCondLst>
                                  <p:childTnLst>
                                    <p:set>
                                      <p:cBhvr>
                                        <p:cTn id="54" dur="1" fill="hold">
                                          <p:stCondLst>
                                            <p:cond delay="0"/>
                                          </p:stCondLst>
                                        </p:cTn>
                                        <p:tgtEl>
                                          <p:spTgt spid="37"/>
                                        </p:tgtEl>
                                        <p:attrNameLst>
                                          <p:attrName>style.visibility</p:attrName>
                                        </p:attrNameLst>
                                      </p:cBhvr>
                                      <p:to>
                                        <p:strVal val="visible"/>
                                      </p:to>
                                    </p:set>
                                    <p:anim calcmode="lin" valueType="num">
                                      <p:cBhvr additive="base">
                                        <p:cTn id="55" dur="3000" fill="hold"/>
                                        <p:tgtEl>
                                          <p:spTgt spid="37"/>
                                        </p:tgtEl>
                                        <p:attrNameLst>
                                          <p:attrName>ppt_x</p:attrName>
                                        </p:attrNameLst>
                                      </p:cBhvr>
                                      <p:tavLst>
                                        <p:tav tm="0">
                                          <p:val>
                                            <p:strVal val="#ppt_x"/>
                                          </p:val>
                                        </p:tav>
                                        <p:tav tm="100000">
                                          <p:val>
                                            <p:strVal val="#ppt_x"/>
                                          </p:val>
                                        </p:tav>
                                      </p:tavLst>
                                    </p:anim>
                                    <p:anim calcmode="lin" valueType="num">
                                      <p:cBhvr additive="base">
                                        <p:cTn id="56" dur="3000" fill="hold"/>
                                        <p:tgtEl>
                                          <p:spTgt spid="37"/>
                                        </p:tgtEl>
                                        <p:attrNameLst>
                                          <p:attrName>ppt_y</p:attrName>
                                        </p:attrNameLst>
                                      </p:cBhvr>
                                      <p:tavLst>
                                        <p:tav tm="0">
                                          <p:val>
                                            <p:strVal val="0-#ppt_h/2"/>
                                          </p:val>
                                        </p:tav>
                                        <p:tav tm="100000">
                                          <p:val>
                                            <p:strVal val="#ppt_y"/>
                                          </p:val>
                                        </p:tav>
                                      </p:tavLst>
                                    </p:anim>
                                  </p:childTnLst>
                                </p:cTn>
                              </p:par>
                              <p:par>
                                <p:cTn id="57" presetID="2" presetClass="entr" presetSubtype="1" repeatCount="indefinite" fill="hold" grpId="0" nodeType="withEffect">
                                  <p:stCondLst>
                                    <p:cond delay="1600"/>
                                  </p:stCondLst>
                                  <p:childTnLst>
                                    <p:set>
                                      <p:cBhvr>
                                        <p:cTn id="58" dur="1" fill="hold">
                                          <p:stCondLst>
                                            <p:cond delay="0"/>
                                          </p:stCondLst>
                                        </p:cTn>
                                        <p:tgtEl>
                                          <p:spTgt spid="38"/>
                                        </p:tgtEl>
                                        <p:attrNameLst>
                                          <p:attrName>style.visibility</p:attrName>
                                        </p:attrNameLst>
                                      </p:cBhvr>
                                      <p:to>
                                        <p:strVal val="visible"/>
                                      </p:to>
                                    </p:set>
                                    <p:anim calcmode="lin" valueType="num">
                                      <p:cBhvr additive="base">
                                        <p:cTn id="59" dur="3000" fill="hold"/>
                                        <p:tgtEl>
                                          <p:spTgt spid="38"/>
                                        </p:tgtEl>
                                        <p:attrNameLst>
                                          <p:attrName>ppt_x</p:attrName>
                                        </p:attrNameLst>
                                      </p:cBhvr>
                                      <p:tavLst>
                                        <p:tav tm="0">
                                          <p:val>
                                            <p:strVal val="#ppt_x"/>
                                          </p:val>
                                        </p:tav>
                                        <p:tav tm="100000">
                                          <p:val>
                                            <p:strVal val="#ppt_x"/>
                                          </p:val>
                                        </p:tav>
                                      </p:tavLst>
                                    </p:anim>
                                    <p:anim calcmode="lin" valueType="num">
                                      <p:cBhvr additive="base">
                                        <p:cTn id="60" dur="3000" fill="hold"/>
                                        <p:tgtEl>
                                          <p:spTgt spid="38"/>
                                        </p:tgtEl>
                                        <p:attrNameLst>
                                          <p:attrName>ppt_y</p:attrName>
                                        </p:attrNameLst>
                                      </p:cBhvr>
                                      <p:tavLst>
                                        <p:tav tm="0">
                                          <p:val>
                                            <p:strVal val="0-#ppt_h/2"/>
                                          </p:val>
                                        </p:tav>
                                        <p:tav tm="100000">
                                          <p:val>
                                            <p:strVal val="#ppt_y"/>
                                          </p:val>
                                        </p:tav>
                                      </p:tavLst>
                                    </p:anim>
                                  </p:childTnLst>
                                </p:cTn>
                              </p:par>
                              <p:par>
                                <p:cTn id="61" presetID="2" presetClass="entr" presetSubtype="1" repeatCount="indefinite" fill="hold" grpId="0" nodeType="withEffect">
                                  <p:stCondLst>
                                    <p:cond delay="500"/>
                                  </p:stCondLst>
                                  <p:childTnLst>
                                    <p:set>
                                      <p:cBhvr>
                                        <p:cTn id="62" dur="1" fill="hold">
                                          <p:stCondLst>
                                            <p:cond delay="0"/>
                                          </p:stCondLst>
                                        </p:cTn>
                                        <p:tgtEl>
                                          <p:spTgt spid="39"/>
                                        </p:tgtEl>
                                        <p:attrNameLst>
                                          <p:attrName>style.visibility</p:attrName>
                                        </p:attrNameLst>
                                      </p:cBhvr>
                                      <p:to>
                                        <p:strVal val="visible"/>
                                      </p:to>
                                    </p:set>
                                    <p:anim calcmode="lin" valueType="num">
                                      <p:cBhvr additive="base">
                                        <p:cTn id="63" dur="3000" fill="hold"/>
                                        <p:tgtEl>
                                          <p:spTgt spid="39"/>
                                        </p:tgtEl>
                                        <p:attrNameLst>
                                          <p:attrName>ppt_x</p:attrName>
                                        </p:attrNameLst>
                                      </p:cBhvr>
                                      <p:tavLst>
                                        <p:tav tm="0">
                                          <p:val>
                                            <p:strVal val="#ppt_x"/>
                                          </p:val>
                                        </p:tav>
                                        <p:tav tm="100000">
                                          <p:val>
                                            <p:strVal val="#ppt_x"/>
                                          </p:val>
                                        </p:tav>
                                      </p:tavLst>
                                    </p:anim>
                                    <p:anim calcmode="lin" valueType="num">
                                      <p:cBhvr additive="base">
                                        <p:cTn id="64" dur="3000" fill="hold"/>
                                        <p:tgtEl>
                                          <p:spTgt spid="39"/>
                                        </p:tgtEl>
                                        <p:attrNameLst>
                                          <p:attrName>ppt_y</p:attrName>
                                        </p:attrNameLst>
                                      </p:cBhvr>
                                      <p:tavLst>
                                        <p:tav tm="0">
                                          <p:val>
                                            <p:strVal val="0-#ppt_h/2"/>
                                          </p:val>
                                        </p:tav>
                                        <p:tav tm="100000">
                                          <p:val>
                                            <p:strVal val="#ppt_y"/>
                                          </p:val>
                                        </p:tav>
                                      </p:tavLst>
                                    </p:anim>
                                  </p:childTnLst>
                                </p:cTn>
                              </p:par>
                              <p:par>
                                <p:cTn id="65" presetID="2" presetClass="entr" presetSubtype="1" repeatCount="indefinite" fill="hold" grpId="0" nodeType="withEffect">
                                  <p:stCondLst>
                                    <p:cond delay="400"/>
                                  </p:stCondLst>
                                  <p:childTnLst>
                                    <p:set>
                                      <p:cBhvr>
                                        <p:cTn id="66" dur="1" fill="hold">
                                          <p:stCondLst>
                                            <p:cond delay="0"/>
                                          </p:stCondLst>
                                        </p:cTn>
                                        <p:tgtEl>
                                          <p:spTgt spid="40"/>
                                        </p:tgtEl>
                                        <p:attrNameLst>
                                          <p:attrName>style.visibility</p:attrName>
                                        </p:attrNameLst>
                                      </p:cBhvr>
                                      <p:to>
                                        <p:strVal val="visible"/>
                                      </p:to>
                                    </p:set>
                                    <p:anim calcmode="lin" valueType="num">
                                      <p:cBhvr additive="base">
                                        <p:cTn id="67" dur="3000" fill="hold"/>
                                        <p:tgtEl>
                                          <p:spTgt spid="40"/>
                                        </p:tgtEl>
                                        <p:attrNameLst>
                                          <p:attrName>ppt_x</p:attrName>
                                        </p:attrNameLst>
                                      </p:cBhvr>
                                      <p:tavLst>
                                        <p:tav tm="0">
                                          <p:val>
                                            <p:strVal val="#ppt_x"/>
                                          </p:val>
                                        </p:tav>
                                        <p:tav tm="100000">
                                          <p:val>
                                            <p:strVal val="#ppt_x"/>
                                          </p:val>
                                        </p:tav>
                                      </p:tavLst>
                                    </p:anim>
                                    <p:anim calcmode="lin" valueType="num">
                                      <p:cBhvr additive="base">
                                        <p:cTn id="68" dur="3000" fill="hold"/>
                                        <p:tgtEl>
                                          <p:spTgt spid="40"/>
                                        </p:tgtEl>
                                        <p:attrNameLst>
                                          <p:attrName>ppt_y</p:attrName>
                                        </p:attrNameLst>
                                      </p:cBhvr>
                                      <p:tavLst>
                                        <p:tav tm="0">
                                          <p:val>
                                            <p:strVal val="0-#ppt_h/2"/>
                                          </p:val>
                                        </p:tav>
                                        <p:tav tm="100000">
                                          <p:val>
                                            <p:strVal val="#ppt_y"/>
                                          </p:val>
                                        </p:tav>
                                      </p:tavLst>
                                    </p:anim>
                                  </p:childTnLst>
                                </p:cTn>
                              </p:par>
                              <p:par>
                                <p:cTn id="69" presetID="2" presetClass="entr" presetSubtype="1" repeatCount="indefinite" fill="hold" grpId="0" nodeType="withEffect">
                                  <p:stCondLst>
                                    <p:cond delay="1300"/>
                                  </p:stCondLst>
                                  <p:childTnLst>
                                    <p:set>
                                      <p:cBhvr>
                                        <p:cTn id="70" dur="1" fill="hold">
                                          <p:stCondLst>
                                            <p:cond delay="0"/>
                                          </p:stCondLst>
                                        </p:cTn>
                                        <p:tgtEl>
                                          <p:spTgt spid="41"/>
                                        </p:tgtEl>
                                        <p:attrNameLst>
                                          <p:attrName>style.visibility</p:attrName>
                                        </p:attrNameLst>
                                      </p:cBhvr>
                                      <p:to>
                                        <p:strVal val="visible"/>
                                      </p:to>
                                    </p:set>
                                    <p:anim calcmode="lin" valueType="num">
                                      <p:cBhvr additive="base">
                                        <p:cTn id="71" dur="3000" fill="hold"/>
                                        <p:tgtEl>
                                          <p:spTgt spid="41"/>
                                        </p:tgtEl>
                                        <p:attrNameLst>
                                          <p:attrName>ppt_x</p:attrName>
                                        </p:attrNameLst>
                                      </p:cBhvr>
                                      <p:tavLst>
                                        <p:tav tm="0">
                                          <p:val>
                                            <p:strVal val="#ppt_x"/>
                                          </p:val>
                                        </p:tav>
                                        <p:tav tm="100000">
                                          <p:val>
                                            <p:strVal val="#ppt_x"/>
                                          </p:val>
                                        </p:tav>
                                      </p:tavLst>
                                    </p:anim>
                                    <p:anim calcmode="lin" valueType="num">
                                      <p:cBhvr additive="base">
                                        <p:cTn id="72" dur="3000" fill="hold"/>
                                        <p:tgtEl>
                                          <p:spTgt spid="41"/>
                                        </p:tgtEl>
                                        <p:attrNameLst>
                                          <p:attrName>ppt_y</p:attrName>
                                        </p:attrNameLst>
                                      </p:cBhvr>
                                      <p:tavLst>
                                        <p:tav tm="0">
                                          <p:val>
                                            <p:strVal val="0-#ppt_h/2"/>
                                          </p:val>
                                        </p:tav>
                                        <p:tav tm="100000">
                                          <p:val>
                                            <p:strVal val="#ppt_y"/>
                                          </p:val>
                                        </p:tav>
                                      </p:tavLst>
                                    </p:anim>
                                  </p:childTnLst>
                                </p:cTn>
                              </p:par>
                              <p:par>
                                <p:cTn id="73" presetID="2" presetClass="entr" presetSubtype="1" repeatCount="indefinite" fill="hold" grpId="0" nodeType="withEffect">
                                  <p:stCondLst>
                                    <p:cond delay="500"/>
                                  </p:stCondLst>
                                  <p:childTnLst>
                                    <p:set>
                                      <p:cBhvr>
                                        <p:cTn id="74" dur="1" fill="hold">
                                          <p:stCondLst>
                                            <p:cond delay="0"/>
                                          </p:stCondLst>
                                        </p:cTn>
                                        <p:tgtEl>
                                          <p:spTgt spid="42"/>
                                        </p:tgtEl>
                                        <p:attrNameLst>
                                          <p:attrName>style.visibility</p:attrName>
                                        </p:attrNameLst>
                                      </p:cBhvr>
                                      <p:to>
                                        <p:strVal val="visible"/>
                                      </p:to>
                                    </p:set>
                                    <p:anim calcmode="lin" valueType="num">
                                      <p:cBhvr additive="base">
                                        <p:cTn id="75" dur="3000" fill="hold"/>
                                        <p:tgtEl>
                                          <p:spTgt spid="42"/>
                                        </p:tgtEl>
                                        <p:attrNameLst>
                                          <p:attrName>ppt_x</p:attrName>
                                        </p:attrNameLst>
                                      </p:cBhvr>
                                      <p:tavLst>
                                        <p:tav tm="0">
                                          <p:val>
                                            <p:strVal val="#ppt_x"/>
                                          </p:val>
                                        </p:tav>
                                        <p:tav tm="100000">
                                          <p:val>
                                            <p:strVal val="#ppt_x"/>
                                          </p:val>
                                        </p:tav>
                                      </p:tavLst>
                                    </p:anim>
                                    <p:anim calcmode="lin" valueType="num">
                                      <p:cBhvr additive="base">
                                        <p:cTn id="76" dur="3000" fill="hold"/>
                                        <p:tgtEl>
                                          <p:spTgt spid="42"/>
                                        </p:tgtEl>
                                        <p:attrNameLst>
                                          <p:attrName>ppt_y</p:attrName>
                                        </p:attrNameLst>
                                      </p:cBhvr>
                                      <p:tavLst>
                                        <p:tav tm="0">
                                          <p:val>
                                            <p:strVal val="0-#ppt_h/2"/>
                                          </p:val>
                                        </p:tav>
                                        <p:tav tm="100000">
                                          <p:val>
                                            <p:strVal val="#ppt_y"/>
                                          </p:val>
                                        </p:tav>
                                      </p:tavLst>
                                    </p:anim>
                                  </p:childTnLst>
                                </p:cTn>
                              </p:par>
                              <p:par>
                                <p:cTn id="77" presetID="2" presetClass="entr" presetSubtype="1" repeatCount="indefinite" fill="hold" grpId="0" nodeType="withEffect">
                                  <p:stCondLst>
                                    <p:cond delay="200"/>
                                  </p:stCondLst>
                                  <p:childTnLst>
                                    <p:set>
                                      <p:cBhvr>
                                        <p:cTn id="78" dur="1" fill="hold">
                                          <p:stCondLst>
                                            <p:cond delay="0"/>
                                          </p:stCondLst>
                                        </p:cTn>
                                        <p:tgtEl>
                                          <p:spTgt spid="43"/>
                                        </p:tgtEl>
                                        <p:attrNameLst>
                                          <p:attrName>style.visibility</p:attrName>
                                        </p:attrNameLst>
                                      </p:cBhvr>
                                      <p:to>
                                        <p:strVal val="visible"/>
                                      </p:to>
                                    </p:set>
                                    <p:anim calcmode="lin" valueType="num">
                                      <p:cBhvr additive="base">
                                        <p:cTn id="79" dur="3000" fill="hold"/>
                                        <p:tgtEl>
                                          <p:spTgt spid="43"/>
                                        </p:tgtEl>
                                        <p:attrNameLst>
                                          <p:attrName>ppt_x</p:attrName>
                                        </p:attrNameLst>
                                      </p:cBhvr>
                                      <p:tavLst>
                                        <p:tav tm="0">
                                          <p:val>
                                            <p:strVal val="#ppt_x"/>
                                          </p:val>
                                        </p:tav>
                                        <p:tav tm="100000">
                                          <p:val>
                                            <p:strVal val="#ppt_x"/>
                                          </p:val>
                                        </p:tav>
                                      </p:tavLst>
                                    </p:anim>
                                    <p:anim calcmode="lin" valueType="num">
                                      <p:cBhvr additive="base">
                                        <p:cTn id="80" dur="3000" fill="hold"/>
                                        <p:tgtEl>
                                          <p:spTgt spid="43"/>
                                        </p:tgtEl>
                                        <p:attrNameLst>
                                          <p:attrName>ppt_y</p:attrName>
                                        </p:attrNameLst>
                                      </p:cBhvr>
                                      <p:tavLst>
                                        <p:tav tm="0">
                                          <p:val>
                                            <p:strVal val="0-#ppt_h/2"/>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4"/>
                                        </p:tgtEl>
                                        <p:attrNameLst>
                                          <p:attrName>style.visibility</p:attrName>
                                        </p:attrNameLst>
                                      </p:cBhvr>
                                      <p:to>
                                        <p:strVal val="visible"/>
                                      </p:to>
                                    </p:set>
                                    <p:animEffect transition="in" filter="fade">
                                      <p:cBhvr>
                                        <p:cTn id="83" dur="1000"/>
                                        <p:tgtEl>
                                          <p:spTgt spid="4"/>
                                        </p:tgtEl>
                                      </p:cBhvr>
                                    </p:animEffect>
                                    <p:anim calcmode="lin" valueType="num">
                                      <p:cBhvr>
                                        <p:cTn id="84" dur="1000" fill="hold"/>
                                        <p:tgtEl>
                                          <p:spTgt spid="4"/>
                                        </p:tgtEl>
                                        <p:attrNameLst>
                                          <p:attrName>ppt_x</p:attrName>
                                        </p:attrNameLst>
                                      </p:cBhvr>
                                      <p:tavLst>
                                        <p:tav tm="0">
                                          <p:val>
                                            <p:strVal val="#ppt_x"/>
                                          </p:val>
                                        </p:tav>
                                        <p:tav tm="100000">
                                          <p:val>
                                            <p:strVal val="#ppt_x"/>
                                          </p:val>
                                        </p:tav>
                                      </p:tavLst>
                                    </p:anim>
                                    <p:anim calcmode="lin" valueType="num">
                                      <p:cBhvr>
                                        <p:cTn id="8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4"/>
                                        </p:tgtEl>
                                      </p:cBhvr>
                                    </p:animEffect>
                                    <p:set>
                                      <p:cBhvr>
                                        <p:cTn id="90" dur="1" fill="hold">
                                          <p:stCondLst>
                                            <p:cond delay="499"/>
                                          </p:stCondLst>
                                        </p:cTn>
                                        <p:tgtEl>
                                          <p:spTgt spid="4"/>
                                        </p:tgtEl>
                                        <p:attrNameLst>
                                          <p:attrName>style.visibility</p:attrName>
                                        </p:attrNameLst>
                                      </p:cBhvr>
                                      <p:to>
                                        <p:strVal val="hidden"/>
                                      </p:to>
                                    </p:set>
                                  </p:childTnLst>
                                </p:cTn>
                              </p:par>
                              <p:par>
                                <p:cTn id="91" presetID="42" presetClass="entr" presetSubtype="0" fill="hold" grpId="0" nodeType="withEffect">
                                  <p:stCondLst>
                                    <p:cond delay="0"/>
                                  </p:stCondLst>
                                  <p:childTnLst>
                                    <p:set>
                                      <p:cBhvr>
                                        <p:cTn id="92" dur="1" fill="hold">
                                          <p:stCondLst>
                                            <p:cond delay="0"/>
                                          </p:stCondLst>
                                        </p:cTn>
                                        <p:tgtEl>
                                          <p:spTgt spid="2"/>
                                        </p:tgtEl>
                                        <p:attrNameLst>
                                          <p:attrName>style.visibility</p:attrName>
                                        </p:attrNameLst>
                                      </p:cBhvr>
                                      <p:to>
                                        <p:strVal val="visible"/>
                                      </p:to>
                                    </p:set>
                                    <p:animEffect transition="in" filter="fade">
                                      <p:cBhvr>
                                        <p:cTn id="93" dur="1000"/>
                                        <p:tgtEl>
                                          <p:spTgt spid="2"/>
                                        </p:tgtEl>
                                      </p:cBhvr>
                                    </p:animEffect>
                                    <p:anim calcmode="lin" valueType="num">
                                      <p:cBhvr>
                                        <p:cTn id="94" dur="1000" fill="hold"/>
                                        <p:tgtEl>
                                          <p:spTgt spid="2"/>
                                        </p:tgtEl>
                                        <p:attrNameLst>
                                          <p:attrName>ppt_x</p:attrName>
                                        </p:attrNameLst>
                                      </p:cBhvr>
                                      <p:tavLst>
                                        <p:tav tm="0">
                                          <p:val>
                                            <p:strVal val="#ppt_x"/>
                                          </p:val>
                                        </p:tav>
                                        <p:tav tm="100000">
                                          <p:val>
                                            <p:strVal val="#ppt_x"/>
                                          </p:val>
                                        </p:tav>
                                      </p:tavLst>
                                    </p:anim>
                                    <p:anim calcmode="lin" valueType="num">
                                      <p:cBhvr>
                                        <p:cTn id="9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 grpId="0"/>
      <p:bldP spid="4" grpId="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2F15670-D236-B770-B14B-E8539C9A471E}"/>
              </a:ext>
            </a:extLst>
          </p:cNvPr>
          <p:cNvSpPr txBox="1"/>
          <p:nvPr/>
        </p:nvSpPr>
        <p:spPr>
          <a:xfrm>
            <a:off x="4567382" y="358341"/>
            <a:ext cx="3057247" cy="584775"/>
          </a:xfrm>
          <a:prstGeom prst="rect">
            <a:avLst/>
          </a:prstGeom>
          <a:noFill/>
        </p:spPr>
        <p:txBody>
          <a:bodyPr wrap="none" rtlCol="0">
            <a:spAutoFit/>
          </a:bodyPr>
          <a:lstStyle/>
          <a:p>
            <a:pPr algn="ctr"/>
            <a:r>
              <a:rPr kumimoji="1" lang="zh-CN" altLang="en-US" sz="32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各方各面的兴趣</a:t>
            </a:r>
          </a:p>
        </p:txBody>
      </p:sp>
      <p:pic>
        <p:nvPicPr>
          <p:cNvPr id="1026" name="Picture 2">
            <a:extLst>
              <a:ext uri="{FF2B5EF4-FFF2-40B4-BE49-F238E27FC236}">
                <a16:creationId xmlns:a16="http://schemas.microsoft.com/office/drawing/2014/main" id="{EE8206FD-AFA7-DC90-BEC3-BEE48CE325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570" t="2" r="20780" b="24769"/>
          <a:stretch/>
        </p:blipFill>
        <p:spPr bwMode="auto">
          <a:xfrm>
            <a:off x="2016086" y="1734711"/>
            <a:ext cx="1743882" cy="1571625"/>
          </a:xfrm>
          <a:prstGeom prst="rect">
            <a:avLst/>
          </a:prstGeom>
          <a:gradFill>
            <a:gsLst>
              <a:gs pos="0">
                <a:srgbClr val="FCF1EB">
                  <a:alpha val="44000"/>
                </a:srgbClr>
              </a:gs>
              <a:gs pos="35000">
                <a:srgbClr val="A88DEB">
                  <a:alpha val="46000"/>
                </a:srgbClr>
              </a:gs>
              <a:gs pos="69000">
                <a:srgbClr val="EEA0C6">
                  <a:alpha val="45002"/>
                </a:srgbClr>
              </a:gs>
              <a:gs pos="100000">
                <a:srgbClr val="BFF9FF">
                  <a:alpha val="31166"/>
                </a:srgbClr>
              </a:gs>
            </a:gsLst>
            <a:lin ang="5400000" scaled="1"/>
          </a:gradFill>
          <a:ln w="19050">
            <a:gradFill>
              <a:gsLst>
                <a:gs pos="0">
                  <a:srgbClr val="FCF1EB"/>
                </a:gs>
                <a:gs pos="35000">
                  <a:srgbClr val="A88DEB"/>
                </a:gs>
                <a:gs pos="69000">
                  <a:srgbClr val="EEA0C6"/>
                </a:gs>
                <a:gs pos="100000">
                  <a:srgbClr val="BFF9FF"/>
                </a:gs>
              </a:gsLst>
              <a:lin ang="5400000" scaled="1"/>
            </a:gradFill>
          </a:ln>
          <a:extLst>
            <a:ext uri="{909E8E84-426E-40DD-AFC4-6F175D3DCCD1}">
              <a14:hiddenFill xmlns:a14="http://schemas.microsoft.com/office/drawing/2010/main">
                <a:solidFill>
                  <a:srgbClr val="FFFFFF"/>
                </a:solidFill>
              </a14:hiddenFill>
            </a:ext>
          </a:extLst>
        </p:spPr>
      </p:pic>
      <p:pic>
        <p:nvPicPr>
          <p:cNvPr id="1028" name="Picture 4" descr="长征六号改首飞圆满成功，长征火箭家族再添新成员！">
            <a:extLst>
              <a:ext uri="{FF2B5EF4-FFF2-40B4-BE49-F238E27FC236}">
                <a16:creationId xmlns:a16="http://schemas.microsoft.com/office/drawing/2014/main" id="{B2209629-8139-795D-12BC-889B426180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7585"/>
          <a:stretch/>
        </p:blipFill>
        <p:spPr bwMode="auto">
          <a:xfrm>
            <a:off x="4481328" y="1734710"/>
            <a:ext cx="1743881" cy="1571625"/>
          </a:xfrm>
          <a:prstGeom prst="rect">
            <a:avLst/>
          </a:prstGeom>
          <a:gradFill>
            <a:gsLst>
              <a:gs pos="0">
                <a:srgbClr val="FCF1EB">
                  <a:alpha val="44000"/>
                </a:srgbClr>
              </a:gs>
              <a:gs pos="35000">
                <a:srgbClr val="A88DEB">
                  <a:alpha val="46000"/>
                </a:srgbClr>
              </a:gs>
              <a:gs pos="69000">
                <a:srgbClr val="EEA0C6">
                  <a:alpha val="45002"/>
                </a:srgbClr>
              </a:gs>
              <a:gs pos="100000">
                <a:srgbClr val="BFF9FF">
                  <a:alpha val="31166"/>
                </a:srgbClr>
              </a:gs>
            </a:gsLst>
            <a:lin ang="5400000" scaled="1"/>
          </a:gradFill>
          <a:ln w="19050">
            <a:gradFill>
              <a:gsLst>
                <a:gs pos="0">
                  <a:srgbClr val="FCF1EB"/>
                </a:gs>
                <a:gs pos="35000">
                  <a:srgbClr val="A88DEB"/>
                </a:gs>
                <a:gs pos="69000">
                  <a:srgbClr val="EEA0C6"/>
                </a:gs>
                <a:gs pos="100000">
                  <a:srgbClr val="BFF9FF"/>
                </a:gs>
              </a:gsLst>
              <a:lin ang="5400000" scaled="1"/>
            </a:gradFill>
          </a:ln>
          <a:extLst>
            <a:ext uri="{909E8E84-426E-40DD-AFC4-6F175D3DCCD1}">
              <a14:hiddenFill xmlns:a14="http://schemas.microsoft.com/office/drawing/2010/main">
                <a:solidFill>
                  <a:srgbClr val="FFFFFF"/>
                </a:solidFill>
              </a14:hiddenFill>
            </a:ext>
          </a:extLst>
        </p:spPr>
      </p:pic>
      <p:pic>
        <p:nvPicPr>
          <p:cNvPr id="1032" name="Picture 8" descr="清华大学脑与智能实验室">
            <a:extLst>
              <a:ext uri="{FF2B5EF4-FFF2-40B4-BE49-F238E27FC236}">
                <a16:creationId xmlns:a16="http://schemas.microsoft.com/office/drawing/2014/main" id="{44FCF5B5-A04F-B4C5-526E-7CA92B6B53B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605" t="6472" r="20907" b="4516"/>
          <a:stretch/>
        </p:blipFill>
        <p:spPr bwMode="auto">
          <a:xfrm>
            <a:off x="9288981" y="1734711"/>
            <a:ext cx="1743880" cy="1571624"/>
          </a:xfrm>
          <a:prstGeom prst="rect">
            <a:avLst/>
          </a:prstGeom>
          <a:gradFill>
            <a:gsLst>
              <a:gs pos="0">
                <a:srgbClr val="FCF1EB">
                  <a:alpha val="44000"/>
                </a:srgbClr>
              </a:gs>
              <a:gs pos="35000">
                <a:srgbClr val="A88DEB">
                  <a:alpha val="46000"/>
                </a:srgbClr>
              </a:gs>
              <a:gs pos="69000">
                <a:srgbClr val="EEA0C6">
                  <a:alpha val="45002"/>
                </a:srgbClr>
              </a:gs>
              <a:gs pos="100000">
                <a:srgbClr val="BFF9FF">
                  <a:alpha val="31166"/>
                </a:srgbClr>
              </a:gs>
            </a:gsLst>
            <a:lin ang="5400000" scaled="1"/>
          </a:gradFill>
          <a:ln w="19050">
            <a:gradFill>
              <a:gsLst>
                <a:gs pos="0">
                  <a:srgbClr val="FCF1EB"/>
                </a:gs>
                <a:gs pos="35000">
                  <a:srgbClr val="A88DEB"/>
                </a:gs>
                <a:gs pos="69000">
                  <a:srgbClr val="EEA0C6"/>
                </a:gs>
                <a:gs pos="100000">
                  <a:srgbClr val="BFF9FF"/>
                </a:gs>
              </a:gsLst>
              <a:lin ang="5400000" scaled="1"/>
            </a:gradFill>
          </a:ln>
          <a:extLst>
            <a:ext uri="{909E8E84-426E-40DD-AFC4-6F175D3DCCD1}">
              <a14:hiddenFill xmlns:a14="http://schemas.microsoft.com/office/drawing/2010/main">
                <a:solidFill>
                  <a:srgbClr val="FFFFFF"/>
                </a:solidFill>
              </a14:hiddenFill>
            </a:ext>
          </a:extLst>
        </p:spPr>
      </p:pic>
      <p:pic>
        <p:nvPicPr>
          <p:cNvPr id="1034" name="Picture 10" descr="高斯数学| UEC SPM PT3 Math | 独中国中数学| 小学数学| ALevel IGCSE">
            <a:extLst>
              <a:ext uri="{FF2B5EF4-FFF2-40B4-BE49-F238E27FC236}">
                <a16:creationId xmlns:a16="http://schemas.microsoft.com/office/drawing/2014/main" id="{B303EEE8-17D8-5A17-C3D1-70AA26D9F1C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867" r="14294"/>
          <a:stretch/>
        </p:blipFill>
        <p:spPr bwMode="auto">
          <a:xfrm>
            <a:off x="6864683" y="1734711"/>
            <a:ext cx="1743881" cy="1571624"/>
          </a:xfrm>
          <a:prstGeom prst="rect">
            <a:avLst/>
          </a:prstGeom>
          <a:gradFill>
            <a:gsLst>
              <a:gs pos="0">
                <a:srgbClr val="FCF1EB">
                  <a:alpha val="44000"/>
                </a:srgbClr>
              </a:gs>
              <a:gs pos="35000">
                <a:srgbClr val="A88DEB">
                  <a:alpha val="46000"/>
                </a:srgbClr>
              </a:gs>
              <a:gs pos="69000">
                <a:srgbClr val="EEA0C6">
                  <a:alpha val="45002"/>
                </a:srgbClr>
              </a:gs>
              <a:gs pos="100000">
                <a:srgbClr val="BFF9FF">
                  <a:alpha val="31166"/>
                </a:srgbClr>
              </a:gs>
            </a:gsLst>
            <a:lin ang="5400000" scaled="1"/>
          </a:gradFill>
          <a:ln w="19050">
            <a:gradFill>
              <a:gsLst>
                <a:gs pos="0">
                  <a:srgbClr val="FCF1EB"/>
                </a:gs>
                <a:gs pos="35000">
                  <a:srgbClr val="A88DEB"/>
                </a:gs>
                <a:gs pos="69000">
                  <a:srgbClr val="EEA0C6"/>
                </a:gs>
                <a:gs pos="100000">
                  <a:srgbClr val="BFF9FF"/>
                </a:gs>
              </a:gsLst>
              <a:lin ang="5400000" scaled="1"/>
            </a:gradFill>
          </a:ln>
          <a:extLst>
            <a:ext uri="{909E8E84-426E-40DD-AFC4-6F175D3DCCD1}">
              <a14:hiddenFill xmlns:a14="http://schemas.microsoft.com/office/drawing/2010/main">
                <a:solidFill>
                  <a:srgbClr val="FFFFFF"/>
                </a:solidFill>
              </a14:hiddenFill>
            </a:ext>
          </a:extLst>
        </p:spPr>
      </p:pic>
      <p:sp>
        <p:nvSpPr>
          <p:cNvPr id="9" name="文本框 8">
            <a:extLst>
              <a:ext uri="{FF2B5EF4-FFF2-40B4-BE49-F238E27FC236}">
                <a16:creationId xmlns:a16="http://schemas.microsoft.com/office/drawing/2014/main" id="{7F9D0045-0433-606C-7DBE-26D5DE8FDFF3}"/>
              </a:ext>
            </a:extLst>
          </p:cNvPr>
          <p:cNvSpPr txBox="1"/>
          <p:nvPr/>
        </p:nvSpPr>
        <p:spPr>
          <a:xfrm>
            <a:off x="759029" y="2105023"/>
            <a:ext cx="800219" cy="830997"/>
          </a:xfrm>
          <a:prstGeom prst="rect">
            <a:avLst/>
          </a:prstGeom>
          <a:noFill/>
        </p:spPr>
        <p:txBody>
          <a:bodyPr wrap="none" rtlCol="0">
            <a:spAutoFit/>
          </a:bodyPr>
          <a:lstStyle/>
          <a:p>
            <a:r>
              <a:rPr kumimoji="1" lang="zh-CN" altLang="en-US" sz="2400" b="1" dirty="0">
                <a:solidFill>
                  <a:schemeClr val="bg1"/>
                </a:solidFill>
                <a:latin typeface="Microsoft YaHei" panose="020B0503020204020204" pitchFamily="34" charset="-122"/>
                <a:ea typeface="Microsoft YaHei" panose="020B0503020204020204" pitchFamily="34" charset="-122"/>
              </a:rPr>
              <a:t>科学</a:t>
            </a:r>
            <a:endParaRPr kumimoji="1" lang="en-US" altLang="zh-CN" sz="2400" b="1" dirty="0">
              <a:solidFill>
                <a:schemeClr val="bg1"/>
              </a:solidFill>
              <a:latin typeface="Microsoft YaHei" panose="020B0503020204020204" pitchFamily="34" charset="-122"/>
              <a:ea typeface="Microsoft YaHei" panose="020B0503020204020204" pitchFamily="34" charset="-122"/>
            </a:endParaRPr>
          </a:p>
          <a:p>
            <a:r>
              <a:rPr kumimoji="1" lang="zh-CN" altLang="en-US" sz="2400" b="1" dirty="0">
                <a:solidFill>
                  <a:schemeClr val="bg1"/>
                </a:solidFill>
                <a:latin typeface="Microsoft YaHei" panose="020B0503020204020204" pitchFamily="34" charset="-122"/>
                <a:ea typeface="Microsoft YaHei" panose="020B0503020204020204" pitchFamily="34" charset="-122"/>
              </a:rPr>
              <a:t>技术</a:t>
            </a:r>
          </a:p>
        </p:txBody>
      </p:sp>
      <p:pic>
        <p:nvPicPr>
          <p:cNvPr id="1040" name="Picture 16" descr="儿童健康管理到底是个啥？">
            <a:extLst>
              <a:ext uri="{FF2B5EF4-FFF2-40B4-BE49-F238E27FC236}">
                <a16:creationId xmlns:a16="http://schemas.microsoft.com/office/drawing/2014/main" id="{072AF8DB-0EAE-5A30-0F19-C6975E23EBF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243" t="3879" r="21936" b="10772"/>
          <a:stretch/>
        </p:blipFill>
        <p:spPr bwMode="auto">
          <a:xfrm>
            <a:off x="2016087" y="3914774"/>
            <a:ext cx="1743881" cy="1571625"/>
          </a:xfrm>
          <a:prstGeom prst="rect">
            <a:avLst/>
          </a:prstGeom>
          <a:gradFill>
            <a:gsLst>
              <a:gs pos="0">
                <a:srgbClr val="FCF1EB">
                  <a:alpha val="44000"/>
                </a:srgbClr>
              </a:gs>
              <a:gs pos="35000">
                <a:srgbClr val="A88DEB">
                  <a:alpha val="46000"/>
                </a:srgbClr>
              </a:gs>
              <a:gs pos="69000">
                <a:srgbClr val="EEA0C6">
                  <a:alpha val="45002"/>
                </a:srgbClr>
              </a:gs>
              <a:gs pos="100000">
                <a:srgbClr val="BFF9FF">
                  <a:alpha val="31166"/>
                </a:srgbClr>
              </a:gs>
            </a:gsLst>
            <a:lin ang="5400000" scaled="1"/>
          </a:gradFill>
          <a:ln w="19050">
            <a:gradFill>
              <a:gsLst>
                <a:gs pos="0">
                  <a:srgbClr val="FCF1EB"/>
                </a:gs>
                <a:gs pos="35000">
                  <a:srgbClr val="A88DEB"/>
                </a:gs>
                <a:gs pos="69000">
                  <a:srgbClr val="EEA0C6"/>
                </a:gs>
                <a:gs pos="100000">
                  <a:srgbClr val="BFF9FF"/>
                </a:gs>
              </a:gsLst>
              <a:lin ang="5400000" scaled="1"/>
            </a:gradFill>
          </a:ln>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0199F1F0-6807-24D7-4CE5-A0A6D0024B7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493" t="13006" r="30305" b="10323"/>
          <a:stretch/>
        </p:blipFill>
        <p:spPr bwMode="auto">
          <a:xfrm>
            <a:off x="4481328" y="3914775"/>
            <a:ext cx="1743881" cy="1571624"/>
          </a:xfrm>
          <a:prstGeom prst="rect">
            <a:avLst/>
          </a:prstGeom>
          <a:gradFill>
            <a:gsLst>
              <a:gs pos="0">
                <a:srgbClr val="FCF1EB">
                  <a:alpha val="44000"/>
                </a:srgbClr>
              </a:gs>
              <a:gs pos="35000">
                <a:srgbClr val="A88DEB">
                  <a:alpha val="46000"/>
                </a:srgbClr>
              </a:gs>
              <a:gs pos="69000">
                <a:srgbClr val="EEA0C6">
                  <a:alpha val="45002"/>
                </a:srgbClr>
              </a:gs>
              <a:gs pos="100000">
                <a:srgbClr val="BFF9FF">
                  <a:alpha val="31166"/>
                </a:srgbClr>
              </a:gs>
            </a:gsLst>
            <a:lin ang="5400000" scaled="1"/>
          </a:gradFill>
          <a:ln w="19050">
            <a:gradFill>
              <a:gsLst>
                <a:gs pos="0">
                  <a:srgbClr val="FCF1EB"/>
                </a:gs>
                <a:gs pos="35000">
                  <a:srgbClr val="A88DEB"/>
                </a:gs>
                <a:gs pos="69000">
                  <a:srgbClr val="EEA0C6"/>
                </a:gs>
                <a:gs pos="100000">
                  <a:srgbClr val="BFF9FF"/>
                </a:gs>
              </a:gsLst>
              <a:lin ang="5400000" scaled="1"/>
            </a:gradFill>
          </a:ln>
          <a:extLst>
            <a:ext uri="{909E8E84-426E-40DD-AFC4-6F175D3DCCD1}">
              <a14:hiddenFill xmlns:a14="http://schemas.microsoft.com/office/drawing/2010/main">
                <a:solidFill>
                  <a:srgbClr val="FFFFFF"/>
                </a:solidFill>
              </a14:hiddenFill>
            </a:ext>
          </a:extLst>
        </p:spPr>
      </p:pic>
      <p:sp>
        <p:nvSpPr>
          <p:cNvPr id="15" name="文本框 14">
            <a:extLst>
              <a:ext uri="{FF2B5EF4-FFF2-40B4-BE49-F238E27FC236}">
                <a16:creationId xmlns:a16="http://schemas.microsoft.com/office/drawing/2014/main" id="{75487C98-A435-6F01-8E7C-B2BF7C3C9A09}"/>
              </a:ext>
            </a:extLst>
          </p:cNvPr>
          <p:cNvSpPr txBox="1"/>
          <p:nvPr/>
        </p:nvSpPr>
        <p:spPr>
          <a:xfrm>
            <a:off x="759029" y="4276724"/>
            <a:ext cx="800219" cy="830997"/>
          </a:xfrm>
          <a:prstGeom prst="rect">
            <a:avLst/>
          </a:prstGeom>
          <a:noFill/>
        </p:spPr>
        <p:txBody>
          <a:bodyPr wrap="none" rtlCol="0">
            <a:spAutoFit/>
          </a:bodyPr>
          <a:lstStyle/>
          <a:p>
            <a:r>
              <a:rPr kumimoji="1" lang="zh-CN" altLang="en-US" sz="2400" b="1" dirty="0">
                <a:solidFill>
                  <a:schemeClr val="bg1"/>
                </a:solidFill>
                <a:latin typeface="Microsoft YaHei" panose="020B0503020204020204" pitchFamily="34" charset="-122"/>
                <a:ea typeface="Microsoft YaHei" panose="020B0503020204020204" pitchFamily="34" charset="-122"/>
              </a:rPr>
              <a:t>民用</a:t>
            </a:r>
            <a:endParaRPr kumimoji="1" lang="en-US" altLang="zh-CN" sz="2400" b="1" dirty="0">
              <a:solidFill>
                <a:schemeClr val="bg1"/>
              </a:solidFill>
              <a:latin typeface="Microsoft YaHei" panose="020B0503020204020204" pitchFamily="34" charset="-122"/>
              <a:ea typeface="Microsoft YaHei" panose="020B0503020204020204" pitchFamily="34" charset="-122"/>
            </a:endParaRPr>
          </a:p>
          <a:p>
            <a:r>
              <a:rPr kumimoji="1" lang="zh-CN" altLang="en-US" sz="2400" b="1" dirty="0">
                <a:solidFill>
                  <a:schemeClr val="bg1"/>
                </a:solidFill>
                <a:latin typeface="Microsoft YaHei" panose="020B0503020204020204" pitchFamily="34" charset="-122"/>
                <a:ea typeface="Microsoft YaHei" panose="020B0503020204020204" pitchFamily="34" charset="-122"/>
              </a:rPr>
              <a:t>民生</a:t>
            </a:r>
          </a:p>
        </p:txBody>
      </p:sp>
      <p:pic>
        <p:nvPicPr>
          <p:cNvPr id="1044" name="Picture 20" descr="爱了爱了，这样活泼、创新的南京金陵中学课堂（转《扬子晚报》）">
            <a:extLst>
              <a:ext uri="{FF2B5EF4-FFF2-40B4-BE49-F238E27FC236}">
                <a16:creationId xmlns:a16="http://schemas.microsoft.com/office/drawing/2014/main" id="{CEE6CAD7-7FC4-7225-75E5-5A5CD04A699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390" r="8390"/>
          <a:stretch/>
        </p:blipFill>
        <p:spPr bwMode="auto">
          <a:xfrm>
            <a:off x="6864683" y="3914774"/>
            <a:ext cx="1743880" cy="1571625"/>
          </a:xfrm>
          <a:prstGeom prst="rect">
            <a:avLst/>
          </a:prstGeom>
          <a:gradFill>
            <a:gsLst>
              <a:gs pos="0">
                <a:srgbClr val="FCF1EB">
                  <a:alpha val="44000"/>
                </a:srgbClr>
              </a:gs>
              <a:gs pos="35000">
                <a:srgbClr val="A88DEB">
                  <a:alpha val="46000"/>
                </a:srgbClr>
              </a:gs>
              <a:gs pos="69000">
                <a:srgbClr val="EEA0C6">
                  <a:alpha val="45002"/>
                </a:srgbClr>
              </a:gs>
              <a:gs pos="100000">
                <a:srgbClr val="BFF9FF">
                  <a:alpha val="31166"/>
                </a:srgbClr>
              </a:gs>
            </a:gsLst>
            <a:lin ang="5400000" scaled="1"/>
          </a:gradFill>
          <a:ln w="19050">
            <a:gradFill>
              <a:gsLst>
                <a:gs pos="0">
                  <a:srgbClr val="FCF1EB"/>
                </a:gs>
                <a:gs pos="35000">
                  <a:srgbClr val="A88DEB"/>
                </a:gs>
                <a:gs pos="69000">
                  <a:srgbClr val="EEA0C6"/>
                </a:gs>
                <a:gs pos="100000">
                  <a:srgbClr val="BFF9FF"/>
                </a:gs>
              </a:gsLst>
              <a:lin ang="5400000" scaled="1"/>
            </a:gradFill>
          </a:ln>
          <a:extLst>
            <a:ext uri="{909E8E84-426E-40DD-AFC4-6F175D3DCCD1}">
              <a14:hiddenFill xmlns:a14="http://schemas.microsoft.com/office/drawing/2010/main">
                <a:solidFill>
                  <a:srgbClr val="FFFFFF"/>
                </a:solidFill>
              </a14:hiddenFill>
            </a:ext>
          </a:extLst>
        </p:spPr>
      </p:pic>
      <p:pic>
        <p:nvPicPr>
          <p:cNvPr id="1046" name="Picture 22" descr="关爱老人，人上了年纪，该注意些什么？_微博">
            <a:extLst>
              <a:ext uri="{FF2B5EF4-FFF2-40B4-BE49-F238E27FC236}">
                <a16:creationId xmlns:a16="http://schemas.microsoft.com/office/drawing/2014/main" id="{158BDD7C-D3E9-6375-02A6-2ABF52905EC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8730" r="19787"/>
          <a:stretch/>
        </p:blipFill>
        <p:spPr bwMode="auto">
          <a:xfrm>
            <a:off x="9288982" y="3898047"/>
            <a:ext cx="1743880" cy="1588352"/>
          </a:xfrm>
          <a:prstGeom prst="rect">
            <a:avLst/>
          </a:prstGeom>
          <a:gradFill>
            <a:gsLst>
              <a:gs pos="0">
                <a:srgbClr val="FCF1EB">
                  <a:alpha val="44000"/>
                </a:srgbClr>
              </a:gs>
              <a:gs pos="35000">
                <a:srgbClr val="A88DEB">
                  <a:alpha val="46000"/>
                </a:srgbClr>
              </a:gs>
              <a:gs pos="69000">
                <a:srgbClr val="EEA0C6">
                  <a:alpha val="45002"/>
                </a:srgbClr>
              </a:gs>
              <a:gs pos="100000">
                <a:srgbClr val="BFF9FF">
                  <a:alpha val="31166"/>
                </a:srgbClr>
              </a:gs>
            </a:gsLst>
            <a:lin ang="5400000" scaled="1"/>
          </a:gradFill>
          <a:ln w="19050">
            <a:gradFill>
              <a:gsLst>
                <a:gs pos="0">
                  <a:srgbClr val="FCF1EB"/>
                </a:gs>
                <a:gs pos="35000">
                  <a:srgbClr val="A88DEB"/>
                </a:gs>
                <a:gs pos="69000">
                  <a:srgbClr val="EEA0C6"/>
                </a:gs>
                <a:gs pos="100000">
                  <a:srgbClr val="BFF9FF"/>
                </a:gs>
              </a:gsLst>
              <a:lin ang="5400000" scaled="1"/>
            </a:gra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23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fade">
                                      <p:cBhvr>
                                        <p:cTn id="7" dur="1000"/>
                                        <p:tgtEl>
                                          <p:spTgt spid="1040"/>
                                        </p:tgtEl>
                                      </p:cBhvr>
                                    </p:animEffect>
                                    <p:anim calcmode="lin" valueType="num">
                                      <p:cBhvr>
                                        <p:cTn id="8" dur="1000" fill="hold"/>
                                        <p:tgtEl>
                                          <p:spTgt spid="1040"/>
                                        </p:tgtEl>
                                        <p:attrNameLst>
                                          <p:attrName>ppt_x</p:attrName>
                                        </p:attrNameLst>
                                      </p:cBhvr>
                                      <p:tavLst>
                                        <p:tav tm="0">
                                          <p:val>
                                            <p:strVal val="#ppt_x"/>
                                          </p:val>
                                        </p:tav>
                                        <p:tav tm="100000">
                                          <p:val>
                                            <p:strVal val="#ppt_x"/>
                                          </p:val>
                                        </p:tav>
                                      </p:tavLst>
                                    </p:anim>
                                    <p:anim calcmode="lin" valueType="num">
                                      <p:cBhvr>
                                        <p:cTn id="9" dur="1000" fill="hold"/>
                                        <p:tgtEl>
                                          <p:spTgt spid="104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42"/>
                                        </p:tgtEl>
                                        <p:attrNameLst>
                                          <p:attrName>style.visibility</p:attrName>
                                        </p:attrNameLst>
                                      </p:cBhvr>
                                      <p:to>
                                        <p:strVal val="visible"/>
                                      </p:to>
                                    </p:set>
                                    <p:animEffect transition="in" filter="fade">
                                      <p:cBhvr>
                                        <p:cTn id="12" dur="1000"/>
                                        <p:tgtEl>
                                          <p:spTgt spid="1042"/>
                                        </p:tgtEl>
                                      </p:cBhvr>
                                    </p:animEffect>
                                    <p:anim calcmode="lin" valueType="num">
                                      <p:cBhvr>
                                        <p:cTn id="13" dur="1000" fill="hold"/>
                                        <p:tgtEl>
                                          <p:spTgt spid="1042"/>
                                        </p:tgtEl>
                                        <p:attrNameLst>
                                          <p:attrName>ppt_x</p:attrName>
                                        </p:attrNameLst>
                                      </p:cBhvr>
                                      <p:tavLst>
                                        <p:tav tm="0">
                                          <p:val>
                                            <p:strVal val="#ppt_x"/>
                                          </p:val>
                                        </p:tav>
                                        <p:tav tm="100000">
                                          <p:val>
                                            <p:strVal val="#ppt_x"/>
                                          </p:val>
                                        </p:tav>
                                      </p:tavLst>
                                    </p:anim>
                                    <p:anim calcmode="lin" valueType="num">
                                      <p:cBhvr>
                                        <p:cTn id="14" dur="1000" fill="hold"/>
                                        <p:tgtEl>
                                          <p:spTgt spid="104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44"/>
                                        </p:tgtEl>
                                        <p:attrNameLst>
                                          <p:attrName>style.visibility</p:attrName>
                                        </p:attrNameLst>
                                      </p:cBhvr>
                                      <p:to>
                                        <p:strVal val="visible"/>
                                      </p:to>
                                    </p:set>
                                    <p:animEffect transition="in" filter="fade">
                                      <p:cBhvr>
                                        <p:cTn id="22" dur="1000"/>
                                        <p:tgtEl>
                                          <p:spTgt spid="1044"/>
                                        </p:tgtEl>
                                      </p:cBhvr>
                                    </p:animEffect>
                                    <p:anim calcmode="lin" valueType="num">
                                      <p:cBhvr>
                                        <p:cTn id="23" dur="1000" fill="hold"/>
                                        <p:tgtEl>
                                          <p:spTgt spid="1044"/>
                                        </p:tgtEl>
                                        <p:attrNameLst>
                                          <p:attrName>ppt_x</p:attrName>
                                        </p:attrNameLst>
                                      </p:cBhvr>
                                      <p:tavLst>
                                        <p:tav tm="0">
                                          <p:val>
                                            <p:strVal val="#ppt_x"/>
                                          </p:val>
                                        </p:tav>
                                        <p:tav tm="100000">
                                          <p:val>
                                            <p:strVal val="#ppt_x"/>
                                          </p:val>
                                        </p:tav>
                                      </p:tavLst>
                                    </p:anim>
                                    <p:anim calcmode="lin" valueType="num">
                                      <p:cBhvr>
                                        <p:cTn id="24" dur="1000" fill="hold"/>
                                        <p:tgtEl>
                                          <p:spTgt spid="104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46"/>
                                        </p:tgtEl>
                                        <p:attrNameLst>
                                          <p:attrName>style.visibility</p:attrName>
                                        </p:attrNameLst>
                                      </p:cBhvr>
                                      <p:to>
                                        <p:strVal val="visible"/>
                                      </p:to>
                                    </p:set>
                                    <p:animEffect transition="in" filter="fade">
                                      <p:cBhvr>
                                        <p:cTn id="27" dur="1000"/>
                                        <p:tgtEl>
                                          <p:spTgt spid="1046"/>
                                        </p:tgtEl>
                                      </p:cBhvr>
                                    </p:animEffect>
                                    <p:anim calcmode="lin" valueType="num">
                                      <p:cBhvr>
                                        <p:cTn id="28" dur="1000" fill="hold"/>
                                        <p:tgtEl>
                                          <p:spTgt spid="1046"/>
                                        </p:tgtEl>
                                        <p:attrNameLst>
                                          <p:attrName>ppt_x</p:attrName>
                                        </p:attrNameLst>
                                      </p:cBhvr>
                                      <p:tavLst>
                                        <p:tav tm="0">
                                          <p:val>
                                            <p:strVal val="#ppt_x"/>
                                          </p:val>
                                        </p:tav>
                                        <p:tav tm="100000">
                                          <p:val>
                                            <p:strVal val="#ppt_x"/>
                                          </p:val>
                                        </p:tav>
                                      </p:tavLst>
                                    </p:anim>
                                    <p:anim calcmode="lin" valueType="num">
                                      <p:cBhvr>
                                        <p:cTn id="29" dur="1000" fill="hold"/>
                                        <p:tgtEl>
                                          <p:spTgt spid="10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421A738-0118-C485-4E8E-BDCB39BF7C12}"/>
              </a:ext>
            </a:extLst>
          </p:cNvPr>
          <p:cNvPicPr>
            <a:picLocks noChangeAspect="1"/>
          </p:cNvPicPr>
          <p:nvPr/>
        </p:nvPicPr>
        <p:blipFill>
          <a:blip r:embed="rId3"/>
          <a:stretch>
            <a:fillRect/>
          </a:stretch>
        </p:blipFill>
        <p:spPr>
          <a:xfrm>
            <a:off x="2563334" y="-2924049"/>
            <a:ext cx="1453163" cy="1756887"/>
          </a:xfrm>
          <a:prstGeom prst="rect">
            <a:avLst/>
          </a:prstGeom>
        </p:spPr>
      </p:pic>
      <p:pic>
        <p:nvPicPr>
          <p:cNvPr id="4" name="图片 3">
            <a:extLst>
              <a:ext uri="{FF2B5EF4-FFF2-40B4-BE49-F238E27FC236}">
                <a16:creationId xmlns:a16="http://schemas.microsoft.com/office/drawing/2014/main" id="{BFF98776-22D2-84AD-4865-2A13D82C07A8}"/>
              </a:ext>
            </a:extLst>
          </p:cNvPr>
          <p:cNvPicPr>
            <a:picLocks/>
          </p:cNvPicPr>
          <p:nvPr/>
        </p:nvPicPr>
        <p:blipFill>
          <a:blip r:embed="rId4"/>
          <a:stretch>
            <a:fillRect/>
          </a:stretch>
        </p:blipFill>
        <p:spPr>
          <a:xfrm>
            <a:off x="2569896" y="-735314"/>
            <a:ext cx="1417944" cy="1756886"/>
          </a:xfrm>
          <a:prstGeom prst="rect">
            <a:avLst/>
          </a:prstGeom>
        </p:spPr>
      </p:pic>
      <p:pic>
        <p:nvPicPr>
          <p:cNvPr id="5" name="图片 4">
            <a:extLst>
              <a:ext uri="{FF2B5EF4-FFF2-40B4-BE49-F238E27FC236}">
                <a16:creationId xmlns:a16="http://schemas.microsoft.com/office/drawing/2014/main" id="{882977A6-9A0C-E561-B5D5-A1FEE3457134}"/>
              </a:ext>
            </a:extLst>
          </p:cNvPr>
          <p:cNvPicPr>
            <a:picLocks/>
          </p:cNvPicPr>
          <p:nvPr/>
        </p:nvPicPr>
        <p:blipFill>
          <a:blip r:embed="rId5"/>
          <a:stretch>
            <a:fillRect/>
          </a:stretch>
        </p:blipFill>
        <p:spPr>
          <a:xfrm>
            <a:off x="8436773" y="4814205"/>
            <a:ext cx="1431485" cy="1756887"/>
          </a:xfrm>
          <a:prstGeom prst="rect">
            <a:avLst/>
          </a:prstGeom>
        </p:spPr>
      </p:pic>
      <p:pic>
        <p:nvPicPr>
          <p:cNvPr id="6" name="图片 5">
            <a:extLst>
              <a:ext uri="{FF2B5EF4-FFF2-40B4-BE49-F238E27FC236}">
                <a16:creationId xmlns:a16="http://schemas.microsoft.com/office/drawing/2014/main" id="{81D4019D-C9F5-2810-D6D4-2BD1E531AFD1}"/>
              </a:ext>
            </a:extLst>
          </p:cNvPr>
          <p:cNvPicPr>
            <a:picLocks/>
          </p:cNvPicPr>
          <p:nvPr/>
        </p:nvPicPr>
        <p:blipFill>
          <a:blip r:embed="rId6"/>
          <a:stretch>
            <a:fillRect/>
          </a:stretch>
        </p:blipFill>
        <p:spPr>
          <a:xfrm>
            <a:off x="6437371" y="3906759"/>
            <a:ext cx="1395589" cy="1756887"/>
          </a:xfrm>
          <a:prstGeom prst="rect">
            <a:avLst/>
          </a:prstGeom>
        </p:spPr>
      </p:pic>
      <p:pic>
        <p:nvPicPr>
          <p:cNvPr id="12" name="图片 11">
            <a:extLst>
              <a:ext uri="{FF2B5EF4-FFF2-40B4-BE49-F238E27FC236}">
                <a16:creationId xmlns:a16="http://schemas.microsoft.com/office/drawing/2014/main" id="{ACECB423-F2D4-29E1-3A6F-04C175ADB97A}"/>
              </a:ext>
            </a:extLst>
          </p:cNvPr>
          <p:cNvPicPr>
            <a:picLocks/>
          </p:cNvPicPr>
          <p:nvPr/>
        </p:nvPicPr>
        <p:blipFill>
          <a:blip r:embed="rId7"/>
          <a:stretch>
            <a:fillRect/>
          </a:stretch>
        </p:blipFill>
        <p:spPr>
          <a:xfrm>
            <a:off x="2581153" y="1672113"/>
            <a:ext cx="1417526" cy="1756887"/>
          </a:xfrm>
          <a:prstGeom prst="rect">
            <a:avLst/>
          </a:prstGeom>
        </p:spPr>
      </p:pic>
      <p:pic>
        <p:nvPicPr>
          <p:cNvPr id="14" name="图片 13">
            <a:extLst>
              <a:ext uri="{FF2B5EF4-FFF2-40B4-BE49-F238E27FC236}">
                <a16:creationId xmlns:a16="http://schemas.microsoft.com/office/drawing/2014/main" id="{CFB4662E-4669-F4FE-EA13-8A84BC759586}"/>
              </a:ext>
            </a:extLst>
          </p:cNvPr>
          <p:cNvPicPr>
            <a:picLocks/>
          </p:cNvPicPr>
          <p:nvPr/>
        </p:nvPicPr>
        <p:blipFill>
          <a:blip r:embed="rId8"/>
          <a:stretch>
            <a:fillRect/>
          </a:stretch>
        </p:blipFill>
        <p:spPr>
          <a:xfrm>
            <a:off x="4521784" y="6977848"/>
            <a:ext cx="1431485" cy="1756887"/>
          </a:xfrm>
          <a:prstGeom prst="rect">
            <a:avLst/>
          </a:prstGeom>
        </p:spPr>
      </p:pic>
      <p:pic>
        <p:nvPicPr>
          <p:cNvPr id="16" name="图片 15">
            <a:extLst>
              <a:ext uri="{FF2B5EF4-FFF2-40B4-BE49-F238E27FC236}">
                <a16:creationId xmlns:a16="http://schemas.microsoft.com/office/drawing/2014/main" id="{2965A644-C19B-A3F2-E1CE-76BAC807F998}"/>
              </a:ext>
            </a:extLst>
          </p:cNvPr>
          <p:cNvPicPr>
            <a:picLocks/>
          </p:cNvPicPr>
          <p:nvPr/>
        </p:nvPicPr>
        <p:blipFill>
          <a:blip r:embed="rId9"/>
          <a:stretch>
            <a:fillRect/>
          </a:stretch>
        </p:blipFill>
        <p:spPr>
          <a:xfrm>
            <a:off x="6422997" y="-2924049"/>
            <a:ext cx="1424339" cy="1756887"/>
          </a:xfrm>
          <a:prstGeom prst="rect">
            <a:avLst/>
          </a:prstGeom>
        </p:spPr>
      </p:pic>
      <p:pic>
        <p:nvPicPr>
          <p:cNvPr id="21" name="图片 20">
            <a:extLst>
              <a:ext uri="{FF2B5EF4-FFF2-40B4-BE49-F238E27FC236}">
                <a16:creationId xmlns:a16="http://schemas.microsoft.com/office/drawing/2014/main" id="{D808AD91-5C90-A7F8-3CFB-1316A2E5E59A}"/>
              </a:ext>
            </a:extLst>
          </p:cNvPr>
          <p:cNvPicPr>
            <a:picLocks/>
          </p:cNvPicPr>
          <p:nvPr/>
        </p:nvPicPr>
        <p:blipFill>
          <a:blip r:embed="rId10"/>
          <a:stretch>
            <a:fillRect/>
          </a:stretch>
        </p:blipFill>
        <p:spPr>
          <a:xfrm>
            <a:off x="2563126" y="3906759"/>
            <a:ext cx="1431485" cy="1756886"/>
          </a:xfrm>
          <a:prstGeom prst="rect">
            <a:avLst/>
          </a:prstGeom>
        </p:spPr>
      </p:pic>
      <p:pic>
        <p:nvPicPr>
          <p:cNvPr id="22" name="图片 21">
            <a:extLst>
              <a:ext uri="{FF2B5EF4-FFF2-40B4-BE49-F238E27FC236}">
                <a16:creationId xmlns:a16="http://schemas.microsoft.com/office/drawing/2014/main" id="{356F3E78-2220-039B-CEBC-D9F6BF6B8301}"/>
              </a:ext>
            </a:extLst>
          </p:cNvPr>
          <p:cNvPicPr>
            <a:picLocks/>
          </p:cNvPicPr>
          <p:nvPr/>
        </p:nvPicPr>
        <p:blipFill>
          <a:blip r:embed="rId11"/>
          <a:stretch>
            <a:fillRect/>
          </a:stretch>
        </p:blipFill>
        <p:spPr>
          <a:xfrm>
            <a:off x="4542484" y="4796276"/>
            <a:ext cx="1431485" cy="1756886"/>
          </a:xfrm>
          <a:prstGeom prst="rect">
            <a:avLst/>
          </a:prstGeom>
        </p:spPr>
      </p:pic>
      <p:pic>
        <p:nvPicPr>
          <p:cNvPr id="23" name="图片 22">
            <a:extLst>
              <a:ext uri="{FF2B5EF4-FFF2-40B4-BE49-F238E27FC236}">
                <a16:creationId xmlns:a16="http://schemas.microsoft.com/office/drawing/2014/main" id="{BBCF939F-78CC-E111-3972-3371169CE37F}"/>
              </a:ext>
            </a:extLst>
          </p:cNvPr>
          <p:cNvPicPr>
            <a:picLocks/>
          </p:cNvPicPr>
          <p:nvPr/>
        </p:nvPicPr>
        <p:blipFill>
          <a:blip r:embed="rId12"/>
          <a:stretch>
            <a:fillRect/>
          </a:stretch>
        </p:blipFill>
        <p:spPr>
          <a:xfrm>
            <a:off x="4547191" y="2704703"/>
            <a:ext cx="1431485" cy="1756888"/>
          </a:xfrm>
          <a:prstGeom prst="rect">
            <a:avLst/>
          </a:prstGeom>
        </p:spPr>
      </p:pic>
      <p:pic>
        <p:nvPicPr>
          <p:cNvPr id="24" name="图片 23">
            <a:extLst>
              <a:ext uri="{FF2B5EF4-FFF2-40B4-BE49-F238E27FC236}">
                <a16:creationId xmlns:a16="http://schemas.microsoft.com/office/drawing/2014/main" id="{4D20C21C-970B-4AA8-D968-4A868D809BE7}"/>
              </a:ext>
            </a:extLst>
          </p:cNvPr>
          <p:cNvPicPr>
            <a:picLocks/>
          </p:cNvPicPr>
          <p:nvPr/>
        </p:nvPicPr>
        <p:blipFill>
          <a:blip r:embed="rId13"/>
          <a:stretch>
            <a:fillRect/>
          </a:stretch>
        </p:blipFill>
        <p:spPr>
          <a:xfrm>
            <a:off x="4542485" y="624733"/>
            <a:ext cx="1431485" cy="1756886"/>
          </a:xfrm>
          <a:prstGeom prst="rect">
            <a:avLst/>
          </a:prstGeom>
        </p:spPr>
      </p:pic>
      <p:pic>
        <p:nvPicPr>
          <p:cNvPr id="25" name="图片 24">
            <a:extLst>
              <a:ext uri="{FF2B5EF4-FFF2-40B4-BE49-F238E27FC236}">
                <a16:creationId xmlns:a16="http://schemas.microsoft.com/office/drawing/2014/main" id="{5C681192-C814-BF89-35BA-48A2C00504F6}"/>
              </a:ext>
            </a:extLst>
          </p:cNvPr>
          <p:cNvPicPr>
            <a:picLocks/>
          </p:cNvPicPr>
          <p:nvPr/>
        </p:nvPicPr>
        <p:blipFill>
          <a:blip r:embed="rId14"/>
          <a:stretch>
            <a:fillRect/>
          </a:stretch>
        </p:blipFill>
        <p:spPr>
          <a:xfrm>
            <a:off x="6409199" y="-735313"/>
            <a:ext cx="1424339" cy="1756886"/>
          </a:xfrm>
          <a:prstGeom prst="rect">
            <a:avLst/>
          </a:prstGeom>
        </p:spPr>
      </p:pic>
      <p:pic>
        <p:nvPicPr>
          <p:cNvPr id="26" name="图片 25">
            <a:extLst>
              <a:ext uri="{FF2B5EF4-FFF2-40B4-BE49-F238E27FC236}">
                <a16:creationId xmlns:a16="http://schemas.microsoft.com/office/drawing/2014/main" id="{D6F2C17E-1221-453A-027D-D68DD5E07664}"/>
              </a:ext>
            </a:extLst>
          </p:cNvPr>
          <p:cNvPicPr>
            <a:picLocks/>
          </p:cNvPicPr>
          <p:nvPr/>
        </p:nvPicPr>
        <p:blipFill>
          <a:blip r:embed="rId15"/>
          <a:stretch>
            <a:fillRect/>
          </a:stretch>
        </p:blipFill>
        <p:spPr>
          <a:xfrm>
            <a:off x="6415851" y="1672114"/>
            <a:ext cx="1431485" cy="1739521"/>
          </a:xfrm>
          <a:prstGeom prst="rect">
            <a:avLst/>
          </a:prstGeom>
        </p:spPr>
      </p:pic>
      <p:pic>
        <p:nvPicPr>
          <p:cNvPr id="27" name="图片 26">
            <a:extLst>
              <a:ext uri="{FF2B5EF4-FFF2-40B4-BE49-F238E27FC236}">
                <a16:creationId xmlns:a16="http://schemas.microsoft.com/office/drawing/2014/main" id="{E76C5476-44E9-AEC2-B45F-2F89D9C2A4E3}"/>
              </a:ext>
            </a:extLst>
          </p:cNvPr>
          <p:cNvPicPr>
            <a:picLocks noChangeAspect="1"/>
          </p:cNvPicPr>
          <p:nvPr/>
        </p:nvPicPr>
        <p:blipFill>
          <a:blip r:embed="rId16"/>
          <a:stretch>
            <a:fillRect/>
          </a:stretch>
        </p:blipFill>
        <p:spPr>
          <a:xfrm>
            <a:off x="8436774" y="642662"/>
            <a:ext cx="1457759" cy="1756887"/>
          </a:xfrm>
          <a:prstGeom prst="rect">
            <a:avLst/>
          </a:prstGeom>
        </p:spPr>
      </p:pic>
      <p:pic>
        <p:nvPicPr>
          <p:cNvPr id="28" name="图片 27">
            <a:extLst>
              <a:ext uri="{FF2B5EF4-FFF2-40B4-BE49-F238E27FC236}">
                <a16:creationId xmlns:a16="http://schemas.microsoft.com/office/drawing/2014/main" id="{6C9F856B-D401-803A-4D22-1518C3D7BC60}"/>
              </a:ext>
            </a:extLst>
          </p:cNvPr>
          <p:cNvPicPr>
            <a:picLocks/>
          </p:cNvPicPr>
          <p:nvPr/>
        </p:nvPicPr>
        <p:blipFill>
          <a:blip r:embed="rId17"/>
          <a:stretch>
            <a:fillRect/>
          </a:stretch>
        </p:blipFill>
        <p:spPr>
          <a:xfrm>
            <a:off x="8486184" y="6995777"/>
            <a:ext cx="1408349" cy="1756887"/>
          </a:xfrm>
          <a:prstGeom prst="rect">
            <a:avLst/>
          </a:prstGeom>
        </p:spPr>
      </p:pic>
      <p:pic>
        <p:nvPicPr>
          <p:cNvPr id="29" name="图片 28">
            <a:extLst>
              <a:ext uri="{FF2B5EF4-FFF2-40B4-BE49-F238E27FC236}">
                <a16:creationId xmlns:a16="http://schemas.microsoft.com/office/drawing/2014/main" id="{C4A7C6DA-24E0-4799-98B1-9704C1A4F939}"/>
              </a:ext>
            </a:extLst>
          </p:cNvPr>
          <p:cNvPicPr>
            <a:picLocks/>
          </p:cNvPicPr>
          <p:nvPr/>
        </p:nvPicPr>
        <p:blipFill>
          <a:blip r:embed="rId18"/>
          <a:stretch>
            <a:fillRect/>
          </a:stretch>
        </p:blipFill>
        <p:spPr>
          <a:xfrm>
            <a:off x="8436774" y="2722632"/>
            <a:ext cx="1431485" cy="1756887"/>
          </a:xfrm>
          <a:prstGeom prst="rect">
            <a:avLst/>
          </a:prstGeom>
        </p:spPr>
      </p:pic>
      <p:pic>
        <p:nvPicPr>
          <p:cNvPr id="2" name="图片 1">
            <a:extLst>
              <a:ext uri="{FF2B5EF4-FFF2-40B4-BE49-F238E27FC236}">
                <a16:creationId xmlns:a16="http://schemas.microsoft.com/office/drawing/2014/main" id="{DEE4D98D-BD3A-9939-4562-B7D8C3EDC5E0}"/>
              </a:ext>
            </a:extLst>
          </p:cNvPr>
          <p:cNvPicPr>
            <a:picLocks noChangeAspect="1"/>
          </p:cNvPicPr>
          <p:nvPr/>
        </p:nvPicPr>
        <p:blipFill>
          <a:blip r:embed="rId3"/>
          <a:stretch>
            <a:fillRect/>
          </a:stretch>
        </p:blipFill>
        <p:spPr>
          <a:xfrm>
            <a:off x="10460256" y="-2924049"/>
            <a:ext cx="1453163" cy="1756887"/>
          </a:xfrm>
          <a:prstGeom prst="rect">
            <a:avLst/>
          </a:prstGeom>
        </p:spPr>
      </p:pic>
      <p:pic>
        <p:nvPicPr>
          <p:cNvPr id="7" name="图片 6">
            <a:extLst>
              <a:ext uri="{FF2B5EF4-FFF2-40B4-BE49-F238E27FC236}">
                <a16:creationId xmlns:a16="http://schemas.microsoft.com/office/drawing/2014/main" id="{D918D688-1BB2-5C83-6634-201AF4C097D0}"/>
              </a:ext>
            </a:extLst>
          </p:cNvPr>
          <p:cNvPicPr>
            <a:picLocks/>
          </p:cNvPicPr>
          <p:nvPr/>
        </p:nvPicPr>
        <p:blipFill>
          <a:blip r:embed="rId4"/>
          <a:stretch>
            <a:fillRect/>
          </a:stretch>
        </p:blipFill>
        <p:spPr>
          <a:xfrm>
            <a:off x="10466818" y="-735314"/>
            <a:ext cx="1417944" cy="1756886"/>
          </a:xfrm>
          <a:prstGeom prst="rect">
            <a:avLst/>
          </a:prstGeom>
        </p:spPr>
      </p:pic>
      <p:pic>
        <p:nvPicPr>
          <p:cNvPr id="8" name="图片 7">
            <a:extLst>
              <a:ext uri="{FF2B5EF4-FFF2-40B4-BE49-F238E27FC236}">
                <a16:creationId xmlns:a16="http://schemas.microsoft.com/office/drawing/2014/main" id="{2D014C96-5FFF-B978-E6DC-2395247437DC}"/>
              </a:ext>
            </a:extLst>
          </p:cNvPr>
          <p:cNvPicPr>
            <a:picLocks/>
          </p:cNvPicPr>
          <p:nvPr/>
        </p:nvPicPr>
        <p:blipFill>
          <a:blip r:embed="rId7"/>
          <a:stretch>
            <a:fillRect/>
          </a:stretch>
        </p:blipFill>
        <p:spPr>
          <a:xfrm>
            <a:off x="10478075" y="1672113"/>
            <a:ext cx="1417526" cy="1756887"/>
          </a:xfrm>
          <a:prstGeom prst="rect">
            <a:avLst/>
          </a:prstGeom>
        </p:spPr>
      </p:pic>
      <p:pic>
        <p:nvPicPr>
          <p:cNvPr id="9" name="图片 8">
            <a:extLst>
              <a:ext uri="{FF2B5EF4-FFF2-40B4-BE49-F238E27FC236}">
                <a16:creationId xmlns:a16="http://schemas.microsoft.com/office/drawing/2014/main" id="{4FE79086-7EA1-8519-3A61-EF06FFDB7F6A}"/>
              </a:ext>
            </a:extLst>
          </p:cNvPr>
          <p:cNvPicPr>
            <a:picLocks/>
          </p:cNvPicPr>
          <p:nvPr/>
        </p:nvPicPr>
        <p:blipFill>
          <a:blip r:embed="rId10"/>
          <a:stretch>
            <a:fillRect/>
          </a:stretch>
        </p:blipFill>
        <p:spPr>
          <a:xfrm>
            <a:off x="10460048" y="3906759"/>
            <a:ext cx="1431485" cy="1756886"/>
          </a:xfrm>
          <a:prstGeom prst="rect">
            <a:avLst/>
          </a:prstGeom>
        </p:spPr>
      </p:pic>
      <p:pic>
        <p:nvPicPr>
          <p:cNvPr id="10" name="图片 9">
            <a:extLst>
              <a:ext uri="{FF2B5EF4-FFF2-40B4-BE49-F238E27FC236}">
                <a16:creationId xmlns:a16="http://schemas.microsoft.com/office/drawing/2014/main" id="{D0DB942A-8172-5CE6-30EF-CDA7332510C9}"/>
              </a:ext>
            </a:extLst>
          </p:cNvPr>
          <p:cNvPicPr>
            <a:picLocks/>
          </p:cNvPicPr>
          <p:nvPr/>
        </p:nvPicPr>
        <p:blipFill>
          <a:blip r:embed="rId5"/>
          <a:stretch>
            <a:fillRect/>
          </a:stretch>
        </p:blipFill>
        <p:spPr>
          <a:xfrm>
            <a:off x="641594" y="4835594"/>
            <a:ext cx="1431485" cy="1756887"/>
          </a:xfrm>
          <a:prstGeom prst="rect">
            <a:avLst/>
          </a:prstGeom>
        </p:spPr>
      </p:pic>
      <p:pic>
        <p:nvPicPr>
          <p:cNvPr id="11" name="图片 10">
            <a:extLst>
              <a:ext uri="{FF2B5EF4-FFF2-40B4-BE49-F238E27FC236}">
                <a16:creationId xmlns:a16="http://schemas.microsoft.com/office/drawing/2014/main" id="{1A2CB8D6-2CDB-047F-A172-532CECDA5D02}"/>
              </a:ext>
            </a:extLst>
          </p:cNvPr>
          <p:cNvPicPr>
            <a:picLocks noChangeAspect="1"/>
          </p:cNvPicPr>
          <p:nvPr/>
        </p:nvPicPr>
        <p:blipFill>
          <a:blip r:embed="rId16"/>
          <a:stretch>
            <a:fillRect/>
          </a:stretch>
        </p:blipFill>
        <p:spPr>
          <a:xfrm>
            <a:off x="641595" y="664051"/>
            <a:ext cx="1457759" cy="1756887"/>
          </a:xfrm>
          <a:prstGeom prst="rect">
            <a:avLst/>
          </a:prstGeom>
        </p:spPr>
      </p:pic>
      <p:pic>
        <p:nvPicPr>
          <p:cNvPr id="13" name="图片 12">
            <a:extLst>
              <a:ext uri="{FF2B5EF4-FFF2-40B4-BE49-F238E27FC236}">
                <a16:creationId xmlns:a16="http://schemas.microsoft.com/office/drawing/2014/main" id="{CCE4CE92-A1FC-8AF2-6FAC-A6EA9B12707D}"/>
              </a:ext>
            </a:extLst>
          </p:cNvPr>
          <p:cNvPicPr>
            <a:picLocks/>
          </p:cNvPicPr>
          <p:nvPr/>
        </p:nvPicPr>
        <p:blipFill>
          <a:blip r:embed="rId17"/>
          <a:stretch>
            <a:fillRect/>
          </a:stretch>
        </p:blipFill>
        <p:spPr>
          <a:xfrm>
            <a:off x="691005" y="7017166"/>
            <a:ext cx="1408349" cy="1756887"/>
          </a:xfrm>
          <a:prstGeom prst="rect">
            <a:avLst/>
          </a:prstGeom>
        </p:spPr>
      </p:pic>
      <p:pic>
        <p:nvPicPr>
          <p:cNvPr id="15" name="图片 14">
            <a:extLst>
              <a:ext uri="{FF2B5EF4-FFF2-40B4-BE49-F238E27FC236}">
                <a16:creationId xmlns:a16="http://schemas.microsoft.com/office/drawing/2014/main" id="{37EE3979-4932-E19E-B1CF-A6985E656465}"/>
              </a:ext>
            </a:extLst>
          </p:cNvPr>
          <p:cNvPicPr>
            <a:picLocks/>
          </p:cNvPicPr>
          <p:nvPr/>
        </p:nvPicPr>
        <p:blipFill>
          <a:blip r:embed="rId18"/>
          <a:stretch>
            <a:fillRect/>
          </a:stretch>
        </p:blipFill>
        <p:spPr>
          <a:xfrm>
            <a:off x="641595" y="2744021"/>
            <a:ext cx="1431485" cy="1756887"/>
          </a:xfrm>
          <a:prstGeom prst="rect">
            <a:avLst/>
          </a:prstGeom>
        </p:spPr>
      </p:pic>
    </p:spTree>
    <p:extLst>
      <p:ext uri="{BB962C8B-B14F-4D97-AF65-F5344CB8AC3E}">
        <p14:creationId xmlns:p14="http://schemas.microsoft.com/office/powerpoint/2010/main" val="3216776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a:extLst>
              <a:ext uri="{FF2B5EF4-FFF2-40B4-BE49-F238E27FC236}">
                <a16:creationId xmlns:a16="http://schemas.microsoft.com/office/drawing/2014/main" id="{76E6D782-A2F6-F39C-E080-6656157F628E}"/>
              </a:ext>
            </a:extLst>
          </p:cNvPr>
          <p:cNvSpPr txBox="1"/>
          <p:nvPr/>
        </p:nvSpPr>
        <p:spPr>
          <a:xfrm>
            <a:off x="1130193" y="2907990"/>
            <a:ext cx="1279517" cy="461665"/>
          </a:xfrm>
          <a:prstGeom prst="rect">
            <a:avLst/>
          </a:prstGeom>
          <a:noFill/>
        </p:spPr>
        <p:txBody>
          <a:bodyPr wrap="none" rtlCol="0">
            <a:spAutoFit/>
          </a:bodyPr>
          <a:lstStyle/>
          <a:p>
            <a:r>
              <a:rPr kumimoji="1" lang="en-US" altLang="zh-CN" sz="2400" dirty="0">
                <a:solidFill>
                  <a:schemeClr val="bg1"/>
                </a:solidFill>
                <a:latin typeface="Microsoft YaHei" panose="020B0503020204020204" pitchFamily="34" charset="-122"/>
                <a:ea typeface="Microsoft YaHei" panose="020B0503020204020204" pitchFamily="34" charset="-122"/>
              </a:rPr>
              <a:t>Heng Ji</a:t>
            </a:r>
            <a:endParaRPr kumimoji="1" lang="zh-CN" altLang="en-US" sz="2400" dirty="0">
              <a:solidFill>
                <a:schemeClr val="bg1"/>
              </a:solidFill>
              <a:latin typeface="Microsoft YaHei" panose="020B0503020204020204" pitchFamily="34" charset="-122"/>
              <a:ea typeface="Microsoft YaHei" panose="020B0503020204020204" pitchFamily="34" charset="-122"/>
            </a:endParaRPr>
          </a:p>
        </p:txBody>
      </p:sp>
      <p:sp>
        <p:nvSpPr>
          <p:cNvPr id="34" name="文本框 33">
            <a:extLst>
              <a:ext uri="{FF2B5EF4-FFF2-40B4-BE49-F238E27FC236}">
                <a16:creationId xmlns:a16="http://schemas.microsoft.com/office/drawing/2014/main" id="{141C4824-A2DE-A5A6-C3FC-5B214B2AC16E}"/>
              </a:ext>
            </a:extLst>
          </p:cNvPr>
          <p:cNvSpPr txBox="1"/>
          <p:nvPr/>
        </p:nvSpPr>
        <p:spPr>
          <a:xfrm>
            <a:off x="3498351" y="2907990"/>
            <a:ext cx="2317109" cy="461665"/>
          </a:xfrm>
          <a:prstGeom prst="rect">
            <a:avLst/>
          </a:prstGeom>
          <a:noFill/>
        </p:spPr>
        <p:txBody>
          <a:bodyPr wrap="none" rtlCol="0">
            <a:spAutoFit/>
          </a:bodyPr>
          <a:lstStyle/>
          <a:p>
            <a:r>
              <a:rPr kumimoji="1" lang="en-US" altLang="zh-CN" sz="2400" dirty="0">
                <a:solidFill>
                  <a:schemeClr val="bg1"/>
                </a:solidFill>
                <a:latin typeface="Microsoft YaHei" panose="020B0503020204020204" pitchFamily="34" charset="-122"/>
                <a:ea typeface="Microsoft YaHei" panose="020B0503020204020204" pitchFamily="34" charset="-122"/>
              </a:rPr>
              <a:t>Edward Chang</a:t>
            </a:r>
            <a:endParaRPr kumimoji="1" lang="zh-CN" altLang="en-US" sz="2400" dirty="0">
              <a:solidFill>
                <a:schemeClr val="bg1"/>
              </a:solidFill>
              <a:latin typeface="Microsoft YaHei" panose="020B0503020204020204" pitchFamily="34" charset="-122"/>
              <a:ea typeface="Microsoft YaHei" panose="020B0503020204020204" pitchFamily="34" charset="-122"/>
            </a:endParaRPr>
          </a:p>
        </p:txBody>
      </p:sp>
      <p:sp>
        <p:nvSpPr>
          <p:cNvPr id="35" name="文本框 34">
            <a:extLst>
              <a:ext uri="{FF2B5EF4-FFF2-40B4-BE49-F238E27FC236}">
                <a16:creationId xmlns:a16="http://schemas.microsoft.com/office/drawing/2014/main" id="{101D6F20-7404-D586-5C81-8BA04F216D17}"/>
              </a:ext>
            </a:extLst>
          </p:cNvPr>
          <p:cNvSpPr txBox="1"/>
          <p:nvPr/>
        </p:nvSpPr>
        <p:spPr>
          <a:xfrm>
            <a:off x="6322940" y="2907990"/>
            <a:ext cx="2413353" cy="461665"/>
          </a:xfrm>
          <a:prstGeom prst="rect">
            <a:avLst/>
          </a:prstGeom>
          <a:noFill/>
        </p:spPr>
        <p:txBody>
          <a:bodyPr wrap="none" rtlCol="0">
            <a:spAutoFit/>
          </a:bodyPr>
          <a:lstStyle/>
          <a:p>
            <a:r>
              <a:rPr kumimoji="1" lang="en-US" altLang="zh-CN" sz="2400" dirty="0" err="1">
                <a:solidFill>
                  <a:schemeClr val="bg1"/>
                </a:solidFill>
                <a:latin typeface="Microsoft YaHei" panose="020B0503020204020204" pitchFamily="34" charset="-122"/>
                <a:ea typeface="Microsoft YaHei" panose="020B0503020204020204" pitchFamily="34" charset="-122"/>
              </a:rPr>
              <a:t>Shaonan</a:t>
            </a:r>
            <a:r>
              <a:rPr kumimoji="1" lang="en-US" altLang="zh-CN" sz="2400" dirty="0">
                <a:solidFill>
                  <a:schemeClr val="bg1"/>
                </a:solidFill>
                <a:latin typeface="Microsoft YaHei" panose="020B0503020204020204" pitchFamily="34" charset="-122"/>
                <a:ea typeface="Microsoft YaHei" panose="020B0503020204020204" pitchFamily="34" charset="-122"/>
              </a:rPr>
              <a:t> Wang</a:t>
            </a:r>
            <a:endParaRPr kumimoji="1" lang="zh-CN" altLang="en-US" sz="2400" dirty="0">
              <a:solidFill>
                <a:schemeClr val="bg1"/>
              </a:solidFill>
              <a:latin typeface="Microsoft YaHei" panose="020B0503020204020204" pitchFamily="34" charset="-122"/>
              <a:ea typeface="Microsoft YaHei" panose="020B0503020204020204" pitchFamily="34" charset="-122"/>
            </a:endParaRPr>
          </a:p>
        </p:txBody>
      </p:sp>
      <p:sp>
        <p:nvSpPr>
          <p:cNvPr id="36" name="文本框 35">
            <a:extLst>
              <a:ext uri="{FF2B5EF4-FFF2-40B4-BE49-F238E27FC236}">
                <a16:creationId xmlns:a16="http://schemas.microsoft.com/office/drawing/2014/main" id="{7754718E-9910-CB01-EF2C-A9FE9999C3C0}"/>
              </a:ext>
            </a:extLst>
          </p:cNvPr>
          <p:cNvSpPr txBox="1"/>
          <p:nvPr/>
        </p:nvSpPr>
        <p:spPr>
          <a:xfrm>
            <a:off x="9130446" y="2907113"/>
            <a:ext cx="2464457" cy="461665"/>
          </a:xfrm>
          <a:prstGeom prst="rect">
            <a:avLst/>
          </a:prstGeom>
          <a:noFill/>
        </p:spPr>
        <p:txBody>
          <a:bodyPr wrap="none" rtlCol="0">
            <a:spAutoFit/>
          </a:bodyPr>
          <a:lstStyle/>
          <a:p>
            <a:r>
              <a:rPr kumimoji="1" lang="en-US" altLang="zh-CN" sz="2400" dirty="0">
                <a:solidFill>
                  <a:schemeClr val="bg1"/>
                </a:solidFill>
                <a:latin typeface="Microsoft YaHei" panose="020B0503020204020204" pitchFamily="34" charset="-122"/>
                <a:ea typeface="Microsoft YaHei" panose="020B0503020204020204" pitchFamily="34" charset="-122"/>
              </a:rPr>
              <a:t>Jean-Remi King</a:t>
            </a:r>
            <a:endParaRPr kumimoji="1" lang="zh-CN" altLang="en-US" sz="2400" dirty="0">
              <a:solidFill>
                <a:schemeClr val="bg1"/>
              </a:solidFill>
              <a:latin typeface="Microsoft YaHei" panose="020B0503020204020204" pitchFamily="34" charset="-122"/>
              <a:ea typeface="Microsoft YaHei" panose="020B0503020204020204" pitchFamily="34" charset="-122"/>
            </a:endParaRPr>
          </a:p>
        </p:txBody>
      </p:sp>
      <p:pic>
        <p:nvPicPr>
          <p:cNvPr id="3" name="图片 2">
            <a:extLst>
              <a:ext uri="{FF2B5EF4-FFF2-40B4-BE49-F238E27FC236}">
                <a16:creationId xmlns:a16="http://schemas.microsoft.com/office/drawing/2014/main" id="{A421A738-0118-C485-4E8E-BDCB39BF7C12}"/>
              </a:ext>
            </a:extLst>
          </p:cNvPr>
          <p:cNvPicPr>
            <a:picLocks noChangeAspect="1"/>
          </p:cNvPicPr>
          <p:nvPr/>
        </p:nvPicPr>
        <p:blipFill>
          <a:blip r:embed="rId3"/>
          <a:stretch>
            <a:fillRect/>
          </a:stretch>
        </p:blipFill>
        <p:spPr>
          <a:xfrm>
            <a:off x="721869" y="3515978"/>
            <a:ext cx="2186378" cy="2643351"/>
          </a:xfrm>
          <a:prstGeom prst="rect">
            <a:avLst/>
          </a:prstGeom>
        </p:spPr>
      </p:pic>
      <p:pic>
        <p:nvPicPr>
          <p:cNvPr id="4" name="图片 3">
            <a:extLst>
              <a:ext uri="{FF2B5EF4-FFF2-40B4-BE49-F238E27FC236}">
                <a16:creationId xmlns:a16="http://schemas.microsoft.com/office/drawing/2014/main" id="{BFF98776-22D2-84AD-4865-2A13D82C07A8}"/>
              </a:ext>
            </a:extLst>
          </p:cNvPr>
          <p:cNvPicPr>
            <a:picLocks/>
          </p:cNvPicPr>
          <p:nvPr/>
        </p:nvPicPr>
        <p:blipFill>
          <a:blip r:embed="rId4"/>
          <a:stretch>
            <a:fillRect/>
          </a:stretch>
        </p:blipFill>
        <p:spPr>
          <a:xfrm>
            <a:off x="714953" y="7290642"/>
            <a:ext cx="2172547" cy="2643350"/>
          </a:xfrm>
          <a:prstGeom prst="rect">
            <a:avLst/>
          </a:prstGeom>
        </p:spPr>
      </p:pic>
      <p:pic>
        <p:nvPicPr>
          <p:cNvPr id="5" name="图片 4">
            <a:extLst>
              <a:ext uri="{FF2B5EF4-FFF2-40B4-BE49-F238E27FC236}">
                <a16:creationId xmlns:a16="http://schemas.microsoft.com/office/drawing/2014/main" id="{882977A6-9A0C-E561-B5D5-A1FEE3457134}"/>
              </a:ext>
            </a:extLst>
          </p:cNvPr>
          <p:cNvPicPr>
            <a:picLocks/>
          </p:cNvPicPr>
          <p:nvPr/>
        </p:nvPicPr>
        <p:blipFill>
          <a:blip r:embed="rId5"/>
          <a:stretch>
            <a:fillRect/>
          </a:stretch>
        </p:blipFill>
        <p:spPr>
          <a:xfrm>
            <a:off x="9283753" y="-3030093"/>
            <a:ext cx="2193294" cy="2643351"/>
          </a:xfrm>
          <a:prstGeom prst="rect">
            <a:avLst/>
          </a:prstGeom>
        </p:spPr>
      </p:pic>
      <p:pic>
        <p:nvPicPr>
          <p:cNvPr id="6" name="图片 5">
            <a:extLst>
              <a:ext uri="{FF2B5EF4-FFF2-40B4-BE49-F238E27FC236}">
                <a16:creationId xmlns:a16="http://schemas.microsoft.com/office/drawing/2014/main" id="{81D4019D-C9F5-2810-D6D4-2BD1E531AFD1}"/>
              </a:ext>
            </a:extLst>
          </p:cNvPr>
          <p:cNvPicPr>
            <a:picLocks/>
          </p:cNvPicPr>
          <p:nvPr/>
        </p:nvPicPr>
        <p:blipFill>
          <a:blip r:embed="rId6"/>
          <a:stretch>
            <a:fillRect/>
          </a:stretch>
        </p:blipFill>
        <p:spPr>
          <a:xfrm>
            <a:off x="6541571" y="14737240"/>
            <a:ext cx="2138295" cy="2643351"/>
          </a:xfrm>
          <a:prstGeom prst="rect">
            <a:avLst/>
          </a:prstGeom>
        </p:spPr>
      </p:pic>
      <p:pic>
        <p:nvPicPr>
          <p:cNvPr id="12" name="图片 11">
            <a:extLst>
              <a:ext uri="{FF2B5EF4-FFF2-40B4-BE49-F238E27FC236}">
                <a16:creationId xmlns:a16="http://schemas.microsoft.com/office/drawing/2014/main" id="{ACECB423-F2D4-29E1-3A6F-04C175ADB97A}"/>
              </a:ext>
            </a:extLst>
          </p:cNvPr>
          <p:cNvPicPr>
            <a:picLocks/>
          </p:cNvPicPr>
          <p:nvPr/>
        </p:nvPicPr>
        <p:blipFill>
          <a:blip r:embed="rId7"/>
          <a:stretch>
            <a:fillRect/>
          </a:stretch>
        </p:blipFill>
        <p:spPr>
          <a:xfrm>
            <a:off x="736340" y="11060968"/>
            <a:ext cx="2171907" cy="2643351"/>
          </a:xfrm>
          <a:prstGeom prst="rect">
            <a:avLst/>
          </a:prstGeom>
        </p:spPr>
      </p:pic>
      <p:pic>
        <p:nvPicPr>
          <p:cNvPr id="14" name="图片 13">
            <a:extLst>
              <a:ext uri="{FF2B5EF4-FFF2-40B4-BE49-F238E27FC236}">
                <a16:creationId xmlns:a16="http://schemas.microsoft.com/office/drawing/2014/main" id="{CFB4662E-4669-F4FE-EA13-8A84BC759586}"/>
              </a:ext>
            </a:extLst>
          </p:cNvPr>
          <p:cNvPicPr>
            <a:picLocks/>
          </p:cNvPicPr>
          <p:nvPr/>
        </p:nvPicPr>
        <p:blipFill>
          <a:blip r:embed="rId8"/>
          <a:stretch>
            <a:fillRect/>
          </a:stretch>
        </p:blipFill>
        <p:spPr>
          <a:xfrm>
            <a:off x="3560260" y="3516298"/>
            <a:ext cx="2193294" cy="2643351"/>
          </a:xfrm>
          <a:prstGeom prst="rect">
            <a:avLst/>
          </a:prstGeom>
        </p:spPr>
      </p:pic>
      <p:pic>
        <p:nvPicPr>
          <p:cNvPr id="16" name="图片 15">
            <a:extLst>
              <a:ext uri="{FF2B5EF4-FFF2-40B4-BE49-F238E27FC236}">
                <a16:creationId xmlns:a16="http://schemas.microsoft.com/office/drawing/2014/main" id="{2965A644-C19B-A3F2-E1CE-76BAC807F998}"/>
              </a:ext>
            </a:extLst>
          </p:cNvPr>
          <p:cNvPicPr>
            <a:picLocks/>
          </p:cNvPicPr>
          <p:nvPr/>
        </p:nvPicPr>
        <p:blipFill>
          <a:blip r:embed="rId9"/>
          <a:stretch>
            <a:fillRect/>
          </a:stretch>
        </p:blipFill>
        <p:spPr>
          <a:xfrm>
            <a:off x="6449394" y="3515978"/>
            <a:ext cx="2182346" cy="2643351"/>
          </a:xfrm>
          <a:prstGeom prst="rect">
            <a:avLst/>
          </a:prstGeom>
        </p:spPr>
      </p:pic>
      <p:pic>
        <p:nvPicPr>
          <p:cNvPr id="21" name="图片 20">
            <a:extLst>
              <a:ext uri="{FF2B5EF4-FFF2-40B4-BE49-F238E27FC236}">
                <a16:creationId xmlns:a16="http://schemas.microsoft.com/office/drawing/2014/main" id="{D808AD91-5C90-A7F8-3CFB-1316A2E5E59A}"/>
              </a:ext>
            </a:extLst>
          </p:cNvPr>
          <p:cNvPicPr>
            <a:picLocks/>
          </p:cNvPicPr>
          <p:nvPr/>
        </p:nvPicPr>
        <p:blipFill>
          <a:blip r:embed="rId10"/>
          <a:stretch>
            <a:fillRect/>
          </a:stretch>
        </p:blipFill>
        <p:spPr>
          <a:xfrm>
            <a:off x="714953" y="14831295"/>
            <a:ext cx="2193294" cy="2643350"/>
          </a:xfrm>
          <a:prstGeom prst="rect">
            <a:avLst/>
          </a:prstGeom>
        </p:spPr>
      </p:pic>
      <p:pic>
        <p:nvPicPr>
          <p:cNvPr id="22" name="图片 21">
            <a:extLst>
              <a:ext uri="{FF2B5EF4-FFF2-40B4-BE49-F238E27FC236}">
                <a16:creationId xmlns:a16="http://schemas.microsoft.com/office/drawing/2014/main" id="{356F3E78-2220-039B-CEBC-D9F6BF6B8301}"/>
              </a:ext>
            </a:extLst>
          </p:cNvPr>
          <p:cNvPicPr>
            <a:picLocks/>
          </p:cNvPicPr>
          <p:nvPr/>
        </p:nvPicPr>
        <p:blipFill>
          <a:blip r:embed="rId11"/>
          <a:stretch>
            <a:fillRect/>
          </a:stretch>
        </p:blipFill>
        <p:spPr>
          <a:xfrm>
            <a:off x="3560260" y="-3030092"/>
            <a:ext cx="2193294" cy="2643350"/>
          </a:xfrm>
          <a:prstGeom prst="rect">
            <a:avLst/>
          </a:prstGeom>
        </p:spPr>
      </p:pic>
      <p:pic>
        <p:nvPicPr>
          <p:cNvPr id="23" name="图片 22">
            <a:extLst>
              <a:ext uri="{FF2B5EF4-FFF2-40B4-BE49-F238E27FC236}">
                <a16:creationId xmlns:a16="http://schemas.microsoft.com/office/drawing/2014/main" id="{BBCF939F-78CC-E111-3972-3371169CE37F}"/>
              </a:ext>
            </a:extLst>
          </p:cNvPr>
          <p:cNvPicPr>
            <a:picLocks/>
          </p:cNvPicPr>
          <p:nvPr/>
        </p:nvPicPr>
        <p:blipFill>
          <a:blip r:embed="rId12"/>
          <a:stretch>
            <a:fillRect/>
          </a:stretch>
        </p:blipFill>
        <p:spPr>
          <a:xfrm>
            <a:off x="3560260" y="-7292402"/>
            <a:ext cx="2193294" cy="2643352"/>
          </a:xfrm>
          <a:prstGeom prst="rect">
            <a:avLst/>
          </a:prstGeom>
        </p:spPr>
      </p:pic>
      <p:pic>
        <p:nvPicPr>
          <p:cNvPr id="24" name="图片 23">
            <a:extLst>
              <a:ext uri="{FF2B5EF4-FFF2-40B4-BE49-F238E27FC236}">
                <a16:creationId xmlns:a16="http://schemas.microsoft.com/office/drawing/2014/main" id="{4D20C21C-970B-4AA8-D968-4A868D809BE7}"/>
              </a:ext>
            </a:extLst>
          </p:cNvPr>
          <p:cNvPicPr>
            <a:picLocks/>
          </p:cNvPicPr>
          <p:nvPr/>
        </p:nvPicPr>
        <p:blipFill>
          <a:blip r:embed="rId13"/>
          <a:stretch>
            <a:fillRect/>
          </a:stretch>
        </p:blipFill>
        <p:spPr>
          <a:xfrm>
            <a:off x="3560260" y="-11554710"/>
            <a:ext cx="2193294" cy="2643350"/>
          </a:xfrm>
          <a:prstGeom prst="rect">
            <a:avLst/>
          </a:prstGeom>
        </p:spPr>
      </p:pic>
      <p:pic>
        <p:nvPicPr>
          <p:cNvPr id="25" name="图片 24">
            <a:extLst>
              <a:ext uri="{FF2B5EF4-FFF2-40B4-BE49-F238E27FC236}">
                <a16:creationId xmlns:a16="http://schemas.microsoft.com/office/drawing/2014/main" id="{5C681192-C814-BF89-35BA-48A2C00504F6}"/>
              </a:ext>
            </a:extLst>
          </p:cNvPr>
          <p:cNvPicPr>
            <a:picLocks/>
          </p:cNvPicPr>
          <p:nvPr/>
        </p:nvPicPr>
        <p:blipFill>
          <a:blip r:embed="rId14"/>
          <a:stretch>
            <a:fillRect/>
          </a:stretch>
        </p:blipFill>
        <p:spPr>
          <a:xfrm>
            <a:off x="6438445" y="7230035"/>
            <a:ext cx="2182345" cy="2643350"/>
          </a:xfrm>
          <a:prstGeom prst="rect">
            <a:avLst/>
          </a:prstGeom>
        </p:spPr>
      </p:pic>
      <p:pic>
        <p:nvPicPr>
          <p:cNvPr id="26" name="图片 25">
            <a:extLst>
              <a:ext uri="{FF2B5EF4-FFF2-40B4-BE49-F238E27FC236}">
                <a16:creationId xmlns:a16="http://schemas.microsoft.com/office/drawing/2014/main" id="{D6F2C17E-1221-453A-027D-D68DD5E07664}"/>
              </a:ext>
            </a:extLst>
          </p:cNvPr>
          <p:cNvPicPr>
            <a:picLocks/>
          </p:cNvPicPr>
          <p:nvPr/>
        </p:nvPicPr>
        <p:blipFill>
          <a:blip r:embed="rId15"/>
          <a:stretch>
            <a:fillRect/>
          </a:stretch>
        </p:blipFill>
        <p:spPr>
          <a:xfrm>
            <a:off x="6438446" y="11048996"/>
            <a:ext cx="2193294" cy="2617223"/>
          </a:xfrm>
          <a:prstGeom prst="rect">
            <a:avLst/>
          </a:prstGeom>
        </p:spPr>
      </p:pic>
      <p:pic>
        <p:nvPicPr>
          <p:cNvPr id="27" name="图片 26">
            <a:extLst>
              <a:ext uri="{FF2B5EF4-FFF2-40B4-BE49-F238E27FC236}">
                <a16:creationId xmlns:a16="http://schemas.microsoft.com/office/drawing/2014/main" id="{E76C5476-44E9-AEC2-B45F-2F89D9C2A4E3}"/>
              </a:ext>
            </a:extLst>
          </p:cNvPr>
          <p:cNvPicPr>
            <a:picLocks noChangeAspect="1"/>
          </p:cNvPicPr>
          <p:nvPr/>
        </p:nvPicPr>
        <p:blipFill>
          <a:blip r:embed="rId16"/>
          <a:stretch>
            <a:fillRect/>
          </a:stretch>
        </p:blipFill>
        <p:spPr>
          <a:xfrm>
            <a:off x="9283753" y="-11554710"/>
            <a:ext cx="2193294" cy="2643351"/>
          </a:xfrm>
          <a:prstGeom prst="rect">
            <a:avLst/>
          </a:prstGeom>
        </p:spPr>
      </p:pic>
      <p:pic>
        <p:nvPicPr>
          <p:cNvPr id="28" name="图片 27">
            <a:extLst>
              <a:ext uri="{FF2B5EF4-FFF2-40B4-BE49-F238E27FC236}">
                <a16:creationId xmlns:a16="http://schemas.microsoft.com/office/drawing/2014/main" id="{6C9F856B-D401-803A-4D22-1518C3D7BC60}"/>
              </a:ext>
            </a:extLst>
          </p:cNvPr>
          <p:cNvPicPr>
            <a:picLocks/>
          </p:cNvPicPr>
          <p:nvPr/>
        </p:nvPicPr>
        <p:blipFill>
          <a:blip r:embed="rId17"/>
          <a:stretch>
            <a:fillRect/>
          </a:stretch>
        </p:blipFill>
        <p:spPr>
          <a:xfrm>
            <a:off x="9283753" y="3515978"/>
            <a:ext cx="2157845" cy="2643351"/>
          </a:xfrm>
          <a:prstGeom prst="rect">
            <a:avLst/>
          </a:prstGeom>
        </p:spPr>
      </p:pic>
      <p:pic>
        <p:nvPicPr>
          <p:cNvPr id="29" name="图片 28">
            <a:extLst>
              <a:ext uri="{FF2B5EF4-FFF2-40B4-BE49-F238E27FC236}">
                <a16:creationId xmlns:a16="http://schemas.microsoft.com/office/drawing/2014/main" id="{C4A7C6DA-24E0-4799-98B1-9704C1A4F939}"/>
              </a:ext>
            </a:extLst>
          </p:cNvPr>
          <p:cNvPicPr>
            <a:picLocks/>
          </p:cNvPicPr>
          <p:nvPr/>
        </p:nvPicPr>
        <p:blipFill>
          <a:blip r:embed="rId18"/>
          <a:stretch>
            <a:fillRect/>
          </a:stretch>
        </p:blipFill>
        <p:spPr>
          <a:xfrm>
            <a:off x="9283753" y="-7292402"/>
            <a:ext cx="2193294" cy="2643351"/>
          </a:xfrm>
          <a:prstGeom prst="rect">
            <a:avLst/>
          </a:prstGeom>
        </p:spPr>
      </p:pic>
      <p:sp>
        <p:nvSpPr>
          <p:cNvPr id="2" name="文本框 1">
            <a:extLst>
              <a:ext uri="{FF2B5EF4-FFF2-40B4-BE49-F238E27FC236}">
                <a16:creationId xmlns:a16="http://schemas.microsoft.com/office/drawing/2014/main" id="{D16A4F62-508F-CCF5-FCF5-51B58B1160D8}"/>
              </a:ext>
            </a:extLst>
          </p:cNvPr>
          <p:cNvSpPr txBox="1"/>
          <p:nvPr/>
        </p:nvSpPr>
        <p:spPr>
          <a:xfrm>
            <a:off x="4986796" y="512108"/>
            <a:ext cx="2236510" cy="707886"/>
          </a:xfrm>
          <a:prstGeom prst="rect">
            <a:avLst/>
          </a:prstGeom>
          <a:noFill/>
        </p:spPr>
        <p:txBody>
          <a:bodyPr wrap="none" rtlCol="0">
            <a:spAutoFit/>
          </a:bodyPr>
          <a:lstStyle/>
          <a:p>
            <a:r>
              <a:rPr kumimoji="1" lang="zh-CN" altLang="en-US" sz="40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论文调研</a:t>
            </a:r>
          </a:p>
        </p:txBody>
      </p:sp>
      <p:pic>
        <p:nvPicPr>
          <p:cNvPr id="7" name="图片 6" descr="Heng Ji">
            <a:extLst>
              <a:ext uri="{FF2B5EF4-FFF2-40B4-BE49-F238E27FC236}">
                <a16:creationId xmlns:a16="http://schemas.microsoft.com/office/drawing/2014/main" id="{0E0CBF8F-1BEE-8A0B-3E5C-2FE49F9BBAA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l="2300" t="2759" r="2300" b="20921"/>
          <a:stretch>
            <a:fillRect/>
          </a:stretch>
        </p:blipFill>
        <p:spPr bwMode="auto">
          <a:xfrm>
            <a:off x="1156967" y="1472406"/>
            <a:ext cx="1288517" cy="1288517"/>
          </a:xfrm>
          <a:custGeom>
            <a:avLst/>
            <a:gdLst>
              <a:gd name="connsiteX0" fmla="*/ 1008000 w 2016000"/>
              <a:gd name="connsiteY0" fmla="*/ 0 h 2016000"/>
              <a:gd name="connsiteX1" fmla="*/ 2016000 w 2016000"/>
              <a:gd name="connsiteY1" fmla="*/ 1008000 h 2016000"/>
              <a:gd name="connsiteX2" fmla="*/ 1008000 w 2016000"/>
              <a:gd name="connsiteY2" fmla="*/ 2016000 h 2016000"/>
              <a:gd name="connsiteX3" fmla="*/ 0 w 2016000"/>
              <a:gd name="connsiteY3" fmla="*/ 1008000 h 2016000"/>
              <a:gd name="connsiteX4" fmla="*/ 1008000 w 2016000"/>
              <a:gd name="connsiteY4" fmla="*/ 0 h 20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6000" h="2016000">
                <a:moveTo>
                  <a:pt x="1008000" y="0"/>
                </a:moveTo>
                <a:cubicBezTo>
                  <a:pt x="1564703" y="0"/>
                  <a:pt x="2016000" y="451297"/>
                  <a:pt x="2016000" y="1008000"/>
                </a:cubicBezTo>
                <a:cubicBezTo>
                  <a:pt x="2016000" y="1564703"/>
                  <a:pt x="1564703" y="2016000"/>
                  <a:pt x="1008000" y="2016000"/>
                </a:cubicBezTo>
                <a:cubicBezTo>
                  <a:pt x="451297" y="2016000"/>
                  <a:pt x="0" y="1564703"/>
                  <a:pt x="0" y="1008000"/>
                </a:cubicBezTo>
                <a:cubicBezTo>
                  <a:pt x="0" y="451297"/>
                  <a:pt x="451297" y="0"/>
                  <a:pt x="1008000" y="0"/>
                </a:cubicBezTo>
                <a:close/>
              </a:path>
            </a:pathLst>
          </a:custGeom>
          <a:solidFill>
            <a:schemeClr val="bg1">
              <a:lumMod val="85000"/>
            </a:schemeClr>
          </a:solidFill>
          <a:ln w="38100">
            <a:gradFill>
              <a:gsLst>
                <a:gs pos="0">
                  <a:srgbClr val="FCF1EB"/>
                </a:gs>
                <a:gs pos="35000">
                  <a:srgbClr val="A88DEB"/>
                </a:gs>
                <a:gs pos="69000">
                  <a:srgbClr val="EEA0C6"/>
                </a:gs>
                <a:gs pos="100000">
                  <a:srgbClr val="BFF9FF"/>
                </a:gs>
              </a:gsLst>
              <a:lin ang="5400000" scaled="1"/>
            </a:gradFill>
          </a:ln>
        </p:spPr>
      </p:pic>
      <p:pic>
        <p:nvPicPr>
          <p:cNvPr id="8" name="图片 7">
            <a:extLst>
              <a:ext uri="{FF2B5EF4-FFF2-40B4-BE49-F238E27FC236}">
                <a16:creationId xmlns:a16="http://schemas.microsoft.com/office/drawing/2014/main" id="{11DC77E5-1DC4-12B7-2C53-51E4926EB2C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l="2129" t="1244" r="2129" b="10225"/>
          <a:stretch>
            <a:fillRect/>
          </a:stretch>
        </p:blipFill>
        <p:spPr bwMode="auto">
          <a:xfrm>
            <a:off x="9718416" y="1484159"/>
            <a:ext cx="1288518" cy="1288518"/>
          </a:xfrm>
          <a:custGeom>
            <a:avLst/>
            <a:gdLst>
              <a:gd name="connsiteX0" fmla="*/ 1008000 w 2016000"/>
              <a:gd name="connsiteY0" fmla="*/ 0 h 2016000"/>
              <a:gd name="connsiteX1" fmla="*/ 2016000 w 2016000"/>
              <a:gd name="connsiteY1" fmla="*/ 1008000 h 2016000"/>
              <a:gd name="connsiteX2" fmla="*/ 1008000 w 2016000"/>
              <a:gd name="connsiteY2" fmla="*/ 2016000 h 2016000"/>
              <a:gd name="connsiteX3" fmla="*/ 0 w 2016000"/>
              <a:gd name="connsiteY3" fmla="*/ 1008000 h 2016000"/>
              <a:gd name="connsiteX4" fmla="*/ 1008000 w 2016000"/>
              <a:gd name="connsiteY4" fmla="*/ 0 h 20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6000" h="2016000">
                <a:moveTo>
                  <a:pt x="1008000" y="0"/>
                </a:moveTo>
                <a:cubicBezTo>
                  <a:pt x="1564703" y="0"/>
                  <a:pt x="2016000" y="451297"/>
                  <a:pt x="2016000" y="1008000"/>
                </a:cubicBezTo>
                <a:cubicBezTo>
                  <a:pt x="2016000" y="1564703"/>
                  <a:pt x="1564703" y="2016000"/>
                  <a:pt x="1008000" y="2016000"/>
                </a:cubicBezTo>
                <a:cubicBezTo>
                  <a:pt x="451297" y="2016000"/>
                  <a:pt x="0" y="1564703"/>
                  <a:pt x="0" y="1008000"/>
                </a:cubicBezTo>
                <a:cubicBezTo>
                  <a:pt x="0" y="451297"/>
                  <a:pt x="451297" y="0"/>
                  <a:pt x="1008000" y="0"/>
                </a:cubicBezTo>
                <a:close/>
              </a:path>
            </a:pathLst>
          </a:custGeom>
          <a:solidFill>
            <a:schemeClr val="bg1">
              <a:lumMod val="85000"/>
            </a:schemeClr>
          </a:solidFill>
          <a:ln w="38100">
            <a:gradFill>
              <a:gsLst>
                <a:gs pos="0">
                  <a:srgbClr val="FCF1EB"/>
                </a:gs>
                <a:gs pos="35000">
                  <a:srgbClr val="A88DEB"/>
                </a:gs>
                <a:gs pos="69000">
                  <a:srgbClr val="EEA0C6"/>
                </a:gs>
                <a:gs pos="100000">
                  <a:srgbClr val="BFF9FF"/>
                </a:gs>
              </a:gsLst>
              <a:lin ang="5400000" scaled="1"/>
            </a:gradFill>
          </a:ln>
        </p:spPr>
      </p:pic>
      <p:pic>
        <p:nvPicPr>
          <p:cNvPr id="9" name="图片 8">
            <a:extLst>
              <a:ext uri="{FF2B5EF4-FFF2-40B4-BE49-F238E27FC236}">
                <a16:creationId xmlns:a16="http://schemas.microsoft.com/office/drawing/2014/main" id="{2BFCBC29-74E0-BA38-D35E-E794B4A4735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l="3748" t="6955" r="3748" b="16883"/>
          <a:stretch>
            <a:fillRect/>
          </a:stretch>
        </p:blipFill>
        <p:spPr bwMode="auto">
          <a:xfrm>
            <a:off x="6890837" y="1484159"/>
            <a:ext cx="1288518" cy="1288518"/>
          </a:xfrm>
          <a:custGeom>
            <a:avLst/>
            <a:gdLst>
              <a:gd name="connsiteX0" fmla="*/ 1008000 w 2016000"/>
              <a:gd name="connsiteY0" fmla="*/ 0 h 2016000"/>
              <a:gd name="connsiteX1" fmla="*/ 2016000 w 2016000"/>
              <a:gd name="connsiteY1" fmla="*/ 1008000 h 2016000"/>
              <a:gd name="connsiteX2" fmla="*/ 1008000 w 2016000"/>
              <a:gd name="connsiteY2" fmla="*/ 2016000 h 2016000"/>
              <a:gd name="connsiteX3" fmla="*/ 0 w 2016000"/>
              <a:gd name="connsiteY3" fmla="*/ 1008000 h 2016000"/>
              <a:gd name="connsiteX4" fmla="*/ 1008000 w 2016000"/>
              <a:gd name="connsiteY4" fmla="*/ 0 h 20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6000" h="2016000">
                <a:moveTo>
                  <a:pt x="1008000" y="0"/>
                </a:moveTo>
                <a:cubicBezTo>
                  <a:pt x="1564703" y="0"/>
                  <a:pt x="2016000" y="451297"/>
                  <a:pt x="2016000" y="1008000"/>
                </a:cubicBezTo>
                <a:cubicBezTo>
                  <a:pt x="2016000" y="1564703"/>
                  <a:pt x="1564703" y="2016000"/>
                  <a:pt x="1008000" y="2016000"/>
                </a:cubicBezTo>
                <a:cubicBezTo>
                  <a:pt x="451297" y="2016000"/>
                  <a:pt x="0" y="1564703"/>
                  <a:pt x="0" y="1008000"/>
                </a:cubicBezTo>
                <a:cubicBezTo>
                  <a:pt x="0" y="451297"/>
                  <a:pt x="451297" y="0"/>
                  <a:pt x="1008000" y="0"/>
                </a:cubicBezTo>
                <a:close/>
              </a:path>
            </a:pathLst>
          </a:custGeom>
          <a:solidFill>
            <a:schemeClr val="bg1">
              <a:lumMod val="85000"/>
            </a:schemeClr>
          </a:solidFill>
          <a:ln w="38100">
            <a:gradFill>
              <a:gsLst>
                <a:gs pos="0">
                  <a:srgbClr val="FCF1EB"/>
                </a:gs>
                <a:gs pos="35000">
                  <a:srgbClr val="A88DEB"/>
                </a:gs>
                <a:gs pos="69000">
                  <a:srgbClr val="EEA0C6"/>
                </a:gs>
                <a:gs pos="100000">
                  <a:srgbClr val="BFF9FF"/>
                </a:gs>
              </a:gsLst>
              <a:lin ang="5400000" scaled="1"/>
            </a:gradFill>
          </a:ln>
        </p:spPr>
      </p:pic>
      <p:pic>
        <p:nvPicPr>
          <p:cNvPr id="10" name="图片 9" descr="Edward Chang">
            <a:extLst>
              <a:ext uri="{FF2B5EF4-FFF2-40B4-BE49-F238E27FC236}">
                <a16:creationId xmlns:a16="http://schemas.microsoft.com/office/drawing/2014/main" id="{24D97107-8094-B708-92D7-43968036B2E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l="15524" r="16030" b="15726"/>
          <a:stretch>
            <a:fillRect/>
          </a:stretch>
        </p:blipFill>
        <p:spPr bwMode="auto">
          <a:xfrm>
            <a:off x="4012648" y="1484159"/>
            <a:ext cx="1288517" cy="1288517"/>
          </a:xfrm>
          <a:custGeom>
            <a:avLst/>
            <a:gdLst>
              <a:gd name="connsiteX0" fmla="*/ 1008000 w 2016000"/>
              <a:gd name="connsiteY0" fmla="*/ 0 h 2016000"/>
              <a:gd name="connsiteX1" fmla="*/ 2016000 w 2016000"/>
              <a:gd name="connsiteY1" fmla="*/ 1008000 h 2016000"/>
              <a:gd name="connsiteX2" fmla="*/ 1008000 w 2016000"/>
              <a:gd name="connsiteY2" fmla="*/ 2016000 h 2016000"/>
              <a:gd name="connsiteX3" fmla="*/ 0 w 2016000"/>
              <a:gd name="connsiteY3" fmla="*/ 1008000 h 2016000"/>
              <a:gd name="connsiteX4" fmla="*/ 1008000 w 2016000"/>
              <a:gd name="connsiteY4" fmla="*/ 0 h 20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6000" h="2016000">
                <a:moveTo>
                  <a:pt x="1008000" y="0"/>
                </a:moveTo>
                <a:cubicBezTo>
                  <a:pt x="1564703" y="0"/>
                  <a:pt x="2016000" y="451297"/>
                  <a:pt x="2016000" y="1008000"/>
                </a:cubicBezTo>
                <a:cubicBezTo>
                  <a:pt x="2016000" y="1564703"/>
                  <a:pt x="1564703" y="2016000"/>
                  <a:pt x="1008000" y="2016000"/>
                </a:cubicBezTo>
                <a:cubicBezTo>
                  <a:pt x="451297" y="2016000"/>
                  <a:pt x="0" y="1564703"/>
                  <a:pt x="0" y="1008000"/>
                </a:cubicBezTo>
                <a:cubicBezTo>
                  <a:pt x="0" y="451297"/>
                  <a:pt x="451297" y="0"/>
                  <a:pt x="1008000" y="0"/>
                </a:cubicBezTo>
                <a:close/>
              </a:path>
            </a:pathLst>
          </a:custGeom>
          <a:solidFill>
            <a:schemeClr val="bg1">
              <a:lumMod val="85000"/>
            </a:schemeClr>
          </a:solidFill>
          <a:ln w="38100">
            <a:gradFill>
              <a:gsLst>
                <a:gs pos="0">
                  <a:srgbClr val="FCF1EB"/>
                </a:gs>
                <a:gs pos="35000">
                  <a:srgbClr val="A88DEB"/>
                </a:gs>
                <a:gs pos="69000">
                  <a:srgbClr val="EEA0C6"/>
                </a:gs>
                <a:gs pos="100000">
                  <a:srgbClr val="BFF9FF"/>
                </a:gs>
              </a:gsLst>
              <a:lin ang="5400000" scaled="1"/>
            </a:gradFill>
          </a:ln>
        </p:spPr>
      </p:pic>
      <p:sp>
        <p:nvSpPr>
          <p:cNvPr id="11" name="矩形 10">
            <a:extLst>
              <a:ext uri="{FF2B5EF4-FFF2-40B4-BE49-F238E27FC236}">
                <a16:creationId xmlns:a16="http://schemas.microsoft.com/office/drawing/2014/main" id="{75552F25-7E88-D9CB-2578-66B194D815C1}"/>
              </a:ext>
            </a:extLst>
          </p:cNvPr>
          <p:cNvSpPr/>
          <p:nvPr/>
        </p:nvSpPr>
        <p:spPr>
          <a:xfrm>
            <a:off x="-17302" y="0"/>
            <a:ext cx="12209302" cy="7442522"/>
          </a:xfrm>
          <a:prstGeom prst="rect">
            <a:avLst/>
          </a:prstGeom>
          <a:solidFill>
            <a:schemeClr val="tx1">
              <a:alpha val="8138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本框 12">
            <a:extLst>
              <a:ext uri="{FF2B5EF4-FFF2-40B4-BE49-F238E27FC236}">
                <a16:creationId xmlns:a16="http://schemas.microsoft.com/office/drawing/2014/main" id="{4E4D68B6-3718-CE8A-C38A-F15B0DFAB530}"/>
              </a:ext>
            </a:extLst>
          </p:cNvPr>
          <p:cNvSpPr txBox="1"/>
          <p:nvPr/>
        </p:nvSpPr>
        <p:spPr>
          <a:xfrm>
            <a:off x="1780790" y="2583948"/>
            <a:ext cx="8648521" cy="1569660"/>
          </a:xfrm>
          <a:prstGeom prst="rect">
            <a:avLst/>
          </a:prstGeom>
          <a:noFill/>
        </p:spPr>
        <p:txBody>
          <a:bodyPr wrap="none" rtlCol="0">
            <a:spAutoFit/>
          </a:bodyPr>
          <a:lstStyle/>
          <a:p>
            <a:r>
              <a:rPr kumimoji="1" lang="zh-CN" altLang="en-US" sz="60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前置条件：初期战略制定</a:t>
            </a:r>
            <a:endParaRPr kumimoji="1" lang="en-US" altLang="zh-CN" sz="60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endParaRPr>
          </a:p>
          <a:p>
            <a:pPr algn="ctr"/>
            <a:r>
              <a:rPr kumimoji="1" lang="zh-CN" altLang="en-US" sz="36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面向任务</a:t>
            </a:r>
            <a:r>
              <a:rPr kumimoji="1" lang="en-US" altLang="zh-CN" sz="36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a:t>
            </a:r>
            <a:r>
              <a:rPr kumimoji="1" lang="zh-CN" altLang="en-US" sz="36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结合优势</a:t>
            </a:r>
          </a:p>
        </p:txBody>
      </p:sp>
      <p:pic>
        <p:nvPicPr>
          <p:cNvPr id="15" name="图片 14">
            <a:extLst>
              <a:ext uri="{FF2B5EF4-FFF2-40B4-BE49-F238E27FC236}">
                <a16:creationId xmlns:a16="http://schemas.microsoft.com/office/drawing/2014/main" id="{CCE10BD3-BE53-5550-5035-7D590EAFB1C1}"/>
              </a:ext>
            </a:extLst>
          </p:cNvPr>
          <p:cNvPicPr>
            <a:picLocks/>
          </p:cNvPicPr>
          <p:nvPr/>
        </p:nvPicPr>
        <p:blipFill>
          <a:blip r:embed="rId5"/>
          <a:stretch>
            <a:fillRect/>
          </a:stretch>
        </p:blipFill>
        <p:spPr>
          <a:xfrm>
            <a:off x="-2065893" y="2002824"/>
            <a:ext cx="1431485" cy="1756887"/>
          </a:xfrm>
          <a:prstGeom prst="rect">
            <a:avLst/>
          </a:prstGeom>
        </p:spPr>
      </p:pic>
      <p:pic>
        <p:nvPicPr>
          <p:cNvPr id="17" name="图片 16">
            <a:extLst>
              <a:ext uri="{FF2B5EF4-FFF2-40B4-BE49-F238E27FC236}">
                <a16:creationId xmlns:a16="http://schemas.microsoft.com/office/drawing/2014/main" id="{17DEEEC7-3A8C-0A72-8EFC-F654DADCC56C}"/>
              </a:ext>
            </a:extLst>
          </p:cNvPr>
          <p:cNvPicPr>
            <a:picLocks noChangeAspect="1"/>
          </p:cNvPicPr>
          <p:nvPr/>
        </p:nvPicPr>
        <p:blipFill>
          <a:blip r:embed="rId16"/>
          <a:stretch>
            <a:fillRect/>
          </a:stretch>
        </p:blipFill>
        <p:spPr>
          <a:xfrm>
            <a:off x="-2065892" y="-2168719"/>
            <a:ext cx="1457759" cy="1756887"/>
          </a:xfrm>
          <a:prstGeom prst="rect">
            <a:avLst/>
          </a:prstGeom>
        </p:spPr>
      </p:pic>
      <p:pic>
        <p:nvPicPr>
          <p:cNvPr id="18" name="图片 17">
            <a:extLst>
              <a:ext uri="{FF2B5EF4-FFF2-40B4-BE49-F238E27FC236}">
                <a16:creationId xmlns:a16="http://schemas.microsoft.com/office/drawing/2014/main" id="{BD2766D9-A3B3-697B-C15B-954A458A6D7B}"/>
              </a:ext>
            </a:extLst>
          </p:cNvPr>
          <p:cNvPicPr>
            <a:picLocks/>
          </p:cNvPicPr>
          <p:nvPr/>
        </p:nvPicPr>
        <p:blipFill>
          <a:blip r:embed="rId17"/>
          <a:stretch>
            <a:fillRect/>
          </a:stretch>
        </p:blipFill>
        <p:spPr>
          <a:xfrm>
            <a:off x="-2016482" y="4184396"/>
            <a:ext cx="1408349" cy="1756887"/>
          </a:xfrm>
          <a:prstGeom prst="rect">
            <a:avLst/>
          </a:prstGeom>
        </p:spPr>
      </p:pic>
      <p:pic>
        <p:nvPicPr>
          <p:cNvPr id="19" name="图片 18">
            <a:extLst>
              <a:ext uri="{FF2B5EF4-FFF2-40B4-BE49-F238E27FC236}">
                <a16:creationId xmlns:a16="http://schemas.microsoft.com/office/drawing/2014/main" id="{89BDD5BE-B03D-8EB0-59F0-118589393768}"/>
              </a:ext>
            </a:extLst>
          </p:cNvPr>
          <p:cNvPicPr>
            <a:picLocks/>
          </p:cNvPicPr>
          <p:nvPr/>
        </p:nvPicPr>
        <p:blipFill>
          <a:blip r:embed="rId18"/>
          <a:stretch>
            <a:fillRect/>
          </a:stretch>
        </p:blipFill>
        <p:spPr>
          <a:xfrm>
            <a:off x="-2065892" y="-88749"/>
            <a:ext cx="1431485" cy="1756887"/>
          </a:xfrm>
          <a:prstGeom prst="rect">
            <a:avLst/>
          </a:prstGeom>
        </p:spPr>
      </p:pic>
      <p:pic>
        <p:nvPicPr>
          <p:cNvPr id="20" name="图片 19">
            <a:extLst>
              <a:ext uri="{FF2B5EF4-FFF2-40B4-BE49-F238E27FC236}">
                <a16:creationId xmlns:a16="http://schemas.microsoft.com/office/drawing/2014/main" id="{C1BEB38F-3C4E-35E4-8ADD-2ADB1B2F1956}"/>
              </a:ext>
            </a:extLst>
          </p:cNvPr>
          <p:cNvPicPr>
            <a:picLocks noChangeAspect="1"/>
          </p:cNvPicPr>
          <p:nvPr/>
        </p:nvPicPr>
        <p:blipFill>
          <a:blip r:embed="rId3"/>
          <a:stretch>
            <a:fillRect/>
          </a:stretch>
        </p:blipFill>
        <p:spPr>
          <a:xfrm>
            <a:off x="13066136" y="-3030093"/>
            <a:ext cx="1453163" cy="1756887"/>
          </a:xfrm>
          <a:prstGeom prst="rect">
            <a:avLst/>
          </a:prstGeom>
        </p:spPr>
      </p:pic>
      <p:pic>
        <p:nvPicPr>
          <p:cNvPr id="30" name="图片 29">
            <a:extLst>
              <a:ext uri="{FF2B5EF4-FFF2-40B4-BE49-F238E27FC236}">
                <a16:creationId xmlns:a16="http://schemas.microsoft.com/office/drawing/2014/main" id="{F57962B9-5A7A-CABA-B59E-C6F757DF5FFC}"/>
              </a:ext>
            </a:extLst>
          </p:cNvPr>
          <p:cNvPicPr>
            <a:picLocks/>
          </p:cNvPicPr>
          <p:nvPr/>
        </p:nvPicPr>
        <p:blipFill>
          <a:blip r:embed="rId4"/>
          <a:stretch>
            <a:fillRect/>
          </a:stretch>
        </p:blipFill>
        <p:spPr>
          <a:xfrm>
            <a:off x="13072698" y="-841358"/>
            <a:ext cx="1417944" cy="1756886"/>
          </a:xfrm>
          <a:prstGeom prst="rect">
            <a:avLst/>
          </a:prstGeom>
        </p:spPr>
      </p:pic>
      <p:pic>
        <p:nvPicPr>
          <p:cNvPr id="31" name="图片 30">
            <a:extLst>
              <a:ext uri="{FF2B5EF4-FFF2-40B4-BE49-F238E27FC236}">
                <a16:creationId xmlns:a16="http://schemas.microsoft.com/office/drawing/2014/main" id="{0DC53EC6-7C6F-9A41-A29C-65470CC5515A}"/>
              </a:ext>
            </a:extLst>
          </p:cNvPr>
          <p:cNvPicPr>
            <a:picLocks/>
          </p:cNvPicPr>
          <p:nvPr/>
        </p:nvPicPr>
        <p:blipFill>
          <a:blip r:embed="rId7"/>
          <a:stretch>
            <a:fillRect/>
          </a:stretch>
        </p:blipFill>
        <p:spPr>
          <a:xfrm>
            <a:off x="13083955" y="1566069"/>
            <a:ext cx="1417526" cy="1756887"/>
          </a:xfrm>
          <a:prstGeom prst="rect">
            <a:avLst/>
          </a:prstGeom>
        </p:spPr>
      </p:pic>
      <p:pic>
        <p:nvPicPr>
          <p:cNvPr id="32" name="图片 31">
            <a:extLst>
              <a:ext uri="{FF2B5EF4-FFF2-40B4-BE49-F238E27FC236}">
                <a16:creationId xmlns:a16="http://schemas.microsoft.com/office/drawing/2014/main" id="{88E17E3F-5A93-E07A-2A16-1DF7B26A7806}"/>
              </a:ext>
            </a:extLst>
          </p:cNvPr>
          <p:cNvPicPr>
            <a:picLocks/>
          </p:cNvPicPr>
          <p:nvPr/>
        </p:nvPicPr>
        <p:blipFill>
          <a:blip r:embed="rId10"/>
          <a:stretch>
            <a:fillRect/>
          </a:stretch>
        </p:blipFill>
        <p:spPr>
          <a:xfrm>
            <a:off x="13065928" y="3800715"/>
            <a:ext cx="1431485" cy="1756886"/>
          </a:xfrm>
          <a:prstGeom prst="rect">
            <a:avLst/>
          </a:prstGeom>
        </p:spPr>
      </p:pic>
    </p:spTree>
    <p:extLst>
      <p:ext uri="{BB962C8B-B14F-4D97-AF65-F5344CB8AC3E}">
        <p14:creationId xmlns:p14="http://schemas.microsoft.com/office/powerpoint/2010/main" val="1221382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1000"/>
                                        <p:tgtEl>
                                          <p:spTgt spid="33"/>
                                        </p:tgtEl>
                                      </p:cBhvr>
                                    </p:animEffect>
                                    <p:anim calcmode="lin" valueType="num">
                                      <p:cBhvr>
                                        <p:cTn id="33" dur="1000" fill="hold"/>
                                        <p:tgtEl>
                                          <p:spTgt spid="33"/>
                                        </p:tgtEl>
                                        <p:attrNameLst>
                                          <p:attrName>ppt_x</p:attrName>
                                        </p:attrNameLst>
                                      </p:cBhvr>
                                      <p:tavLst>
                                        <p:tav tm="0">
                                          <p:val>
                                            <p:strVal val="#ppt_x"/>
                                          </p:val>
                                        </p:tav>
                                        <p:tav tm="100000">
                                          <p:val>
                                            <p:strVal val="#ppt_x"/>
                                          </p:val>
                                        </p:tav>
                                      </p:tavLst>
                                    </p:anim>
                                    <p:anim calcmode="lin" valueType="num">
                                      <p:cBhvr>
                                        <p:cTn id="34" dur="1000" fill="hold"/>
                                        <p:tgtEl>
                                          <p:spTgt spid="3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1000"/>
                                        <p:tgtEl>
                                          <p:spTgt spid="34"/>
                                        </p:tgtEl>
                                      </p:cBhvr>
                                    </p:animEffect>
                                    <p:anim calcmode="lin" valueType="num">
                                      <p:cBhvr>
                                        <p:cTn id="38" dur="1000" fill="hold"/>
                                        <p:tgtEl>
                                          <p:spTgt spid="34"/>
                                        </p:tgtEl>
                                        <p:attrNameLst>
                                          <p:attrName>ppt_x</p:attrName>
                                        </p:attrNameLst>
                                      </p:cBhvr>
                                      <p:tavLst>
                                        <p:tav tm="0">
                                          <p:val>
                                            <p:strVal val="#ppt_x"/>
                                          </p:val>
                                        </p:tav>
                                        <p:tav tm="100000">
                                          <p:val>
                                            <p:strVal val="#ppt_x"/>
                                          </p:val>
                                        </p:tav>
                                      </p:tavLst>
                                    </p:anim>
                                    <p:anim calcmode="lin" valueType="num">
                                      <p:cBhvr>
                                        <p:cTn id="39" dur="1000" fill="hold"/>
                                        <p:tgtEl>
                                          <p:spTgt spid="3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1000"/>
                                        <p:tgtEl>
                                          <p:spTgt spid="35"/>
                                        </p:tgtEl>
                                      </p:cBhvr>
                                    </p:animEffect>
                                    <p:anim calcmode="lin" valueType="num">
                                      <p:cBhvr>
                                        <p:cTn id="43" dur="1000" fill="hold"/>
                                        <p:tgtEl>
                                          <p:spTgt spid="35"/>
                                        </p:tgtEl>
                                        <p:attrNameLst>
                                          <p:attrName>ppt_x</p:attrName>
                                        </p:attrNameLst>
                                      </p:cBhvr>
                                      <p:tavLst>
                                        <p:tav tm="0">
                                          <p:val>
                                            <p:strVal val="#ppt_x"/>
                                          </p:val>
                                        </p:tav>
                                        <p:tav tm="100000">
                                          <p:val>
                                            <p:strVal val="#ppt_x"/>
                                          </p:val>
                                        </p:tav>
                                      </p:tavLst>
                                    </p:anim>
                                    <p:anim calcmode="lin" valueType="num">
                                      <p:cBhvr>
                                        <p:cTn id="44" dur="1000" fill="hold"/>
                                        <p:tgtEl>
                                          <p:spTgt spid="35"/>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1000"/>
                                        <p:tgtEl>
                                          <p:spTgt spid="36"/>
                                        </p:tgtEl>
                                      </p:cBhvr>
                                    </p:animEffect>
                                    <p:anim calcmode="lin" valueType="num">
                                      <p:cBhvr>
                                        <p:cTn id="48" dur="1000" fill="hold"/>
                                        <p:tgtEl>
                                          <p:spTgt spid="36"/>
                                        </p:tgtEl>
                                        <p:attrNameLst>
                                          <p:attrName>ppt_x</p:attrName>
                                        </p:attrNameLst>
                                      </p:cBhvr>
                                      <p:tavLst>
                                        <p:tav tm="0">
                                          <p:val>
                                            <p:strVal val="#ppt_x"/>
                                          </p:val>
                                        </p:tav>
                                        <p:tav tm="100000">
                                          <p:val>
                                            <p:strVal val="#ppt_x"/>
                                          </p:val>
                                        </p:tav>
                                      </p:tavLst>
                                    </p:anim>
                                    <p:anim calcmode="lin" valueType="num">
                                      <p:cBhvr>
                                        <p:cTn id="4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1000"/>
                                        <p:tgtEl>
                                          <p:spTgt spid="11"/>
                                        </p:tgtEl>
                                      </p:cBhvr>
                                    </p:animEffect>
                                    <p:anim calcmode="lin" valueType="num">
                                      <p:cBhvr>
                                        <p:cTn id="55" dur="1000" fill="hold"/>
                                        <p:tgtEl>
                                          <p:spTgt spid="11"/>
                                        </p:tgtEl>
                                        <p:attrNameLst>
                                          <p:attrName>ppt_x</p:attrName>
                                        </p:attrNameLst>
                                      </p:cBhvr>
                                      <p:tavLst>
                                        <p:tav tm="0">
                                          <p:val>
                                            <p:strVal val="#ppt_x"/>
                                          </p:val>
                                        </p:tav>
                                        <p:tav tm="100000">
                                          <p:val>
                                            <p:strVal val="#ppt_x"/>
                                          </p:val>
                                        </p:tav>
                                      </p:tavLst>
                                    </p:anim>
                                    <p:anim calcmode="lin" valueType="num">
                                      <p:cBhvr>
                                        <p:cTn id="56" dur="900" decel="100000" fill="hold"/>
                                        <p:tgtEl>
                                          <p:spTgt spid="11"/>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2000"/>
                                        <p:tgtEl>
                                          <p:spTgt spid="13"/>
                                        </p:tgtEl>
                                      </p:cBhvr>
                                    </p:animEffect>
                                    <p:anim calcmode="lin" valueType="num">
                                      <p:cBhvr>
                                        <p:cTn id="61" dur="2000" fill="hold"/>
                                        <p:tgtEl>
                                          <p:spTgt spid="13"/>
                                        </p:tgtEl>
                                        <p:attrNameLst>
                                          <p:attrName>ppt_x</p:attrName>
                                        </p:attrNameLst>
                                      </p:cBhvr>
                                      <p:tavLst>
                                        <p:tav tm="0">
                                          <p:val>
                                            <p:strVal val="#ppt_x"/>
                                          </p:val>
                                        </p:tav>
                                        <p:tav tm="100000">
                                          <p:val>
                                            <p:strVal val="#ppt_x"/>
                                          </p:val>
                                        </p:tav>
                                      </p:tavLst>
                                    </p:anim>
                                    <p:anim calcmode="lin" valueType="num">
                                      <p:cBhvr>
                                        <p:cTn id="62" dur="2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2" grpId="0"/>
      <p:bldP spid="11"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3F654694-C8A7-A919-69A4-A1EA1071743D}"/>
              </a:ext>
            </a:extLst>
          </p:cNvPr>
          <p:cNvSpPr txBox="1"/>
          <p:nvPr/>
        </p:nvSpPr>
        <p:spPr>
          <a:xfrm>
            <a:off x="4986796" y="512108"/>
            <a:ext cx="2236510" cy="707886"/>
          </a:xfrm>
          <a:prstGeom prst="rect">
            <a:avLst/>
          </a:prstGeom>
          <a:noFill/>
        </p:spPr>
        <p:txBody>
          <a:bodyPr wrap="none" rtlCol="0">
            <a:spAutoFit/>
          </a:bodyPr>
          <a:lstStyle/>
          <a:p>
            <a:r>
              <a:rPr kumimoji="1" lang="zh-CN" altLang="en-US" sz="40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思维发散</a:t>
            </a:r>
          </a:p>
        </p:txBody>
      </p:sp>
      <p:sp>
        <p:nvSpPr>
          <p:cNvPr id="3" name="文本框 2">
            <a:extLst>
              <a:ext uri="{FF2B5EF4-FFF2-40B4-BE49-F238E27FC236}">
                <a16:creationId xmlns:a16="http://schemas.microsoft.com/office/drawing/2014/main" id="{14642197-6BC5-DB3B-D8D4-7386756190A6}"/>
              </a:ext>
            </a:extLst>
          </p:cNvPr>
          <p:cNvSpPr txBox="1"/>
          <p:nvPr/>
        </p:nvSpPr>
        <p:spPr>
          <a:xfrm>
            <a:off x="2039251" y="3342333"/>
            <a:ext cx="2007344" cy="830997"/>
          </a:xfrm>
          <a:prstGeom prst="rect">
            <a:avLst/>
          </a:prstGeom>
          <a:noFill/>
        </p:spPr>
        <p:txBody>
          <a:bodyPr wrap="none" rtlCol="0">
            <a:spAutoFit/>
          </a:bodyPr>
          <a:lstStyle/>
          <a:p>
            <a:pPr algn="ctr"/>
            <a:r>
              <a:rPr kumimoji="1" lang="en-US" altLang="zh-CN" sz="2400" dirty="0">
                <a:solidFill>
                  <a:schemeClr val="bg1"/>
                </a:solidFill>
                <a:latin typeface="Microsoft YaHei" panose="020B0503020204020204" pitchFamily="34" charset="-122"/>
                <a:ea typeface="Microsoft YaHei" panose="020B0503020204020204" pitchFamily="34" charset="-122"/>
              </a:rPr>
              <a:t>EEG-to-Text </a:t>
            </a:r>
          </a:p>
          <a:p>
            <a:pPr algn="ctr"/>
            <a:r>
              <a:rPr kumimoji="1" lang="en-US" altLang="zh-CN" sz="2400" dirty="0">
                <a:solidFill>
                  <a:schemeClr val="bg1"/>
                </a:solidFill>
                <a:latin typeface="Microsoft YaHei" panose="020B0503020204020204" pitchFamily="34" charset="-122"/>
                <a:ea typeface="Microsoft YaHei" panose="020B0503020204020204" pitchFamily="34" charset="-122"/>
              </a:rPr>
              <a:t>Generation</a:t>
            </a:r>
            <a:endParaRPr kumimoji="1" lang="zh-CN" altLang="en-US" sz="2400" dirty="0">
              <a:solidFill>
                <a:schemeClr val="bg1"/>
              </a:solidFill>
              <a:latin typeface="Microsoft YaHei" panose="020B0503020204020204" pitchFamily="34" charset="-122"/>
              <a:ea typeface="Microsoft YaHei" panose="020B0503020204020204" pitchFamily="34" charset="-122"/>
            </a:endParaRPr>
          </a:p>
        </p:txBody>
      </p:sp>
      <p:sp>
        <p:nvSpPr>
          <p:cNvPr id="4" name="文本框 3">
            <a:extLst>
              <a:ext uri="{FF2B5EF4-FFF2-40B4-BE49-F238E27FC236}">
                <a16:creationId xmlns:a16="http://schemas.microsoft.com/office/drawing/2014/main" id="{6FE844F6-B0E9-D8AE-BFCC-84E4DF6EB649}"/>
              </a:ext>
            </a:extLst>
          </p:cNvPr>
          <p:cNvSpPr txBox="1"/>
          <p:nvPr/>
        </p:nvSpPr>
        <p:spPr>
          <a:xfrm>
            <a:off x="5888016" y="2542947"/>
            <a:ext cx="2111861" cy="830997"/>
          </a:xfrm>
          <a:prstGeom prst="rect">
            <a:avLst/>
          </a:prstGeom>
          <a:noFill/>
        </p:spPr>
        <p:txBody>
          <a:bodyPr wrap="none" rtlCol="0">
            <a:spAutoFit/>
          </a:bodyPr>
          <a:lstStyle/>
          <a:p>
            <a:pPr algn="ctr"/>
            <a:r>
              <a:rPr kumimoji="1" lang="en-US" altLang="zh-CN" sz="24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EEG-to-Text </a:t>
            </a:r>
          </a:p>
          <a:p>
            <a:pPr algn="ctr"/>
            <a:r>
              <a:rPr kumimoji="1" lang="en-US" altLang="zh-CN" sz="24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Decoding</a:t>
            </a:r>
            <a:endParaRPr kumimoji="1" lang="zh-CN" altLang="en-US" sz="24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endParaRPr>
          </a:p>
        </p:txBody>
      </p:sp>
      <p:sp>
        <p:nvSpPr>
          <p:cNvPr id="5" name="文本框 4">
            <a:extLst>
              <a:ext uri="{FF2B5EF4-FFF2-40B4-BE49-F238E27FC236}">
                <a16:creationId xmlns:a16="http://schemas.microsoft.com/office/drawing/2014/main" id="{E910B0CF-1D38-C8AF-8DF0-8EDCB782364E}"/>
              </a:ext>
            </a:extLst>
          </p:cNvPr>
          <p:cNvSpPr txBox="1"/>
          <p:nvPr/>
        </p:nvSpPr>
        <p:spPr>
          <a:xfrm>
            <a:off x="6063738" y="4144333"/>
            <a:ext cx="1760418" cy="830997"/>
          </a:xfrm>
          <a:prstGeom prst="rect">
            <a:avLst/>
          </a:prstGeom>
          <a:noFill/>
        </p:spPr>
        <p:txBody>
          <a:bodyPr wrap="none" rtlCol="0">
            <a:spAutoFit/>
          </a:bodyPr>
          <a:lstStyle/>
          <a:p>
            <a:pPr algn="ctr"/>
            <a:r>
              <a:rPr kumimoji="1" lang="en-US" altLang="zh-CN" sz="24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Brain</a:t>
            </a:r>
          </a:p>
          <a:p>
            <a:pPr algn="ctr"/>
            <a:r>
              <a:rPr kumimoji="1" lang="zh-CN" altLang="en-US" sz="24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 </a:t>
            </a:r>
            <a:r>
              <a:rPr kumimoji="1" lang="en-US" altLang="zh-CN" sz="24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Decoding</a:t>
            </a:r>
            <a:endParaRPr kumimoji="1" lang="zh-CN" altLang="en-US" sz="24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endParaRPr>
          </a:p>
        </p:txBody>
      </p:sp>
      <p:sp>
        <p:nvSpPr>
          <p:cNvPr id="11" name="右箭头 10">
            <a:extLst>
              <a:ext uri="{FF2B5EF4-FFF2-40B4-BE49-F238E27FC236}">
                <a16:creationId xmlns:a16="http://schemas.microsoft.com/office/drawing/2014/main" id="{F9C5CB79-F29F-2BBC-5A62-6306B6DE8CF5}"/>
              </a:ext>
            </a:extLst>
          </p:cNvPr>
          <p:cNvSpPr/>
          <p:nvPr/>
        </p:nvSpPr>
        <p:spPr>
          <a:xfrm>
            <a:off x="4371640" y="3546360"/>
            <a:ext cx="815769" cy="415498"/>
          </a:xfrm>
          <a:prstGeom prst="rightArrow">
            <a:avLst/>
          </a:prstGeom>
          <a:gradFill>
            <a:gsLst>
              <a:gs pos="0">
                <a:srgbClr val="FCF1EB">
                  <a:alpha val="44000"/>
                </a:srgbClr>
              </a:gs>
              <a:gs pos="35000">
                <a:srgbClr val="A88DEB">
                  <a:alpha val="46000"/>
                </a:srgbClr>
              </a:gs>
              <a:gs pos="69000">
                <a:srgbClr val="EEA0C6">
                  <a:alpha val="45002"/>
                </a:srgbClr>
              </a:gs>
              <a:gs pos="100000">
                <a:srgbClr val="BFF9FF">
                  <a:alpha val="31166"/>
                </a:srgbClr>
              </a:gs>
            </a:gsLst>
            <a:lin ang="5400000" scaled="1"/>
          </a:gradFill>
          <a:ln w="25400">
            <a:gradFill>
              <a:gsLst>
                <a:gs pos="0">
                  <a:srgbClr val="FCF1EB"/>
                </a:gs>
                <a:gs pos="35000">
                  <a:srgbClr val="A88DEB"/>
                </a:gs>
                <a:gs pos="69000">
                  <a:srgbClr val="EEA0C6"/>
                </a:gs>
                <a:gs pos="100000">
                  <a:srgbClr val="BFF9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文本框 13">
            <a:extLst>
              <a:ext uri="{FF2B5EF4-FFF2-40B4-BE49-F238E27FC236}">
                <a16:creationId xmlns:a16="http://schemas.microsoft.com/office/drawing/2014/main" id="{23B99E2B-EA3D-A073-4938-98E674783B68}"/>
              </a:ext>
            </a:extLst>
          </p:cNvPr>
          <p:cNvSpPr txBox="1"/>
          <p:nvPr/>
        </p:nvSpPr>
        <p:spPr>
          <a:xfrm>
            <a:off x="8674333" y="4144332"/>
            <a:ext cx="1449051" cy="830997"/>
          </a:xfrm>
          <a:prstGeom prst="rect">
            <a:avLst/>
          </a:prstGeom>
          <a:noFill/>
        </p:spPr>
        <p:txBody>
          <a:bodyPr wrap="none" rtlCol="0">
            <a:spAutoFit/>
          </a:bodyPr>
          <a:lstStyle/>
          <a:p>
            <a:pPr algn="ctr"/>
            <a:r>
              <a:rPr kumimoji="1" lang="en-US" altLang="zh-CN" sz="24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Mind</a:t>
            </a:r>
            <a:r>
              <a:rPr kumimoji="1" lang="zh-CN" altLang="en-US" sz="24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 </a:t>
            </a:r>
            <a:endParaRPr kumimoji="1" lang="en-US" altLang="zh-CN" sz="24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endParaRPr>
          </a:p>
          <a:p>
            <a:pPr algn="ctr"/>
            <a:r>
              <a:rPr kumimoji="1" lang="en-US" altLang="zh-CN" sz="24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Reading</a:t>
            </a:r>
            <a:endParaRPr kumimoji="1" lang="zh-CN" altLang="en-US" sz="24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endParaRPr>
          </a:p>
        </p:txBody>
      </p:sp>
      <p:sp>
        <p:nvSpPr>
          <p:cNvPr id="15" name="文本框 14">
            <a:extLst>
              <a:ext uri="{FF2B5EF4-FFF2-40B4-BE49-F238E27FC236}">
                <a16:creationId xmlns:a16="http://schemas.microsoft.com/office/drawing/2014/main" id="{6F115917-0B1F-E70D-70D1-4EB3B6482AF3}"/>
              </a:ext>
            </a:extLst>
          </p:cNvPr>
          <p:cNvSpPr txBox="1"/>
          <p:nvPr/>
        </p:nvSpPr>
        <p:spPr>
          <a:xfrm>
            <a:off x="8669972" y="2542947"/>
            <a:ext cx="1600118" cy="830997"/>
          </a:xfrm>
          <a:prstGeom prst="rect">
            <a:avLst/>
          </a:prstGeom>
          <a:noFill/>
        </p:spPr>
        <p:txBody>
          <a:bodyPr wrap="none" rtlCol="0">
            <a:spAutoFit/>
          </a:bodyPr>
          <a:lstStyle/>
          <a:p>
            <a:pPr algn="ctr"/>
            <a:r>
              <a:rPr kumimoji="1" lang="en-US" altLang="zh-CN" sz="24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Thought</a:t>
            </a:r>
            <a:r>
              <a:rPr kumimoji="1" lang="zh-CN" altLang="en-US" sz="24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 </a:t>
            </a:r>
            <a:endParaRPr kumimoji="1" lang="en-US" altLang="zh-CN" sz="24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endParaRPr>
          </a:p>
          <a:p>
            <a:pPr algn="ctr"/>
            <a:r>
              <a:rPr kumimoji="1" lang="en-US" altLang="zh-CN" sz="24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rPr>
              <a:t>Typing</a:t>
            </a:r>
            <a:endParaRPr kumimoji="1" lang="zh-CN" altLang="en-US" sz="2400" b="1" dirty="0">
              <a:gradFill>
                <a:gsLst>
                  <a:gs pos="0">
                    <a:srgbClr val="FCF1EB"/>
                  </a:gs>
                  <a:gs pos="32000">
                    <a:srgbClr val="A88DEB"/>
                  </a:gs>
                  <a:gs pos="63000">
                    <a:srgbClr val="EEA0C6"/>
                  </a:gs>
                  <a:gs pos="100000">
                    <a:srgbClr val="BFF9FF"/>
                  </a:gs>
                </a:gsLst>
                <a:lin ang="0" scaled="0"/>
              </a:gradFill>
              <a:latin typeface="Microsoft YaHei" panose="020B0503020204020204" pitchFamily="34" charset="-122"/>
              <a:ea typeface="Microsoft YaHei" panose="020B0503020204020204" pitchFamily="34" charset="-122"/>
            </a:endParaRPr>
          </a:p>
        </p:txBody>
      </p:sp>
      <p:sp>
        <p:nvSpPr>
          <p:cNvPr id="16" name="矩形 15">
            <a:extLst>
              <a:ext uri="{FF2B5EF4-FFF2-40B4-BE49-F238E27FC236}">
                <a16:creationId xmlns:a16="http://schemas.microsoft.com/office/drawing/2014/main" id="{C90BA069-0B0D-F90A-179F-1E0AD8E2E420}"/>
              </a:ext>
            </a:extLst>
          </p:cNvPr>
          <p:cNvSpPr/>
          <p:nvPr/>
        </p:nvSpPr>
        <p:spPr>
          <a:xfrm>
            <a:off x="5512455" y="2021819"/>
            <a:ext cx="5265903" cy="3464581"/>
          </a:xfrm>
          <a:prstGeom prst="rect">
            <a:avLst/>
          </a:prstGeom>
          <a:noFill/>
          <a:ln w="19050">
            <a:gradFill>
              <a:gsLst>
                <a:gs pos="0">
                  <a:srgbClr val="FCF1EB"/>
                </a:gs>
                <a:gs pos="35000">
                  <a:srgbClr val="A88DEB"/>
                </a:gs>
                <a:gs pos="69000">
                  <a:srgbClr val="EEA0C6"/>
                </a:gs>
                <a:gs pos="100000">
                  <a:srgbClr val="BFF9FF"/>
                </a:gs>
              </a:gsLst>
              <a:lin ang="5400000" scaled="1"/>
            </a:gra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15236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animBg="1"/>
      <p:bldP spid="14" grpId="0"/>
      <p:bldP spid="15" grpId="0"/>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文本&#10;&#10;描述已自动生成">
            <a:extLst>
              <a:ext uri="{FF2B5EF4-FFF2-40B4-BE49-F238E27FC236}">
                <a16:creationId xmlns:a16="http://schemas.microsoft.com/office/drawing/2014/main" id="{8158879C-2012-C078-8B87-ACE8297FBF00}"/>
              </a:ext>
            </a:extLst>
          </p:cNvPr>
          <p:cNvPicPr>
            <a:picLocks noChangeAspect="1"/>
          </p:cNvPicPr>
          <p:nvPr/>
        </p:nvPicPr>
        <p:blipFill>
          <a:blip r:embed="rId3"/>
          <a:stretch>
            <a:fillRect/>
          </a:stretch>
        </p:blipFill>
        <p:spPr>
          <a:xfrm>
            <a:off x="686483" y="-5931419"/>
            <a:ext cx="11190741" cy="12789419"/>
          </a:xfrm>
          <a:prstGeom prst="rect">
            <a:avLst/>
          </a:prstGeom>
        </p:spPr>
      </p:pic>
      <p:grpSp>
        <p:nvGrpSpPr>
          <p:cNvPr id="2" name="组合 1">
            <a:extLst>
              <a:ext uri="{FF2B5EF4-FFF2-40B4-BE49-F238E27FC236}">
                <a16:creationId xmlns:a16="http://schemas.microsoft.com/office/drawing/2014/main" id="{292BB496-BA6E-C4B3-5BF0-D0FF377A4468}"/>
              </a:ext>
            </a:extLst>
          </p:cNvPr>
          <p:cNvGrpSpPr/>
          <p:nvPr/>
        </p:nvGrpSpPr>
        <p:grpSpPr>
          <a:xfrm>
            <a:off x="4533353" y="3674403"/>
            <a:ext cx="2364403" cy="2364403"/>
            <a:chOff x="4533353" y="3674403"/>
            <a:chExt cx="2364403" cy="2364403"/>
          </a:xfrm>
        </p:grpSpPr>
        <p:pic>
          <p:nvPicPr>
            <p:cNvPr id="5" name="图片 4" descr="图标&#10;&#10;描述已自动生成">
              <a:extLst>
                <a:ext uri="{FF2B5EF4-FFF2-40B4-BE49-F238E27FC236}">
                  <a16:creationId xmlns:a16="http://schemas.microsoft.com/office/drawing/2014/main" id="{DC9201C6-5BB6-FBDB-4497-B78578786679}"/>
                </a:ext>
              </a:extLst>
            </p:cNvPr>
            <p:cNvPicPr>
              <a:picLocks noChangeAspect="1"/>
            </p:cNvPicPr>
            <p:nvPr/>
          </p:nvPicPr>
          <p:blipFill>
            <a:blip r:embed="rId4">
              <a:duotone>
                <a:schemeClr val="accent2">
                  <a:shade val="45000"/>
                  <a:satMod val="135000"/>
                </a:schemeClr>
                <a:prstClr val="white"/>
              </a:duotone>
            </a:blip>
            <a:srcRect/>
            <a:stretch>
              <a:fillRect/>
            </a:stretch>
          </p:blipFill>
          <p:spPr>
            <a:xfrm>
              <a:off x="4533353" y="3674403"/>
              <a:ext cx="2364403" cy="2364403"/>
            </a:xfrm>
            <a:custGeom>
              <a:avLst/>
              <a:gdLst>
                <a:gd name="connsiteX0" fmla="*/ 1314949 w 3553266"/>
                <a:gd name="connsiteY0" fmla="*/ 66655 h 3553266"/>
                <a:gd name="connsiteX1" fmla="*/ 130385 w 3553266"/>
                <a:gd name="connsiteY1" fmla="*/ 1305252 h 3553266"/>
                <a:gd name="connsiteX2" fmla="*/ 1314949 w 3553266"/>
                <a:gd name="connsiteY2" fmla="*/ 2543849 h 3553266"/>
                <a:gd name="connsiteX3" fmla="*/ 2499513 w 3553266"/>
                <a:gd name="connsiteY3" fmla="*/ 1305252 h 3553266"/>
                <a:gd name="connsiteX4" fmla="*/ 1314949 w 3553266"/>
                <a:gd name="connsiteY4" fmla="*/ 66655 h 3553266"/>
                <a:gd name="connsiteX5" fmla="*/ 0 w 3553266"/>
                <a:gd name="connsiteY5" fmla="*/ 0 h 3553266"/>
                <a:gd name="connsiteX6" fmla="*/ 3553266 w 3553266"/>
                <a:gd name="connsiteY6" fmla="*/ 0 h 3553266"/>
                <a:gd name="connsiteX7" fmla="*/ 3553266 w 3553266"/>
                <a:gd name="connsiteY7" fmla="*/ 3553266 h 3553266"/>
                <a:gd name="connsiteX8" fmla="*/ 0 w 3553266"/>
                <a:gd name="connsiteY8" fmla="*/ 3553266 h 355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3266" h="3553266">
                  <a:moveTo>
                    <a:pt x="1314949" y="66655"/>
                  </a:moveTo>
                  <a:cubicBezTo>
                    <a:pt x="660732" y="66655"/>
                    <a:pt x="130385" y="621194"/>
                    <a:pt x="130385" y="1305252"/>
                  </a:cubicBezTo>
                  <a:cubicBezTo>
                    <a:pt x="130385" y="1989310"/>
                    <a:pt x="660732" y="2543849"/>
                    <a:pt x="1314949" y="2543849"/>
                  </a:cubicBezTo>
                  <a:cubicBezTo>
                    <a:pt x="1969166" y="2543849"/>
                    <a:pt x="2499513" y="1989310"/>
                    <a:pt x="2499513" y="1305252"/>
                  </a:cubicBezTo>
                  <a:cubicBezTo>
                    <a:pt x="2499513" y="621194"/>
                    <a:pt x="1969166" y="66655"/>
                    <a:pt x="1314949" y="66655"/>
                  </a:cubicBezTo>
                  <a:close/>
                  <a:moveTo>
                    <a:pt x="0" y="0"/>
                  </a:moveTo>
                  <a:lnTo>
                    <a:pt x="3553266" y="0"/>
                  </a:lnTo>
                  <a:lnTo>
                    <a:pt x="3553266" y="3553266"/>
                  </a:lnTo>
                  <a:lnTo>
                    <a:pt x="0" y="3553266"/>
                  </a:lnTo>
                  <a:close/>
                </a:path>
              </a:pathLst>
            </a:custGeom>
          </p:spPr>
        </p:pic>
        <mc:AlternateContent xmlns:mc="http://schemas.openxmlformats.org/markup-compatibility/2006">
          <mc:Choice xmlns:p14="http://schemas.microsoft.com/office/powerpoint/2010/main" Requires="p14">
            <p:contentPart p14:bwMode="auto" r:id="rId5">
              <p14:nvContentPartPr>
                <p14:cNvPr id="7" name="墨迹 6">
                  <a:extLst>
                    <a:ext uri="{FF2B5EF4-FFF2-40B4-BE49-F238E27FC236}">
                      <a16:creationId xmlns:a16="http://schemas.microsoft.com/office/drawing/2014/main" id="{C282630F-2017-A33E-C7FB-DFB4802C80DC}"/>
                    </a:ext>
                  </a:extLst>
                </p14:cNvPr>
                <p14:cNvContentPartPr/>
                <p14:nvPr/>
              </p14:nvContentPartPr>
              <p14:xfrm>
                <a:off x="4714231" y="4685917"/>
                <a:ext cx="1403280" cy="51840"/>
              </p14:xfrm>
            </p:contentPart>
          </mc:Choice>
          <mc:Fallback>
            <p:pic>
              <p:nvPicPr>
                <p:cNvPr id="7" name="墨迹 6">
                  <a:extLst>
                    <a:ext uri="{FF2B5EF4-FFF2-40B4-BE49-F238E27FC236}">
                      <a16:creationId xmlns:a16="http://schemas.microsoft.com/office/drawing/2014/main" id="{C282630F-2017-A33E-C7FB-DFB4802C80DC}"/>
                    </a:ext>
                  </a:extLst>
                </p:cNvPr>
                <p:cNvPicPr/>
                <p:nvPr/>
              </p:nvPicPr>
              <p:blipFill>
                <a:blip r:embed="rId6"/>
                <a:stretch>
                  <a:fillRect/>
                </a:stretch>
              </p:blipFill>
              <p:spPr>
                <a:xfrm>
                  <a:off x="4705231" y="4676917"/>
                  <a:ext cx="1420920" cy="69480"/>
                </a:xfrm>
                <a:prstGeom prst="rect">
                  <a:avLst/>
                </a:prstGeom>
              </p:spPr>
            </p:pic>
          </mc:Fallback>
        </mc:AlternateContent>
      </p:grpSp>
    </p:spTree>
    <p:extLst>
      <p:ext uri="{BB962C8B-B14F-4D97-AF65-F5344CB8AC3E}">
        <p14:creationId xmlns:p14="http://schemas.microsoft.com/office/powerpoint/2010/main" val="37032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0 -1.85185E-6 L 0.26107 -0.41551 " pathEditMode="relative" rAng="0" ptsTypes="AA">
                                      <p:cBhvr>
                                        <p:cTn id="6" dur="1000" fill="hold"/>
                                        <p:tgtEl>
                                          <p:spTgt spid="2"/>
                                        </p:tgtEl>
                                        <p:attrNameLst>
                                          <p:attrName>ppt_x</p:attrName>
                                          <p:attrName>ppt_y</p:attrName>
                                        </p:attrNameLst>
                                      </p:cBhvr>
                                      <p:rCtr x="13047" y="-20787"/>
                                    </p:animMotion>
                                  </p:childTnLst>
                                </p:cTn>
                              </p:par>
                            </p:childTnLst>
                          </p:cTn>
                        </p:par>
                        <p:par>
                          <p:cTn id="7" fill="hold">
                            <p:stCondLst>
                              <p:cond delay="1000"/>
                            </p:stCondLst>
                            <p:childTnLst>
                              <p:par>
                                <p:cTn id="8" presetID="42" presetClass="path" presetSubtype="0" accel="50000" decel="50000" fill="hold" nodeType="afterEffect">
                                  <p:stCondLst>
                                    <p:cond delay="500"/>
                                  </p:stCondLst>
                                  <p:childTnLst>
                                    <p:animMotion origin="layout" path="M 0.26107 -0.41551 L 0.35977 -0.15254 " pathEditMode="relative" rAng="0" ptsTypes="AA">
                                      <p:cBhvr>
                                        <p:cTn id="9" dur="1000" fill="hold"/>
                                        <p:tgtEl>
                                          <p:spTgt spid="2"/>
                                        </p:tgtEl>
                                        <p:attrNameLst>
                                          <p:attrName>ppt_x</p:attrName>
                                          <p:attrName>ppt_y</p:attrName>
                                        </p:attrNameLst>
                                      </p:cBhvr>
                                      <p:rCtr x="4935" y="131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3032</TotalTime>
  <Words>3268</Words>
  <Application>Microsoft Macintosh PowerPoint</Application>
  <PresentationFormat>宽屏</PresentationFormat>
  <Paragraphs>241</Paragraphs>
  <Slides>24</Slides>
  <Notes>23</Notes>
  <HiddenSlides>0</HiddenSlides>
  <MMClips>1</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24</vt:i4>
      </vt:variant>
    </vt:vector>
  </HeadingPairs>
  <TitlesOfParts>
    <vt:vector size="30" baseType="lpstr">
      <vt:lpstr>等线</vt:lpstr>
      <vt:lpstr>等线 Light</vt:lpstr>
      <vt:lpstr>SimSun</vt:lpstr>
      <vt:lpstr>Microsoft YaHei</vt:lpstr>
      <vt:lpstr>Arial</vt:lpstr>
      <vt:lpstr>Office 主题​​</vt:lpstr>
      <vt:lpstr>迈出学科交叉的第一步： 以NLP学生发表脑机接口论文为例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夏冲 冯</dc:creator>
  <cp:lastModifiedBy>夏冲 冯</cp:lastModifiedBy>
  <cp:revision>110</cp:revision>
  <dcterms:created xsi:type="dcterms:W3CDTF">2023-11-13T11:47:19Z</dcterms:created>
  <dcterms:modified xsi:type="dcterms:W3CDTF">2023-11-24T07:43:08Z</dcterms:modified>
</cp:coreProperties>
</file>